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7559675" cy="9785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9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723" autoAdjust="0"/>
  </p:normalViewPr>
  <p:slideViewPr>
    <p:cSldViewPr snapToGrid="0">
      <p:cViewPr>
        <p:scale>
          <a:sx n="138" d="100"/>
          <a:sy n="138" d="100"/>
        </p:scale>
        <p:origin x="1446"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1:43:11.180"/>
    </inkml:context>
    <inkml:brush xml:id="br0">
      <inkml:brushProperty name="width" value="0.1" units="cm"/>
      <inkml:brushProperty name="height" value="0.1" units="cm"/>
      <inkml:brushProperty name="color" value="#5B2D90"/>
    </inkml:brush>
  </inkml:definitions>
  <inkml:trace contextRef="#ctx0" brushRef="#br0">1 115 224,'2'0'43,"1"-1"0,0 1-1,-1 0 1,1-1 0,-1 0 0,1 1 0,-1-1 0,1 0-1,-1 0 1,0-1 0,1 1 0,-1 0 0,0-1-1,4-3 1,20-10 3017,-20 15-2945,0-1 1,-1 1-1,1 0 0,-1 0 0,1 1 0,0 0 0,8 2 1,22 2 70,252-23 2188,-171 12-1797,219-39-1,-334 45-575,70-10 100,1 3 0,1 3 0,-1 3-1,1 3 1,143 25 0,-166-16 24,-26-5-15,1-1 0,0-1 0,37 2 1,-9-4 85,1 4 1,55 12 0,35 4-132,565 1 601,-618-23-615,108 5 8,-109 0-37,1-4 0,0-4 1,122-20-1,-163 15 31,0 1-1,0 3 1,0 2-1,76 7 1,175 13 571,136 14-73,-125-7-325,-271-22-1,0-1-1,50-6 1,27 1-173,-39 3 15,81-13 0,-91 6 42,138 2 0,-134 7-76,0-4 1,95-15-1,-93 8-7,149 0-1,45 37 19,-202-19-39,-35-5 7,-1-1 0,1-2 0,0-1 0,-1-1 0,1-2 0,-1-2 0,0-1 0,0-1 0,50-18 0,-51 14-8,1 1-1,0 2 1,1 1 0,-1 1-1,1 2 1,54 0-1,57-6-1,-138 10-337,0 2 0,1-1 0,-1 1 0,0-1 1,0 2-1,0-1 0,0 1 0,0 0 0,8 6 0,-4-4-1123,3 3 205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4.128"/>
    </inkml:context>
    <inkml:brush xml:id="br0">
      <inkml:brushProperty name="width" value="0.1" units="cm"/>
      <inkml:brushProperty name="height" value="0.1" units="cm"/>
      <inkml:brushProperty name="color" value="#00A0D7"/>
    </inkml:brush>
  </inkml:definitions>
  <inkml:trace contextRef="#ctx0" brushRef="#br0">1 3 5817,'0'0'26,"0"0"0,0 0-1,0 0 1,0 0 0,0 0-1,0 0 1,0-1 0,0 1-1,0 0 1,0 0 0,0 0-1,0 0 1,0 0 0,0 0-1,0 0 1,0 0 0,0-1-1,0 1 1,0 0 0,0 0-1,0 0 1,0 0 0,1 0 0,-1 0-1,0 0 1,0 0 0,0 0-1,0 0 1,0-1 0,0 1-1,0 0 1,0 0 0,0 0-1,0 0 1,1 0 0,-1 0-1,0 0 1,0 0 0,0 0-1,0 0 1,0 0 0,0 0-1,0 0 1,0 0 0,1 0-1,-1 0 1,0 0 0,0 0-1,0 0 1,0 0 0,0 0-1,0 0 1,0 0 0,0 0 0,1 0-1,-1 0 1,0 1 0,0-1-1,0 0 1,0 0 0,0 0-1,0 0 1,0 0 0,0 0-1,8 10 59,-7-8 43,0-1-1,0 1 1,-1-1-1,1 1 1,1-1 0,-1 0-1,0 1 1,0-1-1,0 0 1,1 0-1,-1 0 1,1 0 0,-1 0-1,0 0 1,3 0-1,7 0 194,1 0-1,-1 1 1,0 0 0,13 5-1,37 5-374,116-3 242,151 15 275,-25 34-493,-263-46 26,-1 0-1,-1 3 1,0 1 0,-1 2-1,52 35 1,318 217 250,-133-74-283,-230-165 24,-1 3 0,-2 1 0,-2 2 0,-1 2 0,-2 1 0,-1 2 0,-3 1 0,-1 2 0,-3 1 0,-1 1 0,30 77 0,-17-30 27,56 144 19,-87-206-450,-1 1 1,-2 0-1,-2 0 0,0 1 1,-3 65-1,-2-63-370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373"/>
    </inkml:context>
    <inkml:brush xml:id="br0">
      <inkml:brushProperty name="width" value="0.1" units="cm"/>
      <inkml:brushProperty name="height" value="0.1" units="cm"/>
      <inkml:brushProperty name="color" value="#00A0D7"/>
    </inkml:brush>
  </inkml:definitions>
  <inkml:trace contextRef="#ctx0" brushRef="#br0">3 0 2929,'-3'12'264,"4"2"560,3-1 112,5 3 272,4-1-71,10 0-489,4-2-208,10-5-576,6-4-472,7-5 336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77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5089,'1'1'144,"4"0"208,2 2 208,3 4 224,1 2 49,-1 6-97,-1 3-112,-1 5-120,-3 3-56,-3 3-168,-1 3-96,-2 3-112,-2 3-16,-2 4-24,-3 2-24,-1 4-472,-3 3-648,-2 2 632,2-7-8170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 0 5689,'1'0'432,"2"1"336,2 0 73,2 2-97,1 2-168,0 3-344,1 3-88,0 5-56,-2 4 0,0 3-24,0 5-16,-1 5-24,-1 3 8,-1 4 24,-2 2-8,-4 1 16,-3 2-8,-4 0-40,-4 0-32,-4 0-544,-4-3-544,-2-2 600,2-9-7322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4.8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0 6033,'0'1'256,"0"-1"40,2 2 313,0 0 207,1 2 120,1 2-80,0 5-384,2 3-176,0 5-224,1 4-32,-1 3 0,-1 4 8,-2 4 64,-2 3 8,-3 2 0,-2 2-8,-4 0-80,-1 0-96,-5-1-280,-2 0-224,-4-1-1216,-2-1 1072,2-8-7082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5.3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6 4729,'1'-1'824,"1"-1"681,2 1-617,1 0-48,2 2-368,1 4-120,0 5-192,1 4-40,0 6-48,0 5-8,-1 6 0,-1 3 16,-2 4 48,-3 3 8,-1 3-8,-4 4-24,-3 1-56,-4 1-24,-4 1-368,-5-1-416,-2-1 424,1-9-8962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 0 4073,'-1'2'520,"-1"1"504,-1 2-464,0 2-128,0 1-72,1 1 129,0 2 159,2 1 176,0 1 32,4 2-56,2-1-88,4 0-207,4 0-89,6-1-216,4-1-104,6-1-80,6 0 0,5 0-16,6-2-8,6-1-232,6-5-248,5-7-2025,5-6 1609,-9-3-7490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7.6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4993,'-1'0'632,"0"2"1033,0 0-553,2 1 176,0 1 32,3 1-207,4 0-145,6 1-296,5-1-80,5 0-168,6 0-96,6-1-128,5 0-64,4 0-72,6 0-16,3 1-16,3-1-16,3-1-8,-1 0-8,0-2-280,-2-3-432,-2-3-2008,-1-5 1655,-11-2-9769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2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 1 4777,'-3'0'424,"-2"1"400,1 0-104,1 2 41,2 0 7,3 1 32,3 1 72,3 1-32,4 2-56,5 1-167,5 1-81,7 1-152,7 1-72,7 2-160,6-1-80,4 0-80,5-2-24,4-3-16,4-4-24,3-8-16,0-7-64,2-8-744,-2-10-921,-1-8 1017,-12 1-8930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8.95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1 289 6625,'4'0'208,"9"-2"-56,11-1-103,11-4-17,8-3 40,6-5 160,3-5 88,1-5 88,1-5-24,-2-8-160,-2-5-272,-1-7 16,-10 4-8594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9.6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1 418 5097,'1'-1'504,"6"-1"520,5-2-640,4-2-159,4-2-1,5-2 64,3-2-8,4-2-32,1-1-32,2-2-48,1-1 8,3-1 24,1-2 16,3-2-24,0-1-24,1-4-40,-1-3-40,1-5-72,-1-4-280,-1-6 168,-8 4-9386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0.37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0 387 2569,'5'-2'544,"8"-3"568,6-3-240,4-2-248,1-3-128,2 0-184,0-2-64,2-1-88,2-1-55,3-3-89,1-3-16,3-5-41,2-4-79,4-6-488,3-7-360,3-8 480,-8 5-4345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100"/>
    </inkml:context>
    <inkml:brush xml:id="br0">
      <inkml:brushProperty name="width" value="0.1" units="cm"/>
      <inkml:brushProperty name="height" value="0.1" units="cm"/>
      <inkml:brushProperty name="color" value="#00A0D7"/>
    </inkml:brush>
  </inkml:definitions>
  <inkml:trace contextRef="#ctx0" brushRef="#br0">93 6 5817,'-32'-3'1911,"26"2"-1770,0 0 0,1 1 0,-1-1 0,0 1 0,1 0 0,-1 1 0,-6 0 1,12-1-96,-1 1 0,0-1 0,1 0 1,-1 1-1,1-1 0,-1 0 0,1 1 1,0-1-1,-1 1 0,1-1 1,-1 1-1,1-1 0,0 1 0,-1-1 1,1 1-1,0-1 0,-1 1 0,1-1 1,0 1-1,0-1 0,0 1 1,0 0-1,-1-1 0,1 1 0,0-1 1,0 1-1,0 0 0,0-1 0,0 1 1,1-1-1,-1 1 0,0 0 1,0-1-1,0 1 0,0-1 0,1 1 1,-1 0-1,0-1 0,0 1 0,1-1 1,-1 1-1,1-1 0,-1 1 1,0-1-1,1 0 0,-1 1 0,1-1 1,-1 1-1,1-1 0,-1 0 0,1 1 1,-1-1-1,1 0 0,28 23 1435,-9-14-1097,1-2 0,-1 0 0,1-1 0,0-1 0,32 3-1,110 2-278,-158-10-112,83 1-1340,0-4 1,0-3 0,119-26-1,-85 1 26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2.8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 1 624,'0'1'288,"-1"1"504,0 3 273,-1 2 343,0 2-8,-1 4-184,1 2-175,0 3-377,1 1-152,3 2-176,2 1-24,5 0-40,4 1-16,6 1-88,6 1-64,8 2-72,4 2 0,6 0-272,3-2-152,5-5-712,3-6-1097,2-10 1329,-9-6-4841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4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0 7962,'-1'2'312,"-2"3"144,-1 3 88,2 3 96,3 2-88,3 2-160,4 2-16,7 1-32,6 2-31,7 1-113,5 3-88,7 1-64,6 1-24,5-1-256,6 0-297,6-4-903,3-3-752,4-7 1143,-11-5-5816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3.8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6145,'0'3'448,"3"2"657,1 0-489,4 3 152,4 0-80,4 3-304,7 1-144,5 3-192,6 1-16,5 2-16,4 2 0,3-1-8,2-1-8,0-3-448,1-3-504,2-6 536,-8-3-8282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4.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0 270 7017,'4'1'297,"6"1"223,7 2-328,8 1 24,5 0 32,6-1-32,7-2-8,5-4-56,6-3-32,4-5-72,4-5-32,2-5 0,1-5 0,-1-4 0,-3-4 0,-2-3-536,-3-2-1457,-4-5 1249,-10 6-5361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0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0 362 4473,'2'2'184,"4"1"112,6 2-80,6 0 152,8-1 104,6-2 152,5-3 1,3-5-81,3-5-104,2-6-232,2-7-48,-1-6-96,-1-6-16,-1-3 0,-1-3-8,-1-1-112,0-3-408,-2-1 312,-7 6-7922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4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0 338 2745,'6'-4'440,"8"-3"496,10-5-344,9-5-224,6-5-88,5-3-152,4-4-56,3-3-24,0-2-16,-1-4-384,0-1-928,-2-4 800,-8 7-3049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5.9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1 392 4041,'1'1'264,"2"1"408,5 0-672,5 0-8,7-2 40,6-1 32,5-2 56,7-3 8,6-3-16,4-3-32,4-6-32,1-3-8,0-5 0,-2-3 8,-1-5-16,-4-2-8,-2-3-88,-4-3-152,-4-1-928,-3 0 744,-6 6-3513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263 11 3809,'0'0'472,"-1"-2"712,-1 0-584,2-1 0,0 1 57,1 1-81,2 1-56,1 5-144,1 3-128,2 6-168,1 6-56,1 7-48,1 8-80,-1 8-248,-2 8-40,-1 6-128,-3 5-48,-3 1 207,-3 0 57,-5-3 96,-5-2 56,-7-1-160,-6-2-224,-7 0-272,-7-1 88,-6-1 208,-3-4 248,-2-3 288,8-11-3057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6.9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385 1 2345,'0'2'640,"-1"3"568,-1 4-104,0 4-368,0 5-296,-1 6-360,1 6-48,-1 8-40,0 7-136,-1 8-280,-3 6-56,-3 4-248,-5 3-120,-5 2 192,-8 0 112,-7 1 536,-7 0 344,-7-2 96,-4-4-368,-3-6-40,8-12-3625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7.5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22 1888,'1'-1'56,"1"-1"409,3-1 287,3-1 392,3 0 88,2 1-288,5 0-239,2 2-361,4 2-120,1 3-144,2 2-40,2 2-24,0 3 16,0 4 24,2 2 0,1 5 8,0 4-16,-1 5-32,0 4-24,-3 6-464,-4 4-176,-4 5-353,-6 3-463,-4 1 944,-5-8-3529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7.876"/>
    </inkml:context>
    <inkml:brush xml:id="br0">
      <inkml:brushProperty name="width" value="0.1" units="cm"/>
      <inkml:brushProperty name="height" value="0.1" units="cm"/>
      <inkml:brushProperty name="color" value="#00A0D7"/>
    </inkml:brush>
  </inkml:definitions>
  <inkml:trace contextRef="#ctx0" brushRef="#br0">1080 0 7442,'-37'2'832,"-3"5"1096,-4 4-1736,-8 8-248,-7 5 16,-12 9 424,-7 7 288,-12 12 321,-5 4 47,-7 11-312,3 6-256,12 11-440,8 7-304,22 1-728,11-1-432,20-11-1105,8-6-800,18-16 1913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0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61 5801,'0'-3'280,"0"-3"424,2-3-295,2-2 263,1 0 160,2 2 120,2 1-80,1 4-152,1 5-135,3 4-321,1 5-80,2 4-128,2 5-16,2 5-16,1 5-8,0 5 0,1 6-8,-1 4-128,-1 4-176,-1 3-457,-1 1-183,-4 2-520,-5-2-697,-4 0 1337,-5-10-5089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8.5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520 1 2761,'1'2'144,"1"4"456,0 6 120,0 6 136,-2 7 56,-2 6-144,-4 6-31,-2 6-41,-5 5-64,-4 5-200,-5 4-96,-6 3-96,-5 3-32,-3 1-104,-4-1-24,-3-3-16,-2-4-16,-2-5-248,-2-6-232,1-6-800,-1-6 680,9-9-7370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07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538 1 6865,'-2'4'321,"-2"5"223,-4 6-400,-4 8 160,-5 6 168,-5 6 32,-6 4-8,-5 4-160,-4 2-160,-5 2-24,-5 0-96,-4 0-24,-5-1-304,-4-2-584,-4-3 512,10-9-8586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2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0 301 5081,'6'0'776,"9"-1"705,10 0-561,8-2-376,7-1-176,5-1-144,3-2-72,2-2-64,1-3 32,-1-4 40,-1-4 24,-1-5-40,0-6-40,0-4-240,0-7-400,1-5 328,-8 4-9258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41.719"/>
    </inkml:context>
    <inkml:brush xml:id="br0">
      <inkml:brushProperty name="width" value="0.1" units="cm"/>
      <inkml:brushProperty name="height" value="0.1" units="cm"/>
      <inkml:brushProperty name="color" value="#004F8B"/>
    </inkml:brush>
  </inkml:definitions>
  <inkml:trace contextRef="#ctx0" brushRef="#br0">51 37 2993,'1'-8'7491,"0"8"-7364,-11-15 1757,9 15-1815,0 0 0,-1 0 0,1 0 0,0 0 1,0 0-1,-1 1 0,1-1 0,0 0 0,0 1 1,0-1-1,0 1 0,0 0 0,-1-1 0,1 1 1,0 0-1,0-1 0,0 1 0,1 0 0,-3 2 1,3-3-51,-1 0 0,0 1 1,0 0-1,0-1 1,1 1-1,-1-1 0,0 1 1,1 0-1,-1 0 1,0-1-1,1 1 1,-1 0-1,1 0 0,-1 0 1,1-1-1,0 1 1,-1 0-1,1 0 0,0 0 1,-1 0-1,1 0 1,0 0-1,0 0 0,0 0 1,0 0-1,0 0 1,0 0-1,0 0 0,0 0 1,1 0-1,-1-1 1,0 1-1,1 0 0,0 1 1,0 0-13,1-1 0,0 1 1,1-1-1,-1 0 0,0 0 0,0 0 1,1 0-1,-1 0 0,0-1 1,1 1-1,-1-1 0,0 1 0,1-1 1,-1 0-1,1 0 0,-1 0 1,1 0-1,3-1 0,-5 1 7,0 0 1,1 0-1,-1 0 0,0 0 1,1-1-1,-1 1 0,0 0 0,0-1 1,1 1-1,-1-1 0,0 1 1,0-1-1,0 0 0,0 1 1,0-1-1,0 0 0,0 0 0,0 0 1,0 0-1,0 0 0,0 0 1,0 0-1,0 0 0,-1 0 1,1 0-1,-1 0 0,1-1 0,-1 1 1,1 0-1,-1 0 0,1-1 1,-1 1-1,0 0 0,0-3 1,0 3 1,-1 0 1,1-1 0,-1 1 0,0 0 0,0 0-1,0 0 1,1 0 0,-1 0 0,0 0 0,0 0 0,0 0-1,0 1 1,0-1 0,-1 0 0,1 1 0,0-1-1,0 0 1,0 1 0,-1 0 0,1-1 0,0 1-1,-1 0 1,1-1 0,0 1 0,-1 0 0,1 0 0,0 0-1,-1 0 1,1 0 0,0 1 0,0-1 0,-1 0-1,1 0 1,0 1 0,-1-1 0,1 1 0,0 0-1,0-1 1,0 1 0,-2 1 0,2-2-19,0 0 1,0 0-1,0 1 0,0-1 0,0 0 1,0 1-1,0-1 0,0 0 1,1 1-1,-1-1 0,0 1 1,0 0-1,0-1 0,1 1 1,-1 0-1,0-1 0,1 1 1,-1 0-1,0 0 0,1-1 1,-1 1-1,1 0 0,-1 0 1,1 0-1,0 0 0,-1 0 1,1 0-1,0 0 0,0 0 1,0 0-1,0 0 0,-1 0 1,1 0-1,0 0 0,1 0 1,-1 0-1,0-1 0,0 1 1,0 0-1,1 0 0,-1 0 0,0 0 1,1 0-1,-1 0 0,1 0 1,-1 0-1,1-1 0,-1 1 1,1 0-1,0 0 0,-1-1 1,1 1-1,0 0 0,-1-1 1,1 1-1,0 0 0,1 0 1,1 0 1,1 1 1,-1-1 0,0 0-1,0 0 1,0 0-1,1 0 1,-1-1 0,1 1-1,-1-1 1,0 0-1,5 0 1,-6 0 6,-1 0 1,0 0-1,1 0 0,-1 0 1,0 0-1,1 0 0,-1-1 1,0 1-1,0-1 0,1 1 1,-1 0-1,0-1 0,0 0 0,0 1 1,0-1-1,0 0 0,0 0 1,0 1-1,0-1 0,0 0 1,0 0-1,0 0 0,0 0 1,-1 0-1,1 0 0,0-1 1,-1 1-1,1 0 0,-1 0 1,1 0-1,-1-1 0,1 1 0,-1-2 1,0 2-1,0 0 1,0-1 0,0 1-1,0 0 1,0-1 0,-1 1-1,1 0 1,0-1 0,-1 1-1,1 0 1,-1 0-1,0-1 1,1 1 0,-1 0-1,0 0 1,0 0 0,1 0-1,-1 0 1,0 0 0,0 0-1,0 0 1,0 0 0,0 0-1,-1 1 1,1-1-1,0 0 1,0 1 0,0-1-1,-1 1 1,1-1 0,0 1-1,-1 0 1,1-1 0,0 1-1,-1 0 1,1 0-1,0 0 1,-1 0 0,1 0-1,-1 0 1,0 1 0,-2-1-13,1 0 0,-1 1 1,1-1-1,-1 1 0,1 0 1,0 0-1,-1 0 1,1 0-1,0 1 0,0-1 1,0 1-1,0 0 0,0 0 1,0 0-1,-3 3 0,5-4 6,1 0-1,-1 0 0,1 0 0,-1 0 0,0 0 1,1 0-1,0 0 0,-1 0 0,1 0 0,0 0 1,-1 1-1,1-1 0,0 0 0,0 0 0,0 0 0,0 0 1,0 0-1,0 1 0,0-1 0,1 0 0,-1 0 1,0 0-1,1 0 0,-1 0 0,1 0 0,0 2 1,0-1-4,1 1 0,0-1 0,0 1 0,0-1 0,0 0 0,0 0 0,1 0 0,-1 0 0,1 0 0,3 2 0,-4-3 8,1 1-1,-1-1 1,1 1-1,-1-1 1,1 0-1,-1 0 1,1 0 0,0 0-1,0 0 1,0-1-1,-1 0 1,1 1-1,0-1 1,0 0-1,0 0 1,0 0-1,0-1 1,-1 1-1,1-1 1,0 1-1,0-1 1,0 0-1,3-2 1,-5 2 10,1-1 0,-1 0 0,0 0 0,0 0 1,0 0-1,0 0 0,-1 0 0,1 0 0,0 0 0,-1 0 0,0-1 1,1 1-1,-1 0 0,0 0 0,0 0 0,0-1 0,0 1 0,-1 0 1,1 0-1,0 0 0,-1 0 0,0 0 0,1 0 0,-1 0 1,0 0-1,0 0 0,0 0 0,-3-3 0,3 2-4,-1 0 0,1 1-1,-1-1 1,0 0 0,0 1-1,0 0 1,0-1 0,-1 1-1,1 0 1,-1 0 0,1 0 0,-1 1-1,1-1 1,-1 1 0,0-1-1,0 1 1,0 0 0,0 0 0,-4-1-1,5 2-9,-1 0-1,1 0 0,-1 0 1,1 0-1,0 1 0,-1-1 1,1 1-1,0-1 0,0 1 1,-1 0-1,1 0 0,0 0 1,0 0-1,0 0 0,0 0 1,0 1-1,0-1 0,0 1 1,1-1-1,-1 1 0,0 0 1,1 0-1,0 0 0,-1 0 1,1 0-1,0 0 0,0 0 1,0 0-1,0 0 0,0 0 1,0 1-1,1-1 0,-1 0 1,1 1-1,0-1 0,0 0 1,-1 1-1,2 3 0,-1-4-4,0 1 0,0 0 0,1 0 0,-1 0 0,1 0 0,0-1 0,0 1 0,0 0 0,0 0-1,1-1 1,-1 1 0,1-1 0,-1 1 0,1-1 0,0 0 0,0 0 0,0 0 0,0 0 0,0 0 0,0 0 0,1 0 0,-1-1 0,1 1 0,-1-1-1,1 0 1,-1 0 0,1 1 0,0-2 0,0 1 0,-1 0 0,7 0 0,-6-1 12,0 0 1,0 0-1,1 0 0,-1 0 1,0-1-1,0 1 0,1-1 1,-1 0-1,0 0 0,0 0 1,0-1-1,0 1 1,-1-1-1,1 1 0,0-1 1,0 0-1,-1 0 0,1 0 1,-1-1-1,0 1 0,0 0 1,0-1-1,0 0 0,0 1 1,0-1-1,-1 0 0,1 0 1,-1 0-1,0 0 1,0 0-1,0 0 0,1-6 1,-2 7 5,1 0 0,-1 0 0,0-1 0,0 1 0,0 0 0,0 0 0,-1 0 1,1 0-1,-1 0 0,1 0 0,-1 0 0,0 0 0,1 0 0,-1 0 0,0 0 1,0 0-1,-1 1 0,1-1 0,0 0 0,-2-1 0,1 1-7,-1 0 0,1 1 1,-1 0-1,1-1 0,-1 1 0,1 0 0,-1 0 0,0 1 0,1-1 0,-1 1 1,0-1-1,1 1 0,-1 0 0,0 0 0,0 0 0,0 0 0,1 0 1,-1 1-1,-5 1 0,5-2-16,0 1-1,0 0 1,-1 0 0,1 0 0,0 0 0,0 1 0,1-1 0,-1 1-1,0 0 1,0 0 0,1 0 0,0 0 0,-1 0 0,1 1 0,0-1-1,0 1 1,0-1 0,0 1 0,0 0 0,1 0 0,-1 0 0,1 0-1,0 0 1,0 0 0,0 0 0,0 0 0,0 0 0,1 1 0,0-1-1,-1 0 1,1 0 0,1 6 0,-1-6 7,1-1 0,-1 0-1,0 1 1,1-1 0,0 0 0,0 0-1,0 1 1,0-1 0,0 0 0,0 0-1,0 0 1,1 0 0,-1 0 0,1-1-1,-1 1 1,1 0 0,0-1 0,0 1-1,-1-1 1,1 1 0,0-1 0,0 0-1,1 0 1,-1 0 0,0 0 0,0 0-1,0-1 1,1 1 0,-1-1 0,0 1-1,1-1 1,-1 0 0,0 0 0,1 0-1,-1 0 1,0 0 0,1 0 0,-1-1-1,0 1 1,1-1 0,-1 0 0,0 0 0,0 0-1,3-1 1,-3 1 11,1 0 0,-1 0 1,1 0-1,-1-1 0,0 1 0,0-1 0,1 0 0,-1 0 1,0 0-1,-1 0 0,1 0 0,0 0 0,0 0 1,-1 0-1,1-1 0,-1 1 0,0-1 0,0 1 0,0-1 1,0 1-1,0-1 0,-1 0 0,1 1 0,-1-1 0,1 0 1,-1 0-1,0 1 0,0-1 0,0 0 0,-1 0 1,1 1-1,-1-1 0,1 0 0,-1 1 0,-1-4 0,1 3-7,0 1-1,0 0 1,0 0 0,0 0-1,0 0 1,-1 0-1,1 0 1,0 1-1,-1-1 1,1 0-1,-1 0 1,0 1-1,0-1 1,0 1-1,1 0 1,-1 0-1,0 0 1,-1-1-1,1 2 1,0-1-1,0 0 1,0 0-1,0 1 1,-1-1-1,1 1 1,0 0 0,-1 0-1,1-1 1,0 1-1,-1 1 1,1-1-1,0 0 1,0 1-1,-1-1 1,1 1-1,0 0 1,0-1-1,0 1 1,0 0-1,-1 0 1,2 1-1,-1-1 1,-2 2-1,1-2-12,1 0-1,0 1 0,0-1 0,0 1 0,0-1 0,1 1 1,-1 0-1,0-1 0,1 1 0,-1 0 0,1 0 0,-1 0 1,1 0-1,0 0 0,0 1 0,0-1 0,0 0 0,0 3 1,1-3 15,0 0-1,0-1 1,0 1 0,0-1 0,0 1 0,0 0 0,1-1 0,-1 1 0,1-1 0,-1 1 0,1-1 0,0 1 0,-1-1-1,1 1 1,0-1 0,0 0 0,0 1 0,0-1 0,0 0 0,3 2 0,-2-1-71,1 0 0,0 0 1,0 0-1,0-1 0,0 1 0,0-1 0,0 0 1,0 1-1,0-1 0,1-1 0,-1 1 0,0 0 1,1-1-1,-1 0 0,0 0 0,1 0 0,-1 0 1,1 0-1,-1-1 0,0 0 0,1 1 1,-1-1-1,0 0 0,0-1 0,4-1 0,4-4-1828,0-1 638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59.009"/>
    </inkml:context>
    <inkml:brush xml:id="br0">
      <inkml:brushProperty name="width" value="0.1" units="cm"/>
      <inkml:brushProperty name="height" value="0.1" units="cm"/>
      <inkml:brushProperty name="color" value="#004F8B"/>
    </inkml:brush>
  </inkml:definitions>
  <inkml:trace contextRef="#ctx0" brushRef="#br0">71 22 1168,'0'-1'201,"-1"1"0,1-1-1,0 1 1,0-1 0,-1 1-1,1-1 1,-1 1 0,1-1-1,-1 0 202,1 1-202,-1-1 1,1 1 0,-1 0-1,1-1 1,-1 1 0,1 0-1,-1-1 1,0 1 0,1 0 0,-1 0-1,1 0 1,-1-1 0,0 1-1,1 0 1,-1 0 0,0 0-1,1 0 1,-1 0 0,1 0-1,-1 0 1,0 0 0,0 1-1,-7 4 24,15 9-53,-6-13-165,0-1 1,-1 1 0,1-1 0,0 1-1,-1-1 1,1 1 0,0-1-1,0 1 1,-1-1 0,1 0-1,0 1 1,0-1 0,0 0-1,0 0 1,0 1 0,0-1 0,-1 0-1,1 0 1,0 0 0,0 0-1,0 0 1,0-1 0,0 1-1,0 0 1,0 0 0,-1 0-1,1-1 1,0 1 0,0 0-1,0-1 1,-1 1 0,1-1 0,0 1-1,0-1 1,-1 0 0,1 1-1,0-1 1,-1 1 0,1-1-1,-1 0 1,1 0 0,-1 1-1,1-1 1,-1 0 0,0 0-1,1 0 1,-1 1 0,0-1 0,1 0-1,-1 0 1,0 0 0,0 0-1,0 0 1,0 0 0,0 0-1,0 1 1,0-1 0,0 0-1,0 0 1,-1 0 0,1-1 0,-1 2-3,0-1 1,1 1-1,-1 0 1,0 0-1,0-1 1,1 1 0,-1 0-1,0 0 1,0 0-1,0 0 1,1 0 0,-1 0-1,0 0 1,0 0-1,0 0 1,1 0-1,-1 0 1,0 1 0,0-1-1,0 0 1,1 0-1,-1 1 1,0-1-1,1 1 1,-1-1 0,0 1-1,1-1 1,-1 1-1,0-1 1,1 1 0,-1-1-1,1 1 1,-1 0-1,1-1 1,0 1-1,-1 1 1,-4 12 20,6-13-23,0-1-1,-1 1 0,1 0 1,-1-1-1,1 1 0,0-1 1,0 1-1,-1-1 0,1 0 1,0 1-1,0-1 0,0 0 1,-1 1-1,1-1 0,0 0 1,0 0-1,0 0 0,0 1 1,0-1-1,-1 0 0,1 0 1,0-1-1,1 1 0,-1 0 12,-1 1 0,1-1 0,0 0 0,0 0 0,-1 0 0,1 0 0,0 0-1,-1 0 1,1 1 0,0-2 0,-1 1 0,1 0 0,0 0 0,-1 0 0,1 0 0,0 0 0,-1-1-1,1 1 1,0 0 0,-1 0 0,1-1 0,0 1 0,-1-1 0,1 1 0,-1 0 0,1-1 0,-1 1-1,1-1 1,-1 1 0,1-1 0,-1 1 0,0-1 0,1 0 0,-1 1 0,0-1 0,1 0 0,-1 1-1,0-1 1,0 0 0,0 1 0,0-1 0,1 0 0,-1 1 0,0-1 0,0 0 0,0 1 0,0-1-1,0 0 1,-1 1 0,1-1 0,0 0 0,0 0 0,-1 0 3,0 0 1,1 1-1,-1-1 1,0 1-1,1-1 0,-1 1 1,0 0-1,1-1 1,-1 1-1,0 0 1,0-1-1,1 1 0,-1 0 1,0 0-1,0 0 1,0 0-1,1 0 1,-1 0-1,0 0 1,0 0-1,0 0 0,1 0 1,-1 0-1,0 0 1,0 1-1,0-1 1,1 0-1,-1 0 0,0 1 1,0-1-1,1 1 1,-1-1-1,0 1 1,1-1-1,-1 1 0,1-1 1,-1 1-1,1-1 1,-1 1-1,1 0 1,-1-1-1,1 1 0,-1 0 1,1 0-1,0-1 1,-1 1-1,1 1 1,-1 0-19,0-1 0,0 1 0,0-1 1,0 1-1,1 0 0,-1-1 1,1 1-1,-1 0 0,1-1 0,-1 1 1,1 0-1,0-1 0,0 1 0,0 0 1,0 0-1,0 0 0,1-1 1,-1 1-1,0 0 0,1-1 0,-1 1 1,1 0-1,-1-1 0,1 1 1,0 0-1,0-1 0,0 1 0,0-1 1,0 0-1,0 1 0,0-1 1,1 0-1,-1 0 0,0 1 0,3 0 1,-3-1 6,0 0 0,0 0 0,1 0 0,-1-1 0,1 1 0,-1 0 1,0 0-1,1-1 0,-1 1 0,1-1 0,0 0 0,-1 1 0,1-1 1,-1 0-1,1 0 0,-1 0 0,1 0 0,0 0 0,-1 0 0,1-1 0,-1 1 1,1 0-1,-1-1 0,1 0 0,-1 1 0,1-1 0,-1 0 0,0 1 1,1-1-1,-1 0 0,0 0 0,1 0 0,-1 0 0,0 0 0,0 0 0,2-3 1,-3 3 12,1 0 0,-1 0 1,0 0-1,1 0 1,-1 0-1,0 0 1,1 0-1,-1-1 0,0 1 1,0 0-1,0 0 1,0 0-1,0 0 0,0 0 1,0-1-1,-1 1 1,1 0-1,0 0 1,-1 0-1,1 0 0,0 0 1,-1 0-1,0 0 1,1 0-1,-1 0 0,1 0 1,-1 0-1,0 0 1,0 0-1,0 1 1,1-1-1,-1 0 0,0 0 1,0 1-1,0-1 1,0 1-1,0-1 0,0 1 1,0-1-1,0 1 1,-1 0-1,1-1 1,0 1-1,-1 0 0,0-1 11,0 0 0,0 0 0,0 1-1,0-1 1,0 1 0,0 0-1,0-1 1,0 1 0,0 0 0,0 0-1,0 0 1,-1 0 0,1 1 0,0-1-1,0 0 1,0 1 0,0 0 0,1-1-1,-1 1 1,0 0 0,0 0-1,0 0 1,0 0 0,-1 2 0,2-2-30,1 0 0,-1 0 0,1 0 0,0 0 0,0 0 0,-1 0 0,1 0 0,0 1 0,0-1 0,0 0 0,0 0 0,0 0 0,0 0 0,0 0 0,1 0 0,-1 1 0,0-1-1,1 0 1,-1 0 0,0 0 0,1 0 0,0 0 0,-1 0 0,1 0 0,-1 0 0,1 0 0,0-1 0,0 1 0,0 0 0,-1 0 0,1-1 0,0 1 0,0 0 0,0-1 0,0 1 0,0-1 0,0 1 0,0-1 0,2 1 0,-1 0 6,1 1 0,-1-1 0,0 0 0,1 0 0,-1-1 0,1 1 0,-1 0 0,1-1 0,0 0 0,-1 1 0,1-1 0,0 0 0,-1 0 0,1 0 0,-1-1 0,6 0 0,-7 0 6,0 0 1,0 0-1,0 0 1,0 1-1,0-1 1,0 0-1,0 0 1,0-1-1,0 1 1,-1 0-1,1 0 1,0 0-1,-1 0 1,1-1-1,-1 1 1,1 0 0,-1-1-1,1 1 1,-1 0-1,0-1 1,0 1-1,0 0 1,0-1-1,0 1 1,0-1-1,0 1 1,0 0-1,0-1 1,-1 1-1,1 0 1,-1-1-1,1 1 1,-1 0-1,1 0 1,-1-1-1,0 1 1,1 0-1,-1 0 1,-1-2 0,0 1 29,0-1 0,0 0 0,0 1 1,0-1-1,0 1 0,0 0 1,0 0-1,-1 0 0,0 0 0,1 0 1,-1 0-1,0 1 0,0-1 1,1 1-1,-1 0 0,-5-2 1,6 3-35,0-1 1,0 1 0,0 0-1,-1 0 1,1 0 0,0 0 0,0 1-1,0-1 1,0 1 0,0-1-1,0 1 1,0-1 0,0 1 0,0 0-1,0 0 1,-2 2 0,3-3-9,0 1 0,1 0 0,-1 0 1,0 0-1,1 0 0,-1 0 0,1 0 0,-1 0 0,1 0 1,0 0-1,-1 0 0,1 0 0,0 0 0,0 0 1,-1 0-1,1 0 0,0 0 0,0 0 0,0 0 1,0 0-1,1 0 0,-1 0 0,0 1 0,1 1-4,0 1-1,1-1 0,-1 0 1,1 0-1,-1-1 0,1 1 1,0 0-1,0-1 0,0 1 1,1-1-1,-1 1 0,0-1 1,1 0-1,0 0 0,-1 0 1,1 0-1,0-1 0,0 1 1,4 1-1,-4-2 10,1 0 1,-1 0-1,0-1 0,1 1 0,-1-1 1,1 0-1,-1 0 0,1 0 0,-1-1 1,1 1-1,-1-1 0,0 1 0,1-1 1,-1 0-1,0-1 0,1 1 0,-1-1 1,4-2-1,-6 3 9,0 0 0,1 0 0,-1 0 0,0 0 0,0 0 0,0 0 1,-1 0-1,1 0 0,0 0 0,0-1 0,-1 1 0,1 0 0,0-1 0,-1 1 0,0 0 0,1-1 0,-1 1 0,0-1 1,1 1-1,-1-1 0,0 1 0,0-1 0,0 1 0,-1 0 0,1-1 0,0 1 0,0-1 0,-1 1 0,1-1 0,-1 1 0,1 0 1,-1-1-1,0 1 0,1 0 0,-1 0 0,0-1 0,0 1 0,0 0 0,0 0 0,0 0 0,0 0 0,0 0 0,0 0 1,-3-1-1,1 0 36,-1-1-1,1 1 1,-1 0 0,0 0 0,0 0 0,0 1 0,0-1 0,0 1-1,0 0 1,-1 0 0,1 1 0,0-1 0,0 1 0,-1 0 0,1 0-1,0 0 1,0 1 0,-1-1 0,-7 3 0,10-2-55,-1-1 0,1 1 0,0-1 0,-1 1 0,1 0 0,0 0 0,0 0 0,0 0 1,-1 1-1,1-1 0,0 0 0,1 1 0,-1 0 0,0-1 0,0 1 0,1 0 0,-1 0 0,1 0 0,-1 0 0,1 0 1,0 0-1,0 0 0,0 1 0,0-1 0,0 0 0,1 1 0,-1-1 0,1 0 0,-1 1 0,1-1 0,0 1 0,0-1 1,0 1-1,0-1 0,1 5 0,0-4 0,0 0 1,1-1 0,-1 1-1,1 0 1,0-1 0,-1 1-1,1-1 1,0 1 0,1-1-1,-1 0 1,0 0-1,1 0 1,-1 0 0,1 0-1,-1 0 1,1-1 0,0 0-1,0 1 1,0-1-1,-1 0 1,1 0 0,0 0-1,1-1 1,-1 1 0,0-1-1,0 0 1,0 0-1,0 0 1,0 0 0,4-1-1,-4 1 13,0 0 0,0 0-1,0 0 1,0 0-1,0-1 1,0 0 0,-1 1-1,1-1 1,0 0 0,0 0-1,-1-1 1,1 1-1,-1 0 1,1-1 0,-1 0-1,1 1 1,-1-1 0,0 0-1,0 0 1,0-1-1,0 1 1,0 0 0,-1-1-1,1 1 1,-1-1-1,1 1 1,-1-1 0,0 1-1,0-1 1,0 0 0,1-6-1,-2 8 3,0-1 0,0 0 0,0 0-1,0 1 1,0-1 0,-1 0 0,1 0 0,-1 1 0,1-1-1,-1 0 1,0 1 0,1-1 0,-1 0 0,0 1-1,0-1 1,0 1 0,0 0 0,0-1 0,-1 1 0,1 0-1,0 0 1,-1-1 0,1 1 0,0 0 0,-1 0 0,1 1-1,-1-1 1,-3-1 0,1 1-5,0 0-1,0 0 1,0 0 0,0 1 0,0-1-1,0 1 1,0 0 0,0 1-1,0-1 1,0 1 0,-1-1 0,-4 3-1,6-2-9,0 0-1,1 0 1,-1 0-1,0 0 0,1 0 1,-1 1-1,0-1 1,1 1-1,0 0 1,-1-1-1,1 1 0,0 0 1,0 1-1,0-1 1,0 0-1,-2 4 1,4-4-2,-1 0 1,1-1-1,0 1 1,-1 0-1,1 0 1,0 0-1,0-1 1,0 1-1,0 0 1,0 0-1,1 0 1,-1 0-1,1-1 1,-1 1-1,1 0 1,-1 0-1,1-1 1,0 1-1,0-1 1,0 1-1,0 0 1,0-1 0,0 0-1,0 1 1,1-1-1,-1 0 1,0 1-1,1-1 1,2 1-1,-1 1 9,1 0-1,0 0 1,0-1 0,0 0-1,1 0 1,-1 0 0,0 0-1,1-1 1,-1 0 0,1 1-1,-1-2 1,1 1 0,0 0-1,-1-1 1,1 0-1,7-1 1,-11 1 7,1 0 0,-1 0-1,0-1 1,1 1 0,-1-1-1,0 1 1,0-1 0,1 1-1,-1-1 1,0 0 0,0 1 0,0-1-1,0 0 1,0 0 0,0 0-1,0 0 1,0 0 0,0 0 0,0 0-1,-1 0 1,1 0 0,1-3-1,-2 2 7,0 0 0,1-1 0,-1 1 0,0-1 0,0 1 0,0-1 0,-1 1 0,1-1 0,-1 1 0,1-1-1,-1 1 1,0 0 0,0-1 0,0 1 0,0 0 0,0 0 0,-2-3 0,0 0-3,-1 1 0,0-1 1,0 0-1,0 1 0,0 0 1,-1 0-1,0 0 0,1 1 0,-1-1 1,-1 1-1,1 1 0,0-1 1,-1 1-1,-6-3 0,10 4-11,-1 0-1,1 1 1,0-1-1,0 1 1,-1-1-1,1 1 1,0 0-1,-1 0 1,1 0-1,-1 0 1,1 0-1,0 0 1,-1 1-1,1-1 1,0 1-1,0 0 1,-1 0 0,1 0-1,0 0 1,0 0-1,0 0 1,0 0-1,0 1 1,0-1-1,0 1 1,0-1-1,1 1 1,-1 0-1,1-1 1,-1 1-1,1 0 1,0 0-1,0 0 1,-1 1 0,1-1-1,1 0 1,-1 0-1,-1 3 1,2-3-7,-1 1 0,0-1 1,0 1-1,1-1 1,0 1-1,-1-1 1,1 1-1,0-1 0,0 1 1,0-1-1,1 1 1,-1-1-1,1 1 0,-1-1 1,1 1-1,0-1 1,0 1-1,0-1 0,0 0 1,0 0-1,1 0 1,-1 1-1,0-1 1,1 0-1,0-1 0,1 3 1,1-1 6,-1-1 1,0 0-1,1 0 1,-1 0-1,1-1 1,0 1-1,-1-1 1,1 0-1,0 0 1,0 0-1,0 0 1,0-1-1,-1 0 1,1 1-1,4-2 1,-4 1 7,-1 0 0,0 0 1,0-1-1,0 1 0,0-1 0,0 0 0,0 0 1,0 0-1,0 0 0,0-1 0,0 1 0,0-1 1,0 0-1,-1 0 0,1 0 0,-1 0 1,4-4-1,-4 4 1,-1-1 0,0 1 0,0-1 0,0 1 0,0-1 0,-1 1 0,1-1-1,-1 1 1,1-1 0,-1 1 0,0-1 0,0 0 0,0 1 0,0-1 0,-1 0 0,1 1 0,-1-1 0,0 1 0,1-1 0,-1 1 0,0-1 0,0 1 0,-1 0 0,1 0 0,0-1 0,-3-1 0,3 2-8,0 0 0,0 0 0,-1 0 0,1 1 0,-1-1 0,0 0 0,1 1 1,-1-1-1,0 1 0,0 0 0,0-1 0,0 1 0,0 0 0,0 0 0,0 0 0,0 1 0,0-1 1,0 0-1,-1 1 0,1-1 0,0 1 0,0 0 0,-1 0 0,1 0 0,0 0 0,-1 0 0,1 0 1,0 1-1,0-1 0,0 1 0,-1 0 0,1-1 0,0 1 0,0 0 0,-3 2 0,3-2-8,1 0 0,-1 0 0,1 0 0,-1 0 0,1 1 0,0-1 0,0 0-1,0 1 1,-1-1 0,1 0 0,1 1 0,-1-1 0,0 1 0,0 0 0,0-1-1,1 1 1,-1 0 0,1-1 0,-1 1 0,1 0 0,0-1 0,0 1-1,0 0 1,0 0 0,0 0 0,0-1 0,0 1 0,1 0 0,-1 0 0,0-1-1,1 1 1,0 0 0,-1-1 0,1 1 0,0-1 0,0 1 0,0-1 0,0 1-1,0-1 1,0 1 0,0-1 0,0 0 0,1 0 0,-1 0 0,2 2 0,-1-2-85,0 1 1,1-1 0,-1 1-1,1-1 1,-1 0 0,1 0-1,-1 0 1,1 0 0,-1 0-1,1-1 1,0 1 0,0-1-1,-1 0 1,1 1 0,0-1-1,0-1 1,-1 1 0,1 0-1,0-1 1,-1 1 0,1-1-1,2-1 1,10-3-634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0.332"/>
    </inkml:context>
    <inkml:brush xml:id="br0">
      <inkml:brushProperty name="width" value="0.1" units="cm"/>
      <inkml:brushProperty name="height" value="0.1" units="cm"/>
      <inkml:brushProperty name="color" value="#004F8B"/>
    </inkml:brush>
  </inkml:definitions>
  <inkml:trace contextRef="#ctx0" brushRef="#br0">0 218 1128,'32'3'8370,"0"6"-6035,-23-6-2408,1 0-1,-1-1 0,0 0 0,1-1 0,0 0 0,-1 0 0,15-1 0,-10-3 112,0 0 0,0-1 0,0-1 0,0 0 0,-1-1-1,0 0 1,0-1 0,17-12 0,-7 3 335,-2-1 0,0 0 0,29-32 0,-45 43-664,0-1-1,0 0 1,-1 0 0,1-1 0,-1 1-1,-1-1 1,4-9 0,-1-1-708</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09.115"/>
    </inkml:context>
    <inkml:brush xml:id="br0">
      <inkml:brushProperty name="width" value="0.1" units="cm"/>
      <inkml:brushProperty name="height" value="0.1" units="cm"/>
      <inkml:brushProperty name="color" value="#849398"/>
    </inkml:brush>
  </inkml:definitions>
  <inkml:trace contextRef="#ctx0" brushRef="#br0">595 22 4361,'0'-1'64,"0"0"1,0 1 0,0-1-1,0 0 1,0 0-1,0 1 1,0-1-1,0 0 1,0 0-1,0 1 1,-1-1-1,1 0 1,0 0 0,0 1-1,-1-1 1,1 0-1,-1 1 1,1-1-1,0 1 1,-1-1-1,1 0 1,-1 1-1,1-1 1,-1 1 0,0-1-1,1 1 1,-1 0-1,0-1 1,1 1-1,-1-1 1,0 1-1,1 0 1,-1 0 0,0-1-1,-1 1 1,-1 0 118,-1 0 1,1 0-1,-1 0 1,1 0-1,-1 1 1,1-1 0,-1 1-1,-4 2 1,-61 28 1413,36-10-1452,1 1 0,1 1 0,1 2 0,1 1 0,1 1 0,2 2 0,1 0 0,1 2 0,-23 38 0,22-27-293,2 1 0,1 1 0,2 1 0,3 1 1,1 0-1,-17 88 0,20-42-335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025"/>
    </inkml:context>
    <inkml:brush xml:id="br0">
      <inkml:brushProperty name="width" value="0.1" units="cm"/>
      <inkml:brushProperty name="height" value="0.1" units="cm"/>
      <inkml:brushProperty name="color" value="#849398"/>
    </inkml:brush>
  </inkml:definitions>
  <inkml:trace contextRef="#ctx0" brushRef="#br0">462 1 3841,'-37'9'688,"-8"9"536,-3 7-192,-6 15-535,-2 8-217,1 14-280,3 9-24,7 9-152,5 5-177,10 6 209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0.881"/>
    </inkml:context>
    <inkml:brush xml:id="br0">
      <inkml:brushProperty name="width" value="0.1" units="cm"/>
      <inkml:brushProperty name="height" value="0.1" units="cm"/>
      <inkml:brushProperty name="color" value="#849398"/>
    </inkml:brush>
  </inkml:definitions>
  <inkml:trace contextRef="#ctx0" brushRef="#br0">279 2 5121,'-8'-1'1080,"-4"1"929,-2 3-385,-3 3-608,-1 3-184,-3 3-191,-2 5-121,-4 12-216,-1 5-96,-2 14-144,1 9-32,3 13-48,7 5-408,13 7 288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2.897"/>
    </inkml:context>
    <inkml:brush xml:id="br0">
      <inkml:brushProperty name="width" value="0.1" units="cm"/>
      <inkml:brushProperty name="height" value="0.1" units="cm"/>
      <inkml:brushProperty name="color" value="#00A0D7"/>
    </inkml:brush>
  </inkml:definitions>
  <inkml:trace contextRef="#ctx0" brushRef="#br0">0 1 6329,'4'6'89,"0"-1"0,0 0 0,1 0 0,-1 0 0,1 0 0,0-1 0,1 1-1,-1-1 1,1-1 0,-1 1 0,1-1 0,0 0 0,1 0 0,11 3 0,11 3 631,0-2-1,32 3 1,-34-5-244,120 20 510,151 5 0,-243-28-1283,0-2 1,-1-3-1,1-2 0,-1-3 0,0-1 1,61-20-1,-46 3-398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2.261"/>
    </inkml:context>
    <inkml:brush xml:id="br0">
      <inkml:brushProperty name="width" value="0.1" units="cm"/>
      <inkml:brushProperty name="height" value="0.1" units="cm"/>
      <inkml:brushProperty name="color" value="#849398"/>
    </inkml:brush>
  </inkml:definitions>
  <inkml:trace contextRef="#ctx0" brushRef="#br0">675 1 2152,'-12'2'369,"-7"5"503,-3 3 200,-7 5-16,-4 6-88,-13 9-279,-3 4-185,-7 9-208,-2 3-80,-2 11-144,0 8-32,0 14-80,-1 10-344,5 8-1561,3 3 1273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19.463"/>
    </inkml:context>
    <inkml:brush xml:id="br0">
      <inkml:brushProperty name="width" value="0.1" units="cm"/>
      <inkml:brushProperty name="height" value="0.1" units="cm"/>
      <inkml:brushProperty name="color" value="#849398"/>
    </inkml:brush>
  </inkml:definitions>
  <inkml:trace contextRef="#ctx0" brushRef="#br0">1029 0 2529,'2'0'173,"0"0"0,-1 0 1,1 1-1,-1-1 1,1 0-1,-1 0 0,1 1 1,0-1-1,-1 1 1,1 0-1,-1-1 1,0 1-1,1 0 0,-1 0 1,0 0-1,1 0 1,-1 0-1,0 0 1,0 0-1,0 0 0,2 3 1,-2-2 34,-1 0 1,1 1 0,-1-1 0,0 0-1,0 1 1,0-1 0,0 0-1,0 1 1,0-1 0,0 0-1,-1 1 1,0-1 0,1 0-1,-1 1 1,0-1 0,-1 2-1,-7 18 107,-1-2-1,-1 1 0,-1-2 0,-27 35 0,-69 68 1317,88-101-1356,-34 33 133,-2-3-1,-2-2 0,-2-3 0,-69 40 1,-275 127-3424,316-174 1957</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2.359"/>
    </inkml:context>
    <inkml:brush xml:id="br0">
      <inkml:brushProperty name="width" value="0.1" units="cm"/>
      <inkml:brushProperty name="height" value="0.1" units="cm"/>
      <inkml:brushProperty name="color" value="#849398"/>
    </inkml:brush>
  </inkml:definitions>
  <inkml:trace contextRef="#ctx0" brushRef="#br0">228 106 328,'-3'-69'7206,"44"39"-3847,-41 29-3306,1 1 0,0-1 1,-1 0-1,1 1 0,0 0 0,-1-1 1,1 1-1,0-1 0,-1 1 0,1 0 0,0 0 1,0-1-1,-1 1 0,1 0 0,0 0 1,0 0-1,0 0 0,-1 0 0,1 0 1,0 0-1,0 0 0,0 0 0,-1 0 0,1 0 1,0 1-1,0-1 0,-1 0 0,2 1 1,-1 0-5,-1 0 0,1 0 0,-1 0 0,0 1 0,0-1 0,0 0 0,1 0 1,-1 0-1,0 0 0,0 1 0,-1-1 0,1 0 0,0 0 0,0 0 0,0 0 1,-1 2-1,-21 48 418,-6 4-1267,-3-1 1,-2-2-1,-3-1 0,-53 58 1,39-59-244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4.430"/>
    </inkml:context>
    <inkml:brush xml:id="br0">
      <inkml:brushProperty name="width" value="0.1" units="cm"/>
      <inkml:brushProperty name="height" value="0.1" units="cm"/>
      <inkml:brushProperty name="color" value="#849398"/>
    </inkml:brush>
  </inkml:definitions>
  <inkml:trace contextRef="#ctx0" brushRef="#br0">699 1 4377,'2'4'824,"-8"9"952,8 3-463,-5 9-137,-5 7-200,-10 13-272,-7 4-119,-13 12-161,-7 6-56,-20 9-112,-10 6-32,-10 4-64,-5 1-104,3-5-952,4-7-1993,9-16 1753</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4:25.114"/>
    </inkml:context>
    <inkml:brush xml:id="br0">
      <inkml:brushProperty name="width" value="0.1" units="cm"/>
      <inkml:brushProperty name="height" value="0.1" units="cm"/>
      <inkml:brushProperty name="color" value="#849398"/>
    </inkml:brush>
  </inkml:definitions>
  <inkml:trace contextRef="#ctx0" brushRef="#br0">191 0 1136,'4'0'5241,"-9"7"-3864,-6 7-353,-5 6-120,-9 11-328,-3 4-208,-7 7-592,-1 1-640,-2 2 488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296 4 3945,'-2'0'920,"-1"-1"776,1 1-359,0-1-193,0 0-304,1 0-184,1 1-288,-1 1-104,1 3-136,-1 4-48,-1 5-48,-1 7-24,-2 9-168,-2 9-168,-3 9-232,-3 9-16,-4 6 168,-4 3 128,-4 1 24,-5-1-232,-3-2-568,-5-5-689,-4-5 961,6-12-3993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2.8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6817,'0'0'313,"4"0"223,2 0 224,4 4 168,2 3-24,2 7-256,2 5-184,-1 8-264,1 7-184,-2 8-368,-1 8-200,-2 7-256,-4 7 32,-4 4 8,-6 3 48,-6-1-185,-6-2-183,-8-4-424,-6-3 760,2-13-2601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3.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513 1 7762,'1'0'496,"0"-1"416,1 1-344,0 2 32,0 3-136,0 3-120,0 4-48,-1 4-23,1 5-25,0 6-120,0 6-48,0 7-56,-1 8-8,-1 8-24,-3 4-16,-4 4-32,-5 1-24,-6-1-88,-8-2 16,-8-3 23,-9-2-23,-10-4 0,-7-4-48,-8-5-296,-4-5-648,-3-7 712,11-9-8586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1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7 0 8010,'-3'3'872,"0"4"328,3 5-72,6 3-383,7 3-329,8 4-88,8 3 64,8 3 32,7 3-32,6 0-152,3 0-128,3-1-440,0-3-264,1-5-648,1-4-417,1-4 897,-9-4-8922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 0 6649,'-1'4'401,"-1"4"527,-3 6-312,0 4 520,0 3 144,1 2-55,2 0-121,4 1-448,4 1-200,8 0-224,9 2-80,10 0-96,9 1-24,10 0-104,9-2-176,8-4-456,9-3-200,6-7-673,3-6-671,2-8 1344,-16-4-7362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4.167"/>
    </inkml:context>
    <inkml:brush xml:id="br0">
      <inkml:brushProperty name="width" value="0.1" units="cm"/>
      <inkml:brushProperty name="height" value="0.1" units="cm"/>
      <inkml:brushProperty name="color" value="#00A0D7"/>
    </inkml:brush>
  </inkml:definitions>
  <inkml:trace contextRef="#ctx0" brushRef="#br0">463 0 240,'7'6'335,"-1"1"-1,0-1 1,0 1 0,0 0-1,-1 1 1,0-1 0,-1 1-1,1 0 1,-1 0-1,-1 1 1,0-1 0,3 11-1,-7-16-114,1-1 0,-1 0 0,1 1-1,-1-1 1,0 0 0,0 0 0,0 1 0,0-1-1,0 0 1,0 0 0,-1 0 0,1 0 0,-1-1-1,1 1 1,-1 0 0,0 0 0,0-1 0,0 1-1,0-1 1,0 0 0,-4 2 0,-53 23 2138,45-21-2134,-51 17 251,-1-3-1,-113 17 1,174-35-768,0 0 0,0 0 0,-1 0 1,1-1-1,0 0 0,-1 0 0,1 0 0,0-1 0,-1 0 0,1 0 0,0 0 0,0 0 0,0-1 0,0 0 0,0 0 0,-5-3 0,-10-17-1125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4.93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10242,'0'3'432,"5"4"-32,6 3 120,9 4 177,8 1-97,9 2-80,6 0-104,4-1-224,5 0-64,2-2-96,4-1-24,7-1-456,5-4-344,7-6-929,4-9 833,-11-3-9450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 8954,'4'1'208,"9"3"-168,9 1-24,8-1 48,8 0 8,7-2 48,6-2 0,9-3-32,6-3-32,7-3-560,5-6-264,2-5-1441,1-8 1177,-13 2-4193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5.6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0 194 5009,'7'1'1056,"11"0"721,12 1-841,13-1-208,12 1-520,9-2-72,9 0-32,7-1 8,4-3-48,5-1-32,1-5-384,0-3-264,0-7-272,-2-6-48,-5-9-289,-5-10 745,-17 4-5185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723 21 3185,'5'-2'448,"5"-1"616,4-2-240,3 0 248,-1 1 9,-1 3-9,-2 4-192,-3 7-344,-3 9-128,-2 9-248,-4 9-80,-5 8-96,-4 7-8,-7 4 16,-7 4 8,-8 0 24,-7 2-72,-9-1-200,-6 1-104,-8-2-360,-8-2-120,-6-4-224,-6-4 23,-5-5 9,-3-7 24,-3-5 664,15-9-3809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6.5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1 139 6865,'0'3'737,"4"5"519,3 2 16,6 2-328,7 1 1,9-2-41,8-2-152,8-4-296,8-5-216,7-6-408,7-6-144,5-5-264,4-7-96,1-7-417,0-6-439,-2-6 888,-13 3-8746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0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1 451 7226,'3'0'464,"4"-1"360,8-2-360,6-1 136,9-4 40,8-3-64,8-2-112,9-4-104,8-2-191,7-3-65,5 0-40,2-2-24,1-1 0,0-3-8,-3-4-32,-3-5-96,-5-4-657,-6-5-799,-8-5 848,-12 5-8258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42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7378,'1'1'232,"2"0"-104,1 2 64,2 4 104,1 3 48,0 4 248,0 7 8,1 7-120,0 8-96,1 11-320,2 9-200,3 11-336,0 9-120,0 7-256,-3 4-8,-4-2-105,-4-3-671,-6-9 1024,-2-16-3977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7.9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160 12 5593,'0'-2'640,"1"-1"1281,2 0-1921,0 0 32,1 3 40,1 5 8,2 5 16,2 9-8,4 9-72,3 12-48,3 11-72,3 9-64,1 8-248,-2 4 16,-5 2 72,-7-1 55,-9-2 273,-11-3 32,-12-1-32,-10-3-64,-10 1-32,-7-1-80,-7-3-1136,-4-2 944,8-12-4465</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2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0 279 4297,'1'2'768,"3"3"1120,5 1-935,6 0 183,10 0-96,9-3-192,10-3-400,10-3-152,10-6-280,10-5-168,6-8-376,4-10-112,1-12-360,-4-11-472,-2-11 944,-15 5-6842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8.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0 141 6737,'11'-1'329,"16"-1"-33,17 0-8,14-2-64,11-2-112,7-4-56,5-4-8,3-5-48,-1-6-408,-1-5 288,-15 2-7442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35.770"/>
    </inkml:context>
    <inkml:brush xml:id="br0">
      <inkml:brushProperty name="width" value="0.1" units="cm"/>
      <inkml:brushProperty name="height" value="0.1" units="cm"/>
      <inkml:brushProperty name="color" value="#00A0D7"/>
    </inkml:brush>
  </inkml:definitions>
  <inkml:trace contextRef="#ctx0" brushRef="#br0">1 1 7490,'0'13'760,"0"-4"1176,6 1-1024,8 2-47,4 2-41,11 0-288,6 1-120,12-1-104,4-1-16,7-1-56,4-2-88,8-6-312,4 0-280,1-9-1568,-1-6 1263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1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43 1 7282,'-1'7'312,"-1"10"-64,1 9-80,-1 9-144,1 5-168,-1 5-216,-1 1-64,-2 2-441,-2 0-439,-2 0 792,-1-8-3913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 8178,'6'0'392,"7"-2"232,10-1-656,9-4-160,7-1-80,5-4-216,5-2-80,4-4-489,0-3-351,1-3 776,-9 1-3913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673"/>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1992,'-3'7'-120,"-6"10"-48,-5 7-224,-4 7 392,0-1-1312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19.9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0 198 8002,'7'-2'304,"10"-2"64,10-4-360,10-5-40,6-5-112,3-4-80,2-6-312,0-4-321,1-5 481,-8 3-6137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2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 0 6897,'-1'4'409,"-2"6"31,-1 7-16,0 5-144,1 8-160,-1 4-112,1 6-16,-1 5-40,0 5-80,-1 3-344,-2 4-344,-2 1 415,1-8-6304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5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0 241 5929,'6'-4'120,"7"-6"-104,8-5 0,6-7 0,6-6-56,2-6-440,1-6-848,0-6 792,-6 5-3177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0.75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2793,'1'3'-368,"4"4"199,1 1-2087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0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4401,'0'1'120,"0"2"8,2 3-56,3 4 80,4 5-8,4 5-48,5 7-32,2 7-64,3 7-16,1 5-328,0 3-312,-3 3-624,-4 2 623,-4-9-1567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4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8346,'2'-1'160,"5"1"-152,5 2-48,4 3 136,4 6 8,4 7-8,2 9-16,3 10-72,1 9-8,1 8-232,-1 6-208,-1 3-1001,-3 2 841,-6-10-5545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1.8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 5065,'1'-3'376,"2"-3"256,3-2 120,2 0-95,2 1-33,3 3-120,3 5-112,4 6-128,4 9-72,5 8-128,3 9-32,1 7-16,-1 6 0,-3 4-48,-5 0-144,-6-1-328,-7 0-184,-8 1-176,-8 1 111,-7 3 209,-7 0-288,-4 1 600,1-9-4729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1.794"/>
    </inkml:context>
    <inkml:brush xml:id="br0">
      <inkml:brushProperty name="width" value="0.1" units="cm"/>
      <inkml:brushProperty name="height" value="0.1" units="cm"/>
      <inkml:brushProperty name="color" value="#00A0D7"/>
    </inkml:brush>
  </inkml:definitions>
  <inkml:trace contextRef="#ctx0" brushRef="#br0">1 261 2745,'2'-42'1585,"13"-69"0,-13 101-932,-1 5-527,0 0 0,1 0 0,0 1 0,0-1 0,0 0-1,0 1 1,1 0 0,0-1 0,0 1 0,0 0 0,0 0 0,0 0 0,1 1 0,0-1 0,0 1-1,0 0 1,0 0 0,0 1 0,1-1 0,-1 1 0,1 0 0,0 0 0,-1 0 0,1 0 0,8 0-1,-4 0-38,-1 0-1,1 1 0,-1 0 0,1 1 0,-1 0 1,1 0-1,0 1 0,-1 0 0,1 0 0,-1 1 1,0 0-1,1 1 0,-1 0 0,12 6 0,-3 2-44,0 1-1,-1 1 1,0 0-1,-1 1 1,0 1-1,19 26 1,67 108 112,-88-128-108,-5-8-122,-1 0 0,0 1 1,7 18-1,-13-28-187,0-1 0,1 0 0,-1 1 0,-1-1 0,1 1 0,0-1 0,-1 1 0,0 0 0,0-1 0,0 1 0,0-1-1,-1 1 1,1-1 0,-1 1 0,0-1 0,0 1 0,0-1 0,0 1 0,-4 5 0,-6 0-1045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3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8210,'1'0'432,"0"0"232,3 2-368,1 4 16,2 5-96,3 9-40,2 10-112,2 10-8,2 12 8,0 8 0,1 8-8,-2 5-16,-3 2-8,-3 0-16,-6-2-104,-7-2-168,-6-4-704,-7-3-744,-4-6 919,0-12-6120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2.7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6417,'1'0'264,"2"2"201,2 1-225,2 5 112,2 4 104,1 7 32,2 9-104,-1 10-40,-1 10-104,0 9-72,-2 10-120,-2 7-40,0 4-128,-2 1-104,-2-2-576,-3-3-880,-3-6 991,-1-15-5672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1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 3289,'1'0'392,"2"-1"840,1 1-128,2 2 305,1 5-1,1 8-408,0 8-384,1 10-416,-2 11-80,-2 10-120,-2 10-56,-4 6-152,-3 4-144,-3 2-480,-4-2-296,-3-4 584,1-13-7106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3.8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4577,'0'0'200,"0"0"176,2 0-360,1 2 24,2 2 32,4 1 24,5 3 48,7 1 16,7 0-16,11-3-248,11-4-304,11-6-760,10-9 616,-8-2-3041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22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 4449,'-1'2'408,"-1"0"440,1 2 160,3-1 105,4 0-73,6 0-168,5 0-56,6 0-168,7 0-135,7 2-305,8 0-128,8-1-136,8-1-56,6-3-121,3-6-87,3-5-240,0-7-296,0-6-1480,-3-6 1399,-12 2-5656</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4.5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5777,'1'0'216,"2"2"160,3 1 32,6 3 209,7 3 143,6 4-16,7 2-200,7 5-112,7 2-224,8 2-312,10-2-1480,11-2 1088,-7-5-7402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5:25.0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6713,'-3'7'409,"-1"11"167,1 12-8,2 11-32,5 8-192,6 5-224,8 3-72,10 0-632,13-2-944,14-7 903,-3-11-5952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1.874"/>
    </inkml:context>
    <inkml:brush xml:id="br0">
      <inkml:brushProperty name="width" value="0.1" units="cm"/>
      <inkml:brushProperty name="height" value="0.1" units="cm"/>
      <inkml:brushProperty name="color" value="#004F8B"/>
    </inkml:brush>
  </inkml:definitions>
  <inkml:trace contextRef="#ctx0" brushRef="#br0">101 61 640,'-7'-18'7017,"6"17"-6806,1 0 0,-1 0 0,0 0 0,0 0 0,1 0 0,-1-1 1,1 1-1,-1 0 0,1 0 0,0-1 0,-1 1 0,1 0 0,0-1 0,0 1 0,0 0 0,0-3 0,0 3-169,0 1 0,0-1 0,1 1 0,-1-1-1,0 1 1,0-1 0,0 0 0,0 1 0,0-1 0,0 1 0,0-1 0,0 1 0,0-1-1,0 0 1,0 1 0,-1-1 0,1 1 0,0-1 0,0 1 0,0-1 0,-1 1 0,1-1-1,0 1 1,-1-1 0,1 1 0,0-1 0,-1 1 0,1 0 0,-1-1 0,1 1 0,-1-1-1,-14 9 725,-12 26 273,25-30-923,1 0 0,0 0 0,1 0 0,-1 0 1,0 0-1,1 0 0,0 0 0,1 6 0,-1-9-94,0 0 0,-1 0-1,2 0 1,-1-1 0,0 1-1,0 0 1,0 0-1,0 0 1,0 0 0,1 0-1,-1 0 1,1 0-1,-1 0 1,0-1 0,1 1-1,-1 0 1,1 0 0,0 0-1,-1-1 1,1 1-1,0 0 1,-1-1 0,1 1-1,0-1 1,0 1 0,-1-1-1,1 1 1,0-1-1,0 1 1,0-1 0,0 0-1,0 1 1,0-1 0,-1 0-1,1 0 1,0 0-1,0 0 1,0 0 0,0 0-1,0 0 1,2 0-1,-3 0-6,1-1 0,0 1 0,0 0 0,-1-1 0,1 1 0,-1 0 0,1-1 0,0 1 0,-1-1 0,1 1 0,-1-1 0,1 1 0,-1-1 0,1 0 0,-1 1-1,0-1 1,1 1 0,-1-1 0,0 0 0,1 1 0,-1-1 0,0 0 0,0 0 0,1 1 0,-1-1 0,0 0 0,0 0 0,0 1 0,0-1 0,0-1-1,-9-28 305,9 29-316,0 0 0,0 0 1,-1 0-1,1 0 0,0 0 1,-1 1-1,1-1 1,-1 0-1,1 0 0,-1 0 1,1 1-1,-1-1 1,0 0-1,1 1 0,-1-1 1,0 0-1,0 1 0,1-1 1,-1 1-1,0-1 1,0 1-1,0-1 0,0 1 1,1 0-1,-1 0 1,0-1-1,0 1 0,0 0 1,0 0-1,0 0 0,0 0 1,0 0-1,0 0 1,0 0-1,0 0 0,0 0 1,0 0-1,1 1 1,-1-1-1,0 0 0,0 1 1,0-1-1,0 1 0,0-1 1,1 1-1,-1-1 1,0 1-1,0-1 0,1 1 1,-1 0-1,0-1 0,1 1 1,-1 0-1,1 0 1,-1-1-1,1 1 0,-1 0 1,1 0-1,-1 0 1,1 0-1,0 1 0,-1-1 1,0 1 1,0-1-1,0 1 0,0 0 0,1-1 0,-1 1 0,1-1 0,-1 1 0,1 0 0,0-1 0,0 1 1,-1 0-1,1 0 0,0-1 0,1 1 0,-1 0 0,0-1 0,0 1 0,1 0 0,-1 0 1,1-1-1,-1 1 0,1-1 0,0 1 0,0-1 0,0 1 0,0-1 0,0 1 0,0-1 0,0 0 1,0 1-1,0-1 0,0 0 0,1 0 0,-1 0 0,1 0 0,-1 0 0,3 1 0,-1-1 2,-1 0 0,1 0 0,-1-1-1,1 1 1,-1-1 0,1 0 0,-1 0 0,1 1-1,0-2 1,-1 1 0,1 0 0,-1 0-1,1-1 1,-1 1 0,1-1 0,-1 0 0,1 0-1,-1 0 1,0 0 0,1 0 0,-1-1 0,0 1-1,0-1 1,0 1 0,0-1 0,2-2-1,-1 1 9,0-1-1,0 1 0,-1-1 0,1 0 0,-1 0 0,0 0 0,0 0 0,0 0 0,0-1 0,-1 1 1,0 0-1,0-1 0,1-8 0,-2 11-9,0 0 0,0 0-1,-1 1 1,1-1 0,0 0 0,-1 1 0,0-1 0,1 0 0,-1 1 0,0-1 0,0 1-1,1-1 1,-1 1 0,0-1 0,-1 1 0,1 0 0,0 0 0,0-1 0,-1 1-1,1 0 1,0 0 0,-1 0 0,1 0 0,-1 1 0,1-1 0,-1 0 0,0 0-1,1 1 1,-1-1 0,0 1 0,1 0 0,-1-1 0,0 1 0,1 0 0,-1 0 0,0 0-1,0 0 1,-3 1 0,3-1-6,-1 0-1,0 1 1,0-1-1,1 1 1,-1-1-1,0 1 1,1 0-1,-1 0 1,1 0 0,-1 0-1,1 0 1,0 1-1,-1-1 1,1 1-1,0 0 1,0 0-1,0-1 1,0 1-1,0 0 1,0 1-1,1-1 1,-1 0-1,1 0 1,-1 1 0,1-1-1,0 1 1,0-1-1,0 1 1,-1 4-1,2-5 4,-1 0 0,1 0 1,0 0-1,0 0 0,0 0 0,0 0 0,0 0 0,1 0 0,-1 0 0,1 0 1,-1 0-1,1 0 0,-1 0 0,1 0 0,0 0 0,0-1 0,0 1 0,0 0 0,0-1 1,1 1-1,-1 0 0,0-1 0,1 0 0,-1 1 0,1-1 0,0 0 0,-1 0 0,1 0 1,0 0-1,0 0 0,-1 0 0,1 0 0,0 0 0,0-1 0,0 1 0,0-1 0,0 0 1,0 1-1,4-1 0,-4 0 4,0 0 0,0 0 1,0 0-1,0-1 0,0 1 0,0-1 1,0 1-1,0-1 0,0 1 0,0-1 1,0 0-1,0 0 0,-1 0 0,1 0 1,0 0-1,-1-1 0,1 1 0,-1 0 0,1-1 1,-1 1-1,1-1 0,-1 0 0,0 1 1,0-1-1,0 0 0,0 0 0,0 1 1,0-1-1,-1 0 0,1 0 0,0 0 1,-1 0-1,0 0 0,1 0 0,-1 0 1,0 0-1,0-1 0,0 1 0,0 0 1,-1 0-1,1 0 0,-1 0 0,1 0 1,-1 0-1,1 0 0,-1 1 0,0-1 1,0 0-1,0 0 0,0 0 0,0 1 1,-1-1-1,1 0 0,0 1 0,-1 0 1,1-1-1,-1 1 0,-1-2 0,0 2-7,0 0-1,0 0 1,0 0-1,0 0 1,0 0-1,0 0 1,-1 1-1,1 0 1,0-1-1,0 1 1,0 0-1,0 1 1,-1-1-1,1 0 1,0 1-1,0 0 1,0 0 0,0 0-1,0 0 1,0 0-1,0 1 1,1-1-1,-1 1 1,0 0-1,-3 3 1,5-4 1,-1 0 0,1 1 0,-1-1 0,1 1 0,0-1 0,0 1 0,0 0 0,0-1 0,0 1 0,0 0 0,0 0 0,1 0 1,-1 0-1,0-1 0,1 1 0,0 0 0,-1 0 0,1 0 0,0 0 0,0 0 0,0 0 0,0 0 0,1 0 0,-1 0 0,1 0 0,-1 0 1,1 0-1,-1 0 0,1 0 0,0 0 0,0-1 0,0 1 0,0 0 0,0-1 0,0 1 0,1 0 0,-1-1 0,1 0 0,-1 1 0,2 0 1,0 0 2,-1 0 0,1 0 0,-1-1 0,1 1 0,0-1 0,0 1 0,0-1 0,0 0 0,0 0 0,0-1 1,0 1-1,0-1 0,0 1 0,0-1 0,0 0 0,0 0 0,1 0 0,-1-1 0,0 1 0,0-1 1,0 1-1,0-1 0,3-2 0,-3 3 5,-1-1 0,1 0-1,-1 0 1,0-1 0,0 1 0,0 0 0,0-1 0,0 1 0,0-1-1,0 0 1,0 0 0,0 1 0,-1-1 0,1 0 0,-1-1 0,1 1 0,-1 0-1,0 0 1,0-1 0,0 1 0,0 0 0,0-1 0,-1 1 0,1-1-1,-1 1 1,1-1 0,-1 1 0,0-5 0,0 5-4,-1 1 1,1 0-1,0-1 1,-1 1-1,1-1 1,-1 1-1,0 0 1,1-1-1,-1 1 1,0 0-1,0 0 1,0-1 0,0 1-1,0 0 1,0 0-1,0 0 1,0 0-1,0 0 1,-1 0-1,1 1 1,0-1-1,0 0 1,-1 1-1,1-1 1,-1 1-1,-1-1 1,-1 0 9,1 0 0,-1 0 0,0 1 1,0 0-1,0-1 0,1 1 1,-1 1-1,0-1 0,0 1 0,-6 1 1,8-2-24,0 1-1,0 0 1,0-1 0,0 1 0,0 0 0,0 0 0,0 0 0,0 0-1,0 1 1,0-1 0,1 0 0,-1 1 0,0-1 0,1 1-1,-1 0 1,1 0 0,-2 2 0,3-3-22,0 1 0,-1-1 1,1 1-1,0-1 0,0 1 0,0 0 0,0-1 0,0 1 0,0-1 1,0 1-1,1 0 0,-1-1 0,0 1 0,1-1 0,0 1 1,-1-1-1,1 1 0,0-1 0,0 0 0,-1 1 0,1-1 0,0 0 1,0 0-1,1 0 0,-1 1 0,0-1 0,3 1 0,13 12-3654,-8-11 2245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3.702"/>
    </inkml:context>
    <inkml:brush xml:id="br0">
      <inkml:brushProperty name="width" value="0.1" units="cm"/>
      <inkml:brushProperty name="height" value="0.1" units="cm"/>
      <inkml:brushProperty name="color" value="#004F8B"/>
    </inkml:brush>
  </inkml:definitions>
  <inkml:trace contextRef="#ctx0" brushRef="#br0">100 94 1848,'-2'-6'1089,"0"-1"0,0 1 0,-1 0 0,1 0 0,-1 0 0,-7-10 0,10 15-958,-1 1-1,1-1 1,-1 0-1,1 1 1,-1-1-1,0 1 0,1-1 1,-1 1-1,0-1 1,1 1-1,-1-1 0,0 1 1,0-1-1,1 1 1,-1 0-1,0 0 0,0-1 1,0 1-1,1 0 1,-1 0-1,0 0 1,0 0-1,-1 0 0,0 1-65,1-1-1,-1 1 1,1 0-1,0 0 1,-1 0 0,1 0-1,0 0 1,0 0-1,-1 1 1,1-1-1,0 0 1,0 0-1,1 1 1,-1-1-1,0 1 1,0-1-1,0 3 1,0-3-40,0 0 0,1-1 0,-1 1-1,1 0 1,-1 0 0,1 0 0,-1 0 0,1 0 0,0 0 0,-1 0 0,1 0 0,0 0-1,0 0 1,0 0 0,0 0 0,0 0 0,0 0 0,0 0 0,0 0 0,0 0 0,0 0-1,1 0 1,-1 0 0,0 0 0,1 0 0,-1 0 0,0 0 0,1-1 0,0 1 0,-1 0-1,1 0 1,-1 0 0,1 0 0,0-1 0,0 1 0,-1 0 0,1-1 0,0 1-1,0-1 1,0 1 0,0-1 0,-1 1 0,1-1 0,0 1 0,2-1 0,-2 1 0,1-1-1,-1 0 1,1 0 0,0 0 0,-1-1 0,1 1 0,-1 0 0,1 0 0,-1-1 0,1 1 0,-1-1-1,1 1 1,-1-1 0,1 0 0,-1 0 0,0 0 0,1 1 0,-1-1 0,0 0 0,0-1-1,0 1 1,0 0 0,0 0 0,0 0 0,0-1 0,0 1 0,0 0 0,0-1 0,-1 1-1,2-3 1,-2 2 2,1 0-1,0-1 0,-1 1 0,0-1 1,1 1-1,-1-1 0,0 1 1,0-1-1,0 1 0,-1-1 0,1 1 1,0 0-1,-1-1 0,0 1 0,0-1 1,1 1-1,-1 0 0,-1 0 1,1-1-1,-2-2 0,2 4 6,0 0 0,0 0 0,0 0 0,0 0 0,0 0 0,0 1 0,-1-1 0,1 0 1,0 0-1,0 1 0,-1-1 0,1 1 0,0-1 0,-1 1 0,1-1 0,0 1 0,-1 0 0,1 0 0,-1 0 0,1 0 0,-1 0 0,1 0 0,0 0 0,-1 0 0,1 0 0,-1 1 1,1-1-1,0 1 0,-1-1 0,1 1 0,0-1 0,-1 1 0,1 0 0,0 0 0,0 0 0,-2 1 0,2-1-5,-1 0-1,1 0 1,0 0-1,-1 0 1,1 0-1,0 0 0,0 1 1,0-1-1,0 0 1,0 1-1,0-1 1,0 1-1,1-1 1,-1 1-1,0 0 1,1-1-1,-1 1 1,1-1-1,0 1 1,0 0-1,-1 0 1,1-1-1,0 1 1,0 0-1,0-1 1,1 1-1,0 3 1,0-2-9,0 0 1,0-1-1,1 1 1,-1 0-1,1 0 1,-1-1 0,1 1-1,0-1 1,0 1-1,1-1 1,-1 0-1,0 0 1,5 4-1,-5-5-13,0 0-1,0 0 0,-1 0 1,1 0-1,0 0 0,0 0 0,0 0 1,0-1-1,0 1 0,0-1 1,0 1-1,0-1 0,1 0 0,-1 0 1,0 0-1,0 0 0,0 0 1,0 0-1,3-1 0,-4 0 4,1 0 0,-1 0 0,1 0 0,-1-1-1,0 1 1,1 0 0,-1-1 0,0 1 0,0-1 0,0 1 0,0-1-1,0 1 1,0-1 0,-1 0 0,1 1 0,0-1 0,-1 0-1,0 1 1,1-1 0,-1 0 0,0 0 0,0 0 0,0 1 0,0-1-1,0 0 1,0 0 0,-1-2 0,1 1 4,-1 1 0,1-1 0,-1 1 0,0-1 0,0 1 0,0-1 0,0 1 0,0 0 0,0 0 0,-1-1 0,1 1 1,-1 0-1,1 0 0,-1 0 0,0 1 0,0-1 0,0 0 0,0 1 0,0-1 0,0 1 0,-1 0 0,1 0 0,0 0 0,-1 0 0,1 0 0,0 0 0,-1 0 0,1 1 0,-6-1 0,7 0-10,-1 1 0,0 0 0,1 0 0,-1-1 0,0 1 0,0 0-1,1 0 1,-1 1 0,0-1 0,0 0 0,1 1 0,-1-1 0,0 1 0,1-1-1,-1 1 1,1 0 0,-1-1 0,0 1 0,1 0 0,0 0 0,-1 0 0,1 0-1,0 1 1,-1-1 0,1 0 0,0 0 0,0 1 0,0-1 0,0 1 0,0-1-1,0 1 1,1-1 0,-1 1 0,0 0 0,1-1 0,-1 1 0,1 0 0,0-1-1,0 1 1,-1 0 0,1 3 0,0-4 0,0 1 0,0 0 0,0 0 0,1 0-1,-1-1 1,0 1 0,1 0 0,-1-1 0,1 1 0,-1 0 0,1-1 0,0 1-1,0 0 1,0-1 0,0 1 0,0-1 0,0 0 0,0 1 0,0-1 0,0 0-1,1 0 1,-1 0 0,1 0 0,-1 0 0,1 0 0,-1 0 0,1 0 0,-1 0-1,1-1 1,0 1 0,-1-1 0,1 1 0,0-1 0,0 0 0,-1 1 0,1-1-1,0 0 1,0 0 0,2-1 0,0 1 1,0-1 1,-1 0-1,1 1 0,-1-1 1,1-1-1,-1 1 0,1 0 0,-1-1 1,0 0-1,0 0 0,0 0 0,0 0 1,0 0-1,0-1 0,-1 1 1,1-1-1,-1 1 0,4-6 0,-5 7 4,0 0-1,-1 0 0,1 0 0,0 0 0,-1 0 0,1 0 0,0 0 1,-1-1-1,1 1 0,-1 0 0,0 0 0,1-1 0,-1 1 0,0 0 1,0-1-1,0 1 0,0 0 0,0 0 0,0-1 0,0 1 0,0 0 1,-1-1-1,1 1 0,0 0 0,-1 0 0,1-1 0,-1 1 0,1 0 1,-1 0-1,0 0 0,1 0 0,-1 0 0,0 0 0,0 0 0,0 0 1,0 0-1,0 0 0,0 0 0,0 1 0,0-1 0,0 0 0,0 1 0,0-1 1,-1 1-1,1-1 0,0 1 0,0-1 0,-3 1 0,1-1-2,0 0-1,-1 1 1,1 0-1,0 0 1,-1 0-1,1 0 1,-1 0-1,1 0 1,0 1-1,0 0 0,-1 0 1,1 0-1,0 0 1,0 0-1,0 1 1,0-1-1,0 1 1,-4 2-1,6-3-3,0 0-1,0 0 1,1 0-1,-1 0 1,0 0-1,0 0 1,1 0-1,-1 0 1,1 0-1,-1 0 1,1 0-1,-1 0 1,1 1-1,0-1 1,-1 0-1,1 0 1,0 0-1,0 1 1,0-1-1,0 0 1,0 0-1,0 0 1,0 1-1,1-1 1,-1 0-1,0 0 1,1 0-1,-1 0 1,1 2-1,1 0 2,0 0 0,-1-1 0,1 1-1,0-1 1,0 1 0,1-1-1,-1 0 1,0 0 0,1 0 0,-1 0-1,4 2 1,-4-3 3,0 0 0,-1 0 0,1 0-1,0 0 1,0 0 0,-1-1 0,1 1 0,0-1 0,0 1 0,0-1-1,0 0 1,0 0 0,0 0 0,0 0 0,0 0 0,3 0 0,-4-1 0,-1 0 1,1 1-1,0-1 1,0 1 0,0-1-1,-1 0 1,1 0-1,0 0 1,-1 1 0,1-1-1,-1 0 1,1 0-1,-1 0 1,1 0 0,-1 0-1,1 0 1,-1 0 0,0 0-1,0 0 1,0 0-1,1 0 1,-1 0 0,0 0-1,0 0 1,0 0-1,-1 0 1,1 0 0,0 0-1,0-1 1,0 1-1,-1 0 1,1 1 0,-1-3-1,0 2 1,1-1 0,-1 1 0,1 0 0,-1-1 0,0 1 0,1 0 0,-1-1 0,0 1 0,0 0 0,0 0 0,0 0 0,0 0 0,0 0 0,0 0-1,0 0 1,0 0 0,-1 1 0,1-1 0,0 0 0,0 1 0,-1-1 0,1 1 0,-3-1 0,-33-3-221,37 4 36,15-17-6752</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35:54.957"/>
    </inkml:context>
    <inkml:brush xml:id="br0">
      <inkml:brushProperty name="width" value="0.1" units="cm"/>
      <inkml:brushProperty name="height" value="0.1" units="cm"/>
      <inkml:brushProperty name="color" value="#004F8B"/>
    </inkml:brush>
  </inkml:definitions>
  <inkml:trace contextRef="#ctx0" brushRef="#br0">0 25 464,'25'-25'11548,"-27"43"-9470,0-12-1954,0 0 0,0 0 1,1 0-1,0 1 0,0-1 1,1 0-1,0 1 0,0-1 1,0 1-1,1-1 0,0 0 1,0 0-1,0 1 0,1-1 1,0 0-1,1 0 0,-1 0 1,1-1-1,0 1 0,0-1 1,1 1-1,0-1 0,-1 0 1,2 0-1,-1-1 0,1 1 0,-1-1 1,1 0-1,1 0 0,-1-1 1,0 1-1,1-1 0,0 0 1,-1-1-1,1 1 0,0-1 1,0 0-1,1-1 0,10 2 1,87 5-341,-35-13-3633,-47 1 2614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214"/>
    </inkml:context>
    <inkml:brush xml:id="br0">
      <inkml:brushProperty name="width" value="0.1" units="cm"/>
      <inkml:brushProperty name="height" value="0.1" units="cm"/>
      <inkml:brushProperty name="color" value="#00A0D7"/>
    </inkml:brush>
  </inkml:definitions>
  <inkml:trace contextRef="#ctx0" brushRef="#br0">0 0 1984,'70'40'1191,"-51"-32"-737,-1 2 1,0 0-1,0 2 0,-2-1 0,1 2 0,26 26 1,-41-36-449,1 1 1,0 0 0,-1-1-1,0 1 1,1 0 0,-2 0-1,1 0 1,0 0 0,-1 0-1,0 1 1,0-1-1,0 0 1,0 1 0,-1-1-1,0 1 1,0-1 0,0 0-1,0 1 1,-1-1 0,1 1-1,-1-1 1,0 0 0,-1 0-1,1 1 1,-1-1-1,0 0 1,0 0 0,0 0-1,0-1 1,-1 1 0,1 0-1,-1-1 1,0 0 0,0 0-1,-5 4 1,1 0-146,-1-1 0,0 0 1,0 0-1,0-1 0,0 0 1,-1 0-1,0-1 0,0 0 0,0-1 1,0 0-1,-1 0 0,1-1 0,-1 0 1,0-1-1,-11 1 0,-3-4-442</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4.768"/>
    </inkml:context>
    <inkml:brush xml:id="br0">
      <inkml:brushProperty name="width" value="0.2" units="cm"/>
      <inkml:brushProperty name="height" value="0.2" units="cm"/>
      <inkml:brushProperty name="color" value="#AB008B"/>
    </inkml:brush>
  </inkml:definitions>
  <inkml:trace contextRef="#ctx0" brushRef="#br0">1720 1 1080,'-53'19'366,"2"2"-1,1 3 1,1 2-1,-52 36 1,57-35-39,-110 71 684,5 6-1,4 7 0,5 6 1,-156 170-1,151-134-1029,-131 144-1861,209-219 1261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5.624"/>
    </inkml:context>
    <inkml:brush xml:id="br0">
      <inkml:brushProperty name="width" value="0.2" units="cm"/>
      <inkml:brushProperty name="height" value="0.2" units="cm"/>
      <inkml:brushProperty name="color" value="#AB008B"/>
    </inkml:brush>
  </inkml:definitions>
  <inkml:trace contextRef="#ctx0" brushRef="#br0">642 1 1160,'-6'-1'256,"-4"3"312,-7 9-224,-3 6 17,-8 6-9,-1 7 0,-8 6 48,-2 4-56,-8 9-56,-5 8-72,-5 8-152,1 4-40,0 2-88,3 3-280,5-5-432,1 2-304,7-7 471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043"/>
    </inkml:context>
    <inkml:brush xml:id="br0">
      <inkml:brushProperty name="width" value="0.2" units="cm"/>
      <inkml:brushProperty name="height" value="0.2" units="cm"/>
      <inkml:brushProperty name="color" value="#AB008B"/>
    </inkml:brush>
  </inkml:definitions>
  <inkml:trace contextRef="#ctx0" brushRef="#br0">511 0 1480,'-43'55'392,"-5"10"321,-1 6-169,-6 10-288,-1 1-96,4 4-96,4-2-16,9-7-16,7 1-16,6-7-16,3-5 0,7-8-264,1-8-568,6-10 511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6.680"/>
    </inkml:context>
    <inkml:brush xml:id="br0">
      <inkml:brushProperty name="width" value="0.2" units="cm"/>
      <inkml:brushProperty name="height" value="0.2" units="cm"/>
      <inkml:brushProperty name="color" value="#AB008B"/>
    </inkml:brush>
  </inkml:definitions>
  <inkml:trace contextRef="#ctx0" brushRef="#br0">75 0 72,'-21'43'8,"2"8"0,1 4-8,2 6-8</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7.428"/>
    </inkml:context>
    <inkml:brush xml:id="br0">
      <inkml:brushProperty name="width" value="0.2" units="cm"/>
      <inkml:brushProperty name="height" value="0.2" units="cm"/>
      <inkml:brushProperty name="color" value="#AB008B"/>
    </inkml:brush>
  </inkml:definitions>
  <inkml:trace contextRef="#ctx0" brushRef="#br0">732 1 1016,'-31'31'256,"-1"6"120,1 1 24,-1 3-47,-1 2-25,-2 7 0,-5 7-16,-6 15-128,-5 5-88,-7 14-56,-3 5-24,-2 11-16,2 6-24,4 6-344,5 1-288,3-1 352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8.073"/>
    </inkml:context>
    <inkml:brush xml:id="br0">
      <inkml:brushProperty name="width" value="0.2" units="cm"/>
      <inkml:brushProperty name="height" value="0.2" units="cm"/>
      <inkml:brushProperty name="color" value="#AB008B"/>
    </inkml:brush>
  </inkml:definitions>
  <inkml:trace contextRef="#ctx0" brushRef="#br0">314 0 2529,'-2'1'352,"-2"4"448,-4 4-240,-3 5-256,-4 2-16,-2 9-144,-1 4-8,-2 7 40,-3 8 8,-3 13-16,-3 6-32,-2 10-96,1 6-24,4 5-48,5 6-64,7 6-672,2 0-640,6-5 760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19.741"/>
    </inkml:context>
    <inkml:brush xml:id="br0">
      <inkml:brushProperty name="width" value="0.2" units="cm"/>
      <inkml:brushProperty name="height" value="0.2" units="cm"/>
      <inkml:brushProperty name="color" value="#AB008B"/>
    </inkml:brush>
  </inkml:definitions>
  <inkml:trace contextRef="#ctx0" brushRef="#br0">149 1 8,'-76'32'8,"4"3"-8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379"/>
    </inkml:context>
    <inkml:brush xml:id="br0">
      <inkml:brushProperty name="width" value="0.2" units="cm"/>
      <inkml:brushProperty name="height" value="0.2" units="cm"/>
      <inkml:brushProperty name="color" value="#AB008B"/>
    </inkml:brush>
  </inkml:definitions>
  <inkml:trace contextRef="#ctx0" brushRef="#br0">1355 1 1216,'-16'7'320,"-6"1"384,-2 2-15,-7 2-129,-4-2-88,-16 8-232,-6 3-88,-16 5-80,-7 5-40,-10 3 16,-6 4 40,-11 6 104,-6 5 8,-3 9-8,0 7-40,3 9-232,1 1-480,9-2 360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20.969"/>
    </inkml:context>
    <inkml:brush xml:id="br0">
      <inkml:brushProperty name="width" value="0.2" units="cm"/>
      <inkml:brushProperty name="height" value="0.2" units="cm"/>
      <inkml:brushProperty name="color" value="#AB008B"/>
    </inkml:brush>
  </inkml:definitions>
  <inkml:trace contextRef="#ctx0" brushRef="#br0">265 1 1168,'-36'15'72,"-5"5"24,-3 4-80,-5 7-112,1 2-184,2 3 168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2.873"/>
    </inkml:context>
    <inkml:brush xml:id="br0">
      <inkml:brushProperty name="width" value="0.2" units="cm"/>
      <inkml:brushProperty name="height" value="0.2" units="cm"/>
      <inkml:brushProperty name="color" value="#CC0066"/>
    </inkml:brush>
  </inkml:definitions>
  <inkml:trace contextRef="#ctx0" brushRef="#br0">0 183 408,'0'-7'88,"4"-5"80,2-2-64,1-4-80,1-2-24,4 0-8,1-1-24,5-3-24,1 0-32,2 2 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2.530"/>
    </inkml:context>
    <inkml:brush xml:id="br0">
      <inkml:brushProperty name="width" value="0.1" units="cm"/>
      <inkml:brushProperty name="height" value="0.1" units="cm"/>
      <inkml:brushProperty name="color" value="#00A0D7"/>
    </inkml:brush>
  </inkml:definitions>
  <inkml:trace contextRef="#ctx0" brushRef="#br0">62 0 3329,'-19'2'248,"1"3"320,6 1-784,3 2-216,6 0-536,5 1 487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4.442"/>
    </inkml:context>
    <inkml:brush xml:id="br0">
      <inkml:brushProperty name="width" value="0.2" units="cm"/>
      <inkml:brushProperty name="height" value="0.2" units="cm"/>
      <inkml:brushProperty name="color" value="#CC0066"/>
    </inkml:brush>
  </inkml:definitions>
  <inkml:trace contextRef="#ctx0" brushRef="#br0">2071 1 1248,'-3'0'211,"-1"0"-1,0-1 1,1 1-1,-1 1 1,0-1-1,1 0 1,-1 1 0,0 0-1,1 0 1,-1 0-1,1 0 1,-7 3-1,-44 27 1362,26-14-1308,-47 28 10,2 4 0,2 3 0,-75 71 0,-444 474-64,581-587-201,-505 616 1040,406-470-1468,7 4-1,-103 221 1,160-281-179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36.810"/>
    </inkml:context>
    <inkml:brush xml:id="br0">
      <inkml:brushProperty name="width" value="0.2" units="cm"/>
      <inkml:brushProperty name="height" value="0.2" units="cm"/>
      <inkml:brushProperty name="color" value="#CC0066"/>
    </inkml:brush>
  </inkml:definitions>
  <inkml:trace contextRef="#ctx0" brushRef="#br0">613 0 800,'-19'12'1185,"0"0"0,1 1-1,1 0 1,-22 23 0,17-13-526,1 2 0,-27 39 0,14-8-472,1 3 0,-33 84 0,4 21-200,8 2 0,6 3 0,-42 294 0,79-390-733,3 1 1,4 1-1,6 81 1,8-60-298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37.916"/>
    </inkml:context>
    <inkml:brush xml:id="br0">
      <inkml:brushProperty name="width" value="0.2" units="cm"/>
      <inkml:brushProperty name="height" value="0.2" units="cm"/>
      <inkml:brushProperty name="color" value="#5B2D90"/>
    </inkml:brush>
  </inkml:definitions>
  <inkml:trace contextRef="#ctx0" brushRef="#br0">1274 82 928,'-5'-7'559,"-1"1"0,0-1 0,0 1 0,-1 1 0,1-1 0,-1 1 0,0 0 0,-1 1 0,1 0 0,-1 0 0,-15-5 0,10 5-271,-1 1 0,1 1 0,0 0 1,-1 1-1,1 0 0,-26 2 0,-6 5-105,1 2 1,0 2-1,-63 24 0,89-28 204,-46 15-219,0 3 0,2 3 0,0 3 0,-100 66-1,128-72 64,1 2 0,2 1 0,0 2 0,2 1-1,1 1 1,1 2 0,2 1 0,-39 70 0,50-78-227,1 1 0,2 0 1,1 1-1,1 0 0,1 1 1,2-1-1,1 2 0,1-1 1,1 0-1,2 1 1,2 29-1,1-38-197,1 0 1,1 0-1,0-1 0,2 1 1,1-1-1,0 0 1,1-1-1,1 0 0,1 0 1,1-1-1,0 0 1,1-1-1,1 0 0,1-1 1,0 0-1,18 13 1,-12-13-124,0 0-1,1-2 1,0 0 0,1-2 0,1 0 0,37 13 0,52 10-441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8.048"/>
    </inkml:context>
    <inkml:brush xml:id="br0">
      <inkml:brushProperty name="width" value="0.1" units="cm"/>
      <inkml:brushProperty name="height" value="0.1" units="cm"/>
      <inkml:brushProperty name="color" value="#00A0D7"/>
    </inkml:brush>
  </inkml:definitions>
  <inkml:trace contextRef="#ctx0" brushRef="#br0">1463 0 1472,'-6'28'154,"-1"-1"0,-1 0 0,-1-1-1,-1 0 1,-27 48 0,14-27-66,-187 315 738,127-229-450,37-59-393,-4-2 0,-2-3 1,-3-2-1,-109 101 0,121-130-35,-3-1-1,-1-3 0,-1-1 0,-2-3 1,-1-2-1,-1-2 0,-109 36 0,54-32 67,10-10-22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142"/>
    </inkml:context>
    <inkml:brush xml:id="br0">
      <inkml:brushProperty name="width" value="0.1" units="cm"/>
      <inkml:brushProperty name="height" value="0.1" units="cm"/>
      <inkml:brushProperty name="color" value="#00A0D7"/>
    </inkml:brush>
  </inkml:definitions>
  <inkml:trace contextRef="#ctx0" brushRef="#br0">238 1 1192,'-13'7'236,"-1"1"-1,1 0 1,1 1 0,-1 0-1,2 1 1,-1 1-1,1 0 1,1 0-1,0 1 1,1 0 0,0 1-1,0 0 1,2 0-1,0 1 1,0 0-1,-6 20 1,-1 11-331,2 0 0,2 1-1,2 0 1,-2 54 0,6-41-680,6 98 0,6-87 261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59.931"/>
    </inkml:context>
    <inkml:brush xml:id="br0">
      <inkml:brushProperty name="width" value="0.1" units="cm"/>
      <inkml:brushProperty name="height" value="0.1" units="cm"/>
      <inkml:brushProperty name="color" value="#00A0D7"/>
    </inkml:brush>
  </inkml:definitions>
  <inkml:trace contextRef="#ctx0" brushRef="#br0">342 0 520,'-2'5'118,"0"1"-1,1-1 1,0 0 0,0 0 0,0 1-1,1-1 1,0 1 0,0-1-1,0 0 1,1 1 0,-1-1-1,1 0 1,4 11 0,-1 14 465,-4-10-317,0 0-1,-2 0 0,0 0 1,-2-1-1,0 1 0,-1-1 1,-1 0-1,0 0 0,-13 24 0,-13 18 537,-55 80 0,0 0 82,71-111-839,1 1 0,1 0 0,2 1 0,-12 49 0,20-66-223,2 1 1,0-1-1,1 0 0,0 1 1,1-1-1,1 1 1,0-1-1,2 0 0,-1 1 1,2-1-1,0 0 1,8 18-1,10 13-405</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4.780"/>
    </inkml:context>
    <inkml:brush xml:id="br0">
      <inkml:brushProperty name="width" value="0.1" units="cm"/>
      <inkml:brushProperty name="height" value="0.1" units="cm"/>
      <inkml:brushProperty name="color" value="#00A0D7"/>
    </inkml:brush>
  </inkml:definitions>
  <inkml:trace contextRef="#ctx0" brushRef="#br0">1 0 616,'8'20'1778,"0"-1"0,7 32 1,-10-33-1619,0 0 0,1 0 0,16 31 0,-9-29-142,0 0 0,2-2 1,0 1-1,1-2 0,1 0 1,1-1-1,27 19 0,-9-10-14,2-1 0,1-2 0,43 18 0,-63-32 1,1-1-1,0-1 1,0-1-1,0-1 1,1 0-1,0-2 1,0 0-1,-1-2 1,1 0-1,0-1 1,29-5-1,-33 2-31,0 1 0,-1-2 1,1 0-1,-1-2 0,0 1 0,-1-2 0,1 0 0,-2-1 0,1 0 0,-1-1 0,0-1 0,-1 0 0,-1-1 0,14-15 0,-25 26 30,0-1 1,0 1-1,0 0 0,0 0 1,0-1-1,0 1 1,0-1-1,0 1 1,0-1-1,-1 1 0,1-1 1,-1 1-1,1-1 1,-1 0-1,0 1 1,1-1-1,-1 0 0,0 1 1,0-1-1,0 0 1,0 1-1,0-1 1,-1 0-1,1 1 0,-1-1 1,0-2-1,-1 2 23,1 0-1,-1-1 1,0 1 0,0 0-1,-1 0 1,1 0-1,0 1 1,-1-1-1,1 1 1,-1-1 0,1 1-1,-1 0 1,-5-2-1,-7-2 97,0 1-1,0 1 0,0 1 1,-26-2-1,31 3-19,0 1 0,0 1-1,0 0 1,0 0 0,0 1 0,0 0-1,0 0 1,1 1 0,-14 6 0,19-7-83,1 0 0,0 0 0,0 0 1,0 0-1,0 1 0,0-1 0,1 1 1,-1 0-1,1 0 0,-1 0 0,1 0 1,0 0-1,0 0 0,0 1 0,1-1 1,-1 1-1,1-1 0,0 1 0,0 0 1,0-1-1,1 1 0,-1 0 0,1 0 1,0 0-1,0-1 0,0 1 0,1 6 1,2 8-38,1-1 0,0 0 0,2 0 1,0 0-1,0-1 0,2 1 1,0-2-1,1 1 0,0-1 1,2 0-1,-1-1 0,2-1 0,0 1 1,0-2-1,26 21 0,-13-14-403,1-1 0,0-1 0,2-1 0,0-1 0,0-2 0,1-1 0,1-1 0,35 8 0,-7-5-330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5.930"/>
    </inkml:context>
    <inkml:brush xml:id="br0">
      <inkml:brushProperty name="width" value="0.1" units="cm"/>
      <inkml:brushProperty name="height" value="0.1" units="cm"/>
      <inkml:brushProperty name="color" value="#00A0D7"/>
    </inkml:brush>
  </inkml:definitions>
  <inkml:trace contextRef="#ctx0" brushRef="#br0">0 12 760,'40'-4'1112,"-15"0"-568,1 2 0,-1 1-1,1 0 1,31 5 0,-50-3-434,0 1 0,0-1 0,-1 1 0,1 0 0,0 1 0,-1 0 0,0 0 0,1 0 0,-1 1 0,0 0-1,-1 0 1,1 0 0,-1 1 0,0-1 0,0 2 0,0-1 0,-1 0 0,1 1 0,-2 0 0,5 8 0,23 48 169,-22-41-256,1 0-1,1 0 1,1-1 0,1 0 0,1-2 0,0 1 0,18 17 0,-8-15-81,1-1 0,0-1 0,2-1 0,0-2 0,1 0 0,1-2 0,0-1 1,45 13-1,-43-17-572,1-2 1,0-1 0,0-1-1,61 0 1,-20-8-88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06.748"/>
    </inkml:context>
    <inkml:brush xml:id="br0">
      <inkml:brushProperty name="width" value="0.1" units="cm"/>
      <inkml:brushProperty name="height" value="0.1" units="cm"/>
      <inkml:brushProperty name="color" value="#00A0D7"/>
    </inkml:brush>
  </inkml:definitions>
  <inkml:trace contextRef="#ctx0" brushRef="#br0">1 0 2040,'5'1'249,"1"1"0,-1-1-1,0 1 1,0 0-1,0 0 1,0 1 0,0 0-1,0 0 1,-1 0-1,1 0 1,-1 1-1,0-1 1,0 1 0,0 0-1,0 0 1,-1 1-1,0-1 1,0 1 0,0 0-1,0 0 1,-1 0-1,0 0 1,0 0 0,3 11-1,-3-9-171,1 0 0,1 0 0,0 0 1,0 0-1,0 0 0,0-1 0,1 1 0,0-1 0,1-1 0,-1 1 0,1-1 0,0 0 0,1 0 1,-1 0-1,1-1 0,9 5 0,-3-4-89,0-1 1,0 0 0,1-1-1,-1-1 1,1 1 0,-1-2-1,1 0 1,23-2-1,-1-1-282,0-2 0,-1-2 0,0-1 0,40-13 0,64-34-3727,-95 34 3026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1.552"/>
    </inkml:context>
    <inkml:brush xml:id="br0">
      <inkml:brushProperty name="width" value="0.1" units="cm"/>
      <inkml:brushProperty name="height" value="0.1" units="cm"/>
      <inkml:brushProperty name="color" value="#00A0D7"/>
    </inkml:brush>
  </inkml:definitions>
  <inkml:trace contextRef="#ctx0" brushRef="#br0">1 231 2312,'163'-85'3611,"-96"55"-3385,1 3 0,2 3 1,135-29-1,-181 48-177,-1 2 0,1 1 0,-1 0 0,1 2 0,0 1 0,44 7 0,-55-5-16,-1 0 0,0 1-1,-1 0 1,1 1 0,-1 1 0,0 0 0,0 0-1,0 1 1,-1 0 0,0 1 0,0 0 0,-1 1-1,0 0 1,12 17 0,69 107 139,-62-88-193,1-1-1,59 66 1,-58-81-540,56 43 0,-50-46 169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3.052"/>
    </inkml:context>
    <inkml:brush xml:id="br0">
      <inkml:brushProperty name="width" value="0.1" units="cm"/>
      <inkml:brushProperty name="height" value="0.1" units="cm"/>
      <inkml:brushProperty name="color" value="#00A0D7"/>
    </inkml:brush>
  </inkml:definitions>
  <inkml:trace contextRef="#ctx0" brushRef="#br0">0 1 7466,'16'21'432,"14"-2"280,6-2 40,13-3 56,5-2 0,6-4-88,2 0-87,-2-3-225,-2-1-464,0-4-2457,-3-5 1737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2.834"/>
    </inkml:context>
    <inkml:brush xml:id="br0">
      <inkml:brushProperty name="width" value="0.1" units="cm"/>
      <inkml:brushProperty name="height" value="0.1" units="cm"/>
      <inkml:brushProperty name="color" value="#00A0D7"/>
    </inkml:brush>
  </inkml:definitions>
  <inkml:trace contextRef="#ctx0" brushRef="#br0">1 0 712,'19'14'548,"-1"1"0,0 0 1,-1 1-1,-1 1 0,26 34 0,-20-24-123,40 39-1,73 52 433,158 145-19,-278-249-873,100 88 40,-100-91-190,0-1-1,0 0 1,2-1 0,-1 0-1,1-2 1,22 8-1,4-5-238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3.785"/>
    </inkml:context>
    <inkml:brush xml:id="br0">
      <inkml:brushProperty name="width" value="0.1" units="cm"/>
      <inkml:brushProperty name="height" value="0.1" units="cm"/>
      <inkml:brushProperty name="color" value="#00A0D7"/>
    </inkml:brush>
  </inkml:definitions>
  <inkml:trace contextRef="#ctx0" brushRef="#br0">0 151 1672,'22'-21'399,"0"0"1,1 1-1,35-22 0,-47 35-371,0 1 0,1 0-1,-1 1 1,2 0 0,-1 1 0,0 0 0,1 1 0,0 1 0,-1 0 0,22-1-1,-16 4 202,1 0-1,0 1 0,-1 1 1,0 0-1,33 12 0,86 42 623,-96-38-858,0-1 0,52 13 0,-57-24-79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8.615"/>
    </inkml:context>
    <inkml:brush xml:id="br0">
      <inkml:brushProperty name="width" value="0.1" units="cm"/>
      <inkml:brushProperty name="height" value="0.1" units="cm"/>
      <inkml:brushProperty name="color" value="#00A0D7"/>
    </inkml:brush>
  </inkml:definitions>
  <inkml:trace contextRef="#ctx0" brushRef="#br0">0 164 1304,'1'4'488,"4"-1"505,2 1-89,10-2-232,4-1-120,11-1-200,5-1-112,5-5-96,1-1 64,4-3 96,4-2 16,6-3-64,6 0-88,8 0-128,4-2-40,1-4-24,0-5-160,-4-6 128</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19.941"/>
    </inkml:context>
    <inkml:brush xml:id="br0">
      <inkml:brushProperty name="width" value="0.1" units="cm"/>
      <inkml:brushProperty name="height" value="0.1" units="cm"/>
      <inkml:brushProperty name="color" value="#00A0D7"/>
    </inkml:brush>
  </inkml:definitions>
  <inkml:trace contextRef="#ctx0" brushRef="#br0">0 61 288,'4'0'144,"2"0"336,0-2 96,2 1 160,3-1 57,3-3-161,5 0-112,9-3-232,4-1-192,8-4-888,3-3 568</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21.785"/>
    </inkml:context>
    <inkml:brush xml:id="br0">
      <inkml:brushProperty name="width" value="0.1" units="cm"/>
      <inkml:brushProperty name="height" value="0.1" units="cm"/>
      <inkml:brushProperty name="color" value="#00A0D7"/>
    </inkml:brush>
  </inkml:definitions>
  <inkml:trace contextRef="#ctx0" brushRef="#br0">485 16 1312,'0'-1'84,"0"0"-1,-1 0 1,1 1-1,0-1 0,-1 0 1,1 0-1,0 1 1,-1-1-1,1 0 1,-1 1-1,1-1 0,-1 0 1,1 1-1,-1-1 1,0 1-1,1-1 1,-1 1-1,0-1 0,1 1 1,-1 0-1,0-1 1,0 1-1,1 0 1,-1-1-1,0 1 0,0 0 1,0 0-1,1 0 1,-1 0-1,0 0 1,0 0-1,0 0 1,1 0-1,-1 0 0,0 0 1,0 0-1,0 0 1,1 1-1,-2-1 1,-39 10 323,34-9-271,-17 7 51,0 0 1,1 1-1,-1 2 1,2 0-1,0 1 0,0 1 1,1 2-1,1 0 0,0 1 1,-26 27-1,31-27-307,1 0 1,1 2-1,0 0 0,1 0 1,1 1-1,1 0 0,0 1 1,2 0-1,0 0 1,1 1-1,1 0 0,-4 31 1,5 13-395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0.188"/>
    </inkml:context>
    <inkml:brush xml:id="br0">
      <inkml:brushProperty name="width" value="0.1" units="cm"/>
      <inkml:brushProperty name="height" value="0.1" units="cm"/>
      <inkml:brushProperty name="color" value="#33CCFF"/>
    </inkml:brush>
  </inkml:definitions>
  <inkml:trace contextRef="#ctx0" brushRef="#br0">1 649 944,'0'6'2605,"80"-23"-2441,-2-3 0,0-3 0,94-42-1,-81 29 81,187-89-168,-138 58-136,-101 49 24,-1-3 0,62-44 0,-79 49 31,-1-1 0,-1 0 0,0-2 0,-1 0 0,28-39 0,-45 56 46,0 1 0,1-1-1,-1 1 1,0-1 0,0 0-1,-1 0 1,1 1 0,0-1-1,-1 0 1,1 0 0,-1 0-1,1 0 1,-1 0 0,0 0-1,0 0 1,0 0 0,0 0-1,0-3 1,-1 4 7,1 0 0,-1 0 0,0 0 0,1 0-1,-1 1 1,0-1 0,0 0 0,0 0 0,0 1 0,0-1-1,1 0 1,-1 1 0,0-1 0,0 1 0,0-1 0,-1 1-1,1 0 1,0-1 0,0 1 0,0 0 0,0 0 0,0 0-1,-2 0 1,-3-1 69,-1 2-1,0-1 1,1 1-1,-1 0 1,1 0-1,-1 1 1,1-1-1,0 2 1,-10 3-1,-1 3-65,1 1 0,0 1 0,0 0 0,1 1 0,1 0 0,0 2 0,1-1 0,-23 31 0,33-39-14,0-1-1,0 1 0,0-1 1,1 1-1,0 0 0,0 0 1,0 0-1,1 0 1,-1 0-1,1 1 0,0-1 1,1 0-1,-1 1 0,1-1 1,0 0-1,0 1 0,1-1 1,0 0-1,0 0 1,0 1-1,0-1 0,1 0 1,0 0-1,0 0 0,1 0 1,-1-1-1,1 1 0,0 0 1,0-1-1,0 0 0,1 0 1,-1 0-1,1 0 1,0-1-1,0 1 0,6 3 1,-1-2-87,-1 1-1,1-1 1,0 0 0,0-1 0,1 0 0,-1-1 0,1 0 0,0 0 0,0-1 0,0 0 0,0-1 0,0 0 0,0-1 0,0 0-1,0 0 1,17-4 0,12-3-702,-1-2 0,71-26-1,-98 31 597,32-12-790,40-23 0,-19 5 407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574"/>
    </inkml:context>
    <inkml:brush xml:id="br0">
      <inkml:brushProperty name="width" value="0.1" units="cm"/>
      <inkml:brushProperty name="height" value="0.1" units="cm"/>
      <inkml:brushProperty name="color" value="#33CCFF"/>
    </inkml:brush>
  </inkml:definitions>
  <inkml:trace contextRef="#ctx0" brushRef="#br0">80 68 2080,'-17'-18'168,"0"1"89,1 4-89,1 3-585,0 0 321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1.933"/>
    </inkml:context>
    <inkml:brush xml:id="br0">
      <inkml:brushProperty name="width" value="0.1" units="cm"/>
      <inkml:brushProperty name="height" value="0.1" units="cm"/>
      <inkml:brushProperty name="color" value="#33CCFF"/>
    </inkml:brush>
  </inkml:definitions>
  <inkml:trace contextRef="#ctx0" brushRef="#br0">83 193 2200,'-7'2'69,"-68"8"1337,109-29-147,-28 17-1255,299-113 103,-246 97-104,1 2-1,0 2 1,81-6 0,-134 19-58,1 1 1,-1 0 0,1 1 0,-1-1-1,1 1 1,-1 1 0,1-1-1,-1 1 1,0 1 0,0-1-1,0 1 1,0 1 0,0-1-1,-1 1 1,1 0 0,-1 1 0,8 6-1,11 9-334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2.991"/>
    </inkml:context>
    <inkml:brush xml:id="br0">
      <inkml:brushProperty name="width" value="0.1" units="cm"/>
      <inkml:brushProperty name="height" value="0.1" units="cm"/>
      <inkml:brushProperty name="color" value="#33CCFF"/>
    </inkml:brush>
  </inkml:definitions>
  <inkml:trace contextRef="#ctx0" brushRef="#br0">46 86 2032,'-5'0'100,"-30"6"1341,29-1-684,23 3-413,7-3-197,0-1 0,1-1-1,-1-1 1,1-2 0,-1 0 0,46-7-1,-8-3-180,89-27 0,-38-3-1695,-56 15 970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3.815"/>
    </inkml:context>
    <inkml:brush xml:id="br0">
      <inkml:brushProperty name="width" value="0.1" units="cm"/>
      <inkml:brushProperty name="height" value="0.1" units="cm"/>
      <inkml:brushProperty name="color" value="#33CCFF"/>
    </inkml:brush>
  </inkml:definitions>
  <inkml:trace contextRef="#ctx0" brushRef="#br0">1 231 1576,'87'-54'2221,"-15"20"-2209,2 4 1,1 4 0,1 2-1,1 4 1,128-17 0,-176 34-104,48 0 1,-68 3 64,0 1 0,0 0-1,-1 0 1,1 1 0,0 0 0,-1 1 0,0 0 0,1 0 0,-1 1 0,8 4 0,12 14-130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44.448"/>
    </inkml:context>
    <inkml:brush xml:id="br0">
      <inkml:brushProperty name="width" value="0.1" units="cm"/>
      <inkml:brushProperty name="height" value="0.1" units="cm"/>
      <inkml:brushProperty name="color" value="#00A0D7"/>
    </inkml:brush>
  </inkml:definitions>
  <inkml:trace contextRef="#ctx0" brushRef="#br0">1 143 2457,'0'0'43,"0"0"0,0 0 0,1 0 0,-1 0 1,0 0-1,0 0 0,0 0 0,1 0 1,-1 0-1,0 0 0,0 0 0,0 0 1,0 0-1,1 0 0,-1 0 0,0-1 1,0 1-1,0 0 0,1 0 0,-1 0 0,0 0 1,0 0-1,0 0 0,0-1 0,0 1 1,0 0-1,1 0 0,-1 0 0,0 0 1,0-1-1,0 1 0,0 0 0,0 0 1,0 0-1,0-1 0,0 1 0,0 0 1,0 0-1,0 0 0,0-1 0,0 1 0,0 0 1,0 0-1,0 0 0,0-1 0,0 1 1,0 0-1,0 0 0,0 0 0,0 0 1,0-1-1,0 1 0,0 0 0,-1 0 1,1 0-1,0 0 0,0-1 0,0 1 0,0 0 1,0 0-1,-1 0 0,1 0 0,0 0 1,0 0-1,0-1 0,0 1 0,-1 0 1,1 0-1,0 0 0,0 0 42,1 0 1,0-1-1,0 1 0,0 0 0,-1 0 1,1 0-1,0 0 0,0 0 1,-1 0-1,1 0 0,0 0 1,0 1-1,0-1 0,-1 0 0,1 0 1,0 1-1,-1-1 0,1 0 1,0 1-1,-1-1 0,1 1 0,0-1 1,-1 1-1,1-1 0,-1 1 1,1-1-1,0 1 0,0 0 0,2 5 71,1-1 0,0 1 0,0-1-1,0 0 1,1 0 0,0-1 0,0 1-1,0-1 1,11 6 0,101 65 75,31 28 136,-110-73-355,1-2 1,1-2 0,64 31-1,357 124-37,-361-144-11,27 7 131,2-5-1,2-6 1,1-6 0,1-6 0,0-6-1,227-2 1,-237-18 57,0-5 0,-1-5 0,0-6-1,-2-5 1,-1-5 0,-1-5 0,166-76 0,-243 92-122,-1-2 1,-1-1 0,-1-3 0,-1-1 0,-1-1 0,-2-3-1,51-55 1,73-75-225,39-46-3953,-167 170 3272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6:44.644"/>
    </inkml:context>
    <inkml:brush xml:id="br0">
      <inkml:brushProperty name="width" value="0.1" units="cm"/>
      <inkml:brushProperty name="height" value="0.1" units="cm"/>
      <inkml:brushProperty name="color" value="#00A0D7"/>
    </inkml:brush>
  </inkml:definitions>
  <inkml:trace contextRef="#ctx0" brushRef="#br0">304 11 4265,'-5'-3'744,"-2"0"784,-1 0-55,-1 2-153,-2 1-64,-1 3-272,-2 4-143,-3 5-241,-3 6-120,-4 11-184,-1 6-72,-7 14-152,0 5-40,0 4-40,4 2-32,12-4-656,4-4-664,13-10 743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6.760"/>
    </inkml:context>
    <inkml:brush xml:id="br0">
      <inkml:brushProperty name="width" value="0.1" units="cm"/>
      <inkml:brushProperty name="height" value="0.1" units="cm"/>
      <inkml:brushProperty name="color" value="#33CCFF"/>
    </inkml:brush>
  </inkml:definitions>
  <inkml:trace contextRef="#ctx0" brushRef="#br0">323 1016 480,'-9'-13'280,"-118"-175"4500,103 147-3956,2-1 0,-30-79 0,28 52-716,-30-140-1,50 185-393,1 0 0,0 0 0,2-1 0,2 1 0,0 0 0,1 0 0,1-1 1,1 2-1,14-45 0,2 21-393</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335"/>
    </inkml:context>
    <inkml:brush xml:id="br0">
      <inkml:brushProperty name="width" value="0.1" units="cm"/>
      <inkml:brushProperty name="height" value="0.1" units="cm"/>
      <inkml:brushProperty name="color" value="#33CCFF"/>
    </inkml:brush>
  </inkml:definitions>
  <inkml:trace contextRef="#ctx0" brushRef="#br0">12 0 776,'-2'0'40,"-2"0"-160,-2 0 80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7.583"/>
    </inkml:context>
    <inkml:brush xml:id="br0">
      <inkml:brushProperty name="width" value="0.1" units="cm"/>
      <inkml:brushProperty name="height" value="0.1" units="cm"/>
      <inkml:brushProperty name="color" value="#33CCFF"/>
    </inkml:brush>
  </inkml:definitions>
  <inkml:trace contextRef="#ctx0" brushRef="#br0">1 556 384,'1'-7'113,"0"0"0,0 1 0,1-1 0,-1 0 0,2 1 0,-1 0 0,1-1 0,0 1 0,0 0 0,1 0 0,0 1 0,0-1 0,0 1 0,5-5 0,9-9 566,1 1 1,26-20 0,21-13-253,1 4 0,2 3 0,2 2 1,2 4-1,2 3 0,1 3 0,127-35 0,-145 57-920,0 2 1,115 0-1,-157 8 273,46-1-280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8.270"/>
    </inkml:context>
    <inkml:brush xml:id="br0">
      <inkml:brushProperty name="width" value="0.1" units="cm"/>
      <inkml:brushProperty name="height" value="0.1" units="cm"/>
      <inkml:brushProperty name="color" value="#33CCFF"/>
    </inkml:brush>
  </inkml:definitions>
  <inkml:trace contextRef="#ctx0" brushRef="#br0">1 239 1128,'46'-31'1923,"99"-46"0,-61 42-1362,143-41 0,-206 70-636,0 2-1,0 0 1,0 1 0,0 1 0,1 1-1,-1 1 1,1 1 0,-1 1-1,0 1 1,0 1 0,0 0 0,0 2-1,-1 0 1,0 1 0,0 2-1,0 0 1,-1 1 0,-1 0 0,20 16-1,-18-12-177,0-1-1,1 0 1,1-2-1,0 0 1,0-1-1,1-2 1,0 0-1,1-1 1,-1-2-1,1 0 1,48 2-1,-5-6 18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49.689"/>
    </inkml:context>
    <inkml:brush xml:id="br0">
      <inkml:brushProperty name="width" value="0.1" units="cm"/>
      <inkml:brushProperty name="height" value="0.1" units="cm"/>
      <inkml:brushProperty name="color" value="#33CCFF"/>
    </inkml:brush>
  </inkml:definitions>
  <inkml:trace contextRef="#ctx0" brushRef="#br0">780 672 1136,'-29'-66'2618,"-51"-89"1,65 131-2298,-1 1 0,-2 0 0,0 2 0,0 0 0,-2 1 0,-39-31 1,-27-6-615,-2 3 0,-109-48 0,131 72-502,-3 5 345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0.546"/>
    </inkml:context>
    <inkml:brush xml:id="br0">
      <inkml:brushProperty name="width" value="0.1" units="cm"/>
      <inkml:brushProperty name="height" value="0.1" units="cm"/>
      <inkml:brushProperty name="color" value="#33CCFF"/>
    </inkml:brush>
  </inkml:definitions>
  <inkml:trace contextRef="#ctx0" brushRef="#br0">1872 418 952,'-67'-49'3321,"-139"-75"-1,-86-17-485,247 120-2721,-2 2 1,0 3 0,-1 1 0,-53-8-1,74 18-150,-2 2 0,1 2 0,0 0 0,0 2 0,0 1 0,0 1 0,0 1 0,-49 15 0,18 0-102,1 4-1,1 1 1,1 3-1,-83 55 1,96-53-503,2 2-1,1 2 1,2 2-1,1 1 0,-62 79 1,48-43-478</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1.163"/>
    </inkml:context>
    <inkml:brush xml:id="br0">
      <inkml:brushProperty name="width" value="0.1" units="cm"/>
      <inkml:brushProperty name="height" value="0.1" units="cm"/>
      <inkml:brushProperty name="color" value="#33CCFF"/>
    </inkml:brush>
  </inkml:definitions>
  <inkml:trace contextRef="#ctx0" brushRef="#br0">318 0 1872,'-8'0'354,"-1"1"0,1 0 0,-1 0-1,1 1 1,-1 0 0,1 0-1,0 1 1,0 0 0,0 1 0,0 0-1,0 0 1,-9 7 0,5-2-218,1 1 0,1-1 1,0 2-1,0 0 0,1 0 1,-15 22-1,6-1-90,2 0-1,1 1 1,2 1 0,1 0-1,-8 38 1,12-34-300,2 0 1,2 1-1,1 0 1,3-1-1,0 1 1,3 0-1,1 0 1,14 55-1,3-16-778</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2.043"/>
    </inkml:context>
    <inkml:brush xml:id="br0">
      <inkml:brushProperty name="width" value="0.1" units="cm"/>
      <inkml:brushProperty name="height" value="0.1" units="cm"/>
      <inkml:brushProperty name="color" value="#33CCFF"/>
    </inkml:brush>
  </inkml:definitions>
  <inkml:trace contextRef="#ctx0" brushRef="#br0">1571 1 1056,'-491'7'7476,"398"-7"-6939,51 2-630,-1 1 0,1 3 1,0 1-1,0 2 0,0 1 1,2 3-1,-1 1 0,2 2 1,0 2-1,-41 26 0,27-11-141,1 3-1,2 1 1,2 3-1,1 2 1,3 2 0,-51 63-1,40-29-1133,4 5 465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6.007"/>
    </inkml:context>
    <inkml:brush xml:id="br0">
      <inkml:brushProperty name="width" value="0.1" units="cm"/>
      <inkml:brushProperty name="height" value="0.1" units="cm"/>
      <inkml:brushProperty name="color" value="#33CCFF"/>
    </inkml:brush>
  </inkml:definitions>
  <inkml:trace contextRef="#ctx0" brushRef="#br0">1283 47 1848,'-2'-4'143,"-1"1"-1,0-1 1,1 1-1,-1 0 1,-1 0-1,1 0 1,0 1-1,-1-1 1,1 1-1,-1 0 1,0-1-1,1 2 1,-1-1-1,0 0 1,0 1-1,-1 0 1,1 0-1,0 0 1,0 0-1,0 1 1,-6 0-1,-12-1 155,-1 0 0,-37 6-1,53-4-204,-49 8 8,1 2-1,0 3 0,0 2 0,2 3 1,0 2-1,1 2 0,2 2 1,0 3-1,2 2 0,-87 70 1,92-62-74,1 2 1,2 1 0,3 2 0,1 2 0,2 1 0,-55 100 0,72-113-293,2 0 1,1 1 0,1 0-1,2 1 1,1 1-1,2 0 1,2 0 0,1 0-1,2 1 1,1 0-1,7 70 1,12-25-723</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8.389"/>
    </inkml:context>
    <inkml:brush xml:id="br0">
      <inkml:brushProperty name="width" value="0.1" units="cm"/>
      <inkml:brushProperty name="height" value="0.1" units="cm"/>
      <inkml:brushProperty name="color" value="#33CCFF"/>
    </inkml:brush>
  </inkml:definitions>
  <inkml:trace contextRef="#ctx0" brushRef="#br0">401 1190 2072,'-5'-7'314,"-1"1"-1,0 0 0,0 0 0,0 1 1,0 0-1,-1 0 0,0 0 0,0 1 1,0 0-1,-16-6 0,-20-13 497,-16-14 84,30 20-456,2-2-1,-43-35 0,62 46-419,1 0 0,0 0 0,0 0 0,0-1 0,1 0 0,1 0 0,-1-1 0,1 1 0,1-1 0,0-1 1,0 1-1,-2-14 0,2 1-59,1 0 0,1-1 0,1 0 0,1 0 0,1 1 0,1-1 0,1 1 0,1-1 0,1 1 0,13-35 0,-5 25-31,1 1-1,2 0 1,1 1-1,1 1 1,1 1-1,35-39 1,-7 16-871,2 2 0,2 2-1,82-60 1,-80 71 338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8.468"/>
    </inkml:context>
    <inkml:brush xml:id="br0">
      <inkml:brushProperty name="width" value="0.1" units="cm"/>
      <inkml:brushProperty name="height" value="0.1" units="cm"/>
      <inkml:brushProperty name="color" value="#00A0D7"/>
    </inkml:brush>
  </inkml:definitions>
  <inkml:trace contextRef="#ctx0" brushRef="#br0">357 1 6185,'-9'2'242,"0"1"-1,0 0 1,1 1-1,-1 0 1,1 0-1,0 0 1,0 1-1,0 1 1,-7 6-1,4-5 278,-7 8-190,0 0 0,1 1 0,1 1 0,0 0 0,1 1-1,1 1 1,1 0 0,0 1 0,-11 25 0,7-9-270,2 0 0,2 1 0,1 0 0,-12 66 0,21-84-205,0 0-1,1 0 1,1 0 0,0 1 0,2-1 0,0 0 0,2 0 0,0 0-1,1 0 1,0 0 0,2-1 0,0 1 0,1-1 0,1-1-1,1 0 1,14 22 0,21 10-670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2:59.602"/>
    </inkml:context>
    <inkml:brush xml:id="br0">
      <inkml:brushProperty name="width" value="0.1" units="cm"/>
      <inkml:brushProperty name="height" value="0.1" units="cm"/>
      <inkml:brushProperty name="color" value="#33CCFF"/>
    </inkml:brush>
  </inkml:definitions>
  <inkml:trace contextRef="#ctx0" brushRef="#br0">1153 109 1344,'-18'-3'481,"2"0"-131,-1 0 0,1-1-1,-1-1 1,2 0 0,-1-2-1,-26-13 1,25 11-160,-1 0 1,0 2-1,0 0 0,0 1 0,-1 0 1,0 2-1,0 0 0,-1 1 1,1 1-1,0 1 0,-1 1 1,0 1-1,1 0 0,0 1 1,-1 1-1,1 1 0,0 1 1,-24 9-1,6 1-165,1 1 1,0 1 0,2 2-1,0 1 1,1 2-1,1 2 1,1 0-1,-31 33 1,17-11-363,1 1 1,3 1-1,1 3 1,-40 70-1,53-70-346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05.180"/>
    </inkml:context>
    <inkml:brush xml:id="br0">
      <inkml:brushProperty name="width" value="0.1" units="cm"/>
      <inkml:brushProperty name="height" value="0.1" units="cm"/>
      <inkml:brushProperty name="color" value="#33CCFF"/>
    </inkml:brush>
  </inkml:definitions>
  <inkml:trace contextRef="#ctx0" brushRef="#br0">1 16 1272,'6'-3'415,"1"0"1,-1 1-1,1 0 0,-1 1 0,1-1 0,0 1 0,0 0 0,0 1 0,-1 0 1,1 0-1,0 0 0,0 1 0,0 0 0,-1 0 0,11 4 0,-8-1-171,-1 0 0,1 0 0,-1 1 0,0 0 0,0 0 0,-1 1 0,0 0 0,0 0 0,0 1 0,7 9 0,1 4-107,-1 2 1,0 0-1,-1 0 1,-2 2-1,0-1 0,-2 1 1,9 33-1,-9-17-82,-1 0 0,-3 1 0,-1-1 0,-2 1 0,-1 1 1,-3-1-1,-9 60 0,-1-34-500,-3-2 1,-2 0 0,-47 111 0,44-131-131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1.364"/>
    </inkml:context>
    <inkml:brush xml:id="br0">
      <inkml:brushProperty name="width" value="0.1" units="cm"/>
      <inkml:brushProperty name="height" value="0.1" units="cm"/>
      <inkml:brushProperty name="color" value="#33CCFF"/>
    </inkml:brush>
  </inkml:definitions>
  <inkml:trace contextRef="#ctx0" brushRef="#br0">237 0 2825,'-1'19'540,"0"0"0,0 1 0,2-1 0,1 0 0,5 29 1,2 25 785,-8-26-984,-1-1 0,-3 0 0,-2 1 1,-2-1-1,-2-1 0,-24 71 0,-117 253-892,125-320-211,4-16 255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2.060"/>
    </inkml:context>
    <inkml:brush xml:id="br0">
      <inkml:brushProperty name="width" value="0.1" units="cm"/>
      <inkml:brushProperty name="height" value="0.1" units="cm"/>
      <inkml:brushProperty name="color" value="#33CCFF"/>
    </inkml:brush>
  </inkml:definitions>
  <inkml:trace contextRef="#ctx0" brushRef="#br0">0 0 2745,'10'36'304,"36"10"400,-31 6-536,6 2 176,1-1 88,3-2 152,-1-2 144,-1-4-72,2-6-63,6-12-193,3-7-176,15-14-352,5-5-224,13-13-1401,4-6 1137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3.858"/>
    </inkml:context>
    <inkml:brush xml:id="br0">
      <inkml:brushProperty name="width" value="0.1" units="cm"/>
      <inkml:brushProperty name="height" value="0.1" units="cm"/>
      <inkml:brushProperty name="color" value="#33CCFF"/>
    </inkml:brush>
  </inkml:definitions>
  <inkml:trace contextRef="#ctx0" brushRef="#br0">2 1 6481,'-2'6'128,"2"7"-16,1 0 176,5 2 345,1 4 143,9 1 160,4-1 0,12 0-144,7-2-119,9-4-289,4-3-152,6-2-232,4-4-144,8-3-312,7-1-361,6-7-735,1-3-376,2-14 951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3:14.619"/>
    </inkml:context>
    <inkml:brush xml:id="br0">
      <inkml:brushProperty name="width" value="0.1" units="cm"/>
      <inkml:brushProperty name="height" value="0.1" units="cm"/>
      <inkml:brushProperty name="color" value="#33CCFF"/>
    </inkml:brush>
  </inkml:definitions>
  <inkml:trace contextRef="#ctx0" brushRef="#br0">1 0 1176,'0'2'358,"1"0"0,0 0 0,-1 0 0,1 0 0,0 0 0,0 0 0,0 0 0,0-1 0,0 1 0,1 0-1,-1-1 1,0 1 0,1-1 0,0 0 0,-1 1 0,1-1 0,-1 0 0,1 0 0,0 0 0,0 0 0,0 0 0,0 0 0,0-1 0,2 1-1,60 18 429,-44-14-751,-4-2-482,0-1 1,1 0-1,0-1 1,-1 0-1,1-2 1,0 0-1,-1-1 0,1 0 1,-1-1-1,0-1 1,0-1-1,0 0 1,18-9-1,18-7-789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0.880"/>
    </inkml:context>
    <inkml:brush xml:id="br0">
      <inkml:brushProperty name="width" value="0.1" units="cm"/>
      <inkml:brushProperty name="height" value="0.1" units="cm"/>
      <inkml:brushProperty name="color" value="#5B2D90"/>
    </inkml:brush>
  </inkml:definitions>
  <inkml:trace contextRef="#ctx0" brushRef="#br0">17 7 2232,'-16'-7'0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2.129"/>
    </inkml:context>
    <inkml:brush xml:id="br0">
      <inkml:brushProperty name="width" value="0.1" units="cm"/>
      <inkml:brushProperty name="height" value="0.1" units="cm"/>
      <inkml:brushProperty name="color" value="#5B2D90"/>
    </inkml:brush>
  </inkml:definitions>
  <inkml:trace contextRef="#ctx0" brushRef="#br0">1 34 2417,'27'13'85,"30"-12"1976,73-6 1,-45 0-1698,1375-32 2672,-1 78-2588,-1406-36-466,-21-1-51,-1-2 0,0-1-1,0-1 1,62-9 0,-90 8-294,0 1-1,0-1 1,0 0 0,0 0 0,0-1 0,0 1 0,0-1-1,0 1 1,-1-1 0,1 0 0,2-2 0,4-6-867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24.049"/>
    </inkml:context>
    <inkml:brush xml:id="br0">
      <inkml:brushProperty name="width" value="0.1" units="cm"/>
      <inkml:brushProperty name="height" value="0.1" units="cm"/>
      <inkml:brushProperty name="color" value="#5B2D90"/>
    </inkml:brush>
  </inkml:definitions>
  <inkml:trace contextRef="#ctx0" brushRef="#br0">38 44 688,'-14'-4'6898,"12"2"-6663,0 1-1,1 0 0,-1-1 0,0 1 1,1-1-1,-1 1 0,1-1 1,0 0-1,-1 0 0,1 1 1,0-1-1,0 0 0,0 0 1,0 0-1,1 0 0,-1-1 1,0-3-1,1 6-204,1-1-1,-1 1 1,1 0 0,-1-1-1,1 1 1,-1 0 0,1 0-1,-1 0 1,1-1 0,-1 1-1,1 0 1,0 0 0,-1 0-1,1 0 1,-1 0 0,1 0 0,0 0-1,-1 0 1,1 0 0,-1 0-1,1 0 1,-1 0 0,1 1-1,0-1 1,-1 0 0,1 0-1,-1 1 1,1-1 0,-1 0-1,1 1 1,-1-1 0,1 1 0,22 10 434,237 157 1303,-214-136-1600,0 3 0,-2 1 0,63 68 0,101 143 69,-110-126-126,-39-46 21,-4 2 0,-3 3 1,44 92-1,98 271 727,-144-305-552,-6 2 1,44 243-1,-72-269-243,-4 1-1,-5 0 1,-16 223-1,7-321-238,-11 82-772,11-89-109,-1 0 0,0 0 0,-9 19 0,3-15-610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31.544"/>
    </inkml:context>
    <inkml:brush xml:id="br0">
      <inkml:brushProperty name="width" value="0.1" units="cm"/>
      <inkml:brushProperty name="height" value="0.1" units="cm"/>
      <inkml:brushProperty name="color" value="#5B2D90"/>
    </inkml:brush>
  </inkml:definitions>
  <inkml:trace contextRef="#ctx0" brushRef="#br0">1 49 1152,'3'-20'2295,"-3"18"-1784,0 0 0,0 0 0,0 0 0,0-1 0,1 1 0,-1 0 0,1 0-1,-1 0 1,1 0 0,0 0 0,0 0 0,1-2 0,-1 5-430,0 0-1,0 0 1,0-1 0,0 1 0,0 0 0,0 0 0,0 0-1,0 0 1,-1 0 0,1 0 0,0 0 0,-1 0 0,1 1-1,-1-1 1,1 0 0,-1 0 0,0 0 0,1 1 0,-1-1-1,0 2 1,7 35 358,-6-32-359,84 363 272,-82-360-344,-1 2-4,1-1-1,0 0 1,1 0-1,7 14 1,-10-23-4,-1 0 1,1 0-1,0 0 0,-1 0 0,1-1 1,0 1-1,-1 0 0,1 0 0,0 0 1,0-1-1,0 1 0,0 0 1,0-1-1,0 1 0,0-1 0,0 1 1,0-1-1,0 0 0,0 1 0,2-1 1,-2 0-1,1-1 1,-1 1 0,1 0-1,-1-1 1,1 0 0,-1 1-1,0-1 1,1 0-1,-1 0 1,0 0 0,1 0-1,-1 0 1,0 0 0,0 0-1,0 0 1,0 0-1,0 0 1,0-1 0,1-1-1,158-226 230,-23 52-322,-76 102-3137,-46 58 2213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9.072"/>
    </inkml:context>
    <inkml:brush xml:id="br0">
      <inkml:brushProperty name="width" value="0.1" units="cm"/>
      <inkml:brushProperty name="height" value="0.1" units="cm"/>
      <inkml:brushProperty name="color" value="#00A0D7"/>
    </inkml:brush>
  </inkml:definitions>
  <inkml:trace contextRef="#ctx0" brushRef="#br0">151 0 4153,'-20'9'976,"-2"5"912,-1 8-775,-1 7-329,3 9-400,4 5-168,4 12-176,4 2-24,8 5-24,3 0-8,14-3-216,5 0-296,17-7 304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5.779"/>
    </inkml:context>
    <inkml:brush xml:id="br0">
      <inkml:brushProperty name="width" value="0.1" units="cm"/>
      <inkml:brushProperty name="height" value="0.1" units="cm"/>
      <inkml:brushProperty name="color" value="#5B2D90"/>
    </inkml:brush>
  </inkml:definitions>
  <inkml:trace contextRef="#ctx0" brushRef="#br0">1 6 760,'0'-6'32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48.116"/>
    </inkml:context>
    <inkml:brush xml:id="br0">
      <inkml:brushProperty name="width" value="0.2" units="cm"/>
      <inkml:brushProperty name="height" value="0.2" units="cm"/>
      <inkml:brushProperty name="color" value="#5B2D90"/>
    </inkml:brush>
  </inkml:definitions>
  <inkml:trace contextRef="#ctx0" brushRef="#br0">751 1 1088,'-3'2'272,"-1"0"0,1 0 0,-1-1 0,1 1 1,-1-1-1,1 0 0,-1 0 0,0 0 0,1 0 0,-1-1 0,0 0 0,0 1 0,1-1 0,-6-1 0,-21 4 467,15 1-377,0 2 0,0 0-1,1 0 1,0 2 0,0 0 0,0 0 0,-23 20 0,18-12-216,1 1 0,1 1 0,1 0 0,-21 31 0,32-42-85,1-1 0,1 2 0,-1-1 0,1 0 0,0 1 0,1-1 0,0 1 0,0 0 0,0 0 1,1 0-1,0 0 0,1 0 0,0 0 0,1 12 0,3 5-46,1-1-1,2 0 1,11 32-1,-10-35-26,0 0-1,-2 0 1,-1 1-1,4 38 1,-9-47 16,-1-1 0,0 0-1,-1 0 1,-1 0 0,0 0 0,0 0 0,-1-1-1,-1 1 1,0-1 0,-1 0 0,0-1 0,0 1 0,-1-1-1,0 0 1,-1-1 0,-17 17 0,-7 3 44,-1 0-1,-2-2 1,-52 30 0,-64 28-345,126-74 79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3.929"/>
    </inkml:context>
    <inkml:brush xml:id="br0">
      <inkml:brushProperty name="width" value="0.2" units="cm"/>
      <inkml:brushProperty name="height" value="0.2" units="cm"/>
      <inkml:brushProperty name="color" value="#5B2D90"/>
    </inkml:brush>
  </inkml:definitions>
  <inkml:trace contextRef="#ctx0" brushRef="#br0">33 661 1792,'0'-2'204,"-1"1"0,1 0 0,0-1 0,-1 1-1,1 0 1,-1-1 0,1 1 0,-1 0-1,0 0 1,1 0 0,-1-1 0,0 1 0,0 0-1,0 0 1,0 0 0,0 0 0,0 1-1,0-1 1,0 0 0,0 0 0,0 1 0,-2-2-1,2 2-156,1 0 0,-1 0-1,0-1 1,0 1 0,1 0-1,-1-1 1,0 1 0,1 0-1,-1-1 1,1 1 0,-1-1-1,0 1 1,1-1 0,-1 0-1,1 1 1,-1-1 0,1 1-1,0-1 1,-1 0 0,1 1-1,0-1 1,-1 0 0,1 0-1,0 1 1,0-1 0,-1 0-1,1 0 1,0 1 0,0-1-1,0 0 1,0 0 0,0 1-1,0-1 1,0 0 0,1 0-1,-1 1 1,0-1 0,0 0-1,1 0 1,-1 1 0,0-1-1,1 0 1,-1 1 0,0-1-1,1 0 1,-1 1 0,1-1-1,-1 1 1,2-2 0,25-28 398,1 1 1,1 1 0,43-32-1,106-62-159,-48 48-421,3 6 0,255-91 0,-370 152-378,1 0 1,1 2 0,-1 0-1,1 1 1,27-2 0,-11 10-209</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57.264"/>
    </inkml:context>
    <inkml:brush xml:id="br0">
      <inkml:brushProperty name="width" value="0.2" units="cm"/>
      <inkml:brushProperty name="height" value="0.2" units="cm"/>
      <inkml:brushProperty name="color" value="#5B2D90"/>
    </inkml:brush>
  </inkml:definitions>
  <inkml:trace contextRef="#ctx0" brushRef="#br0">75 146 1320,'-8'3'703,"0"0"0,0-1 0,-1 0 0,1 0-1,0-1 1,-14 1 0,22-2-673,0 0 1,0 0-1,-1 0 1,1-1-1,0 1 0,0 0 1,-1 0-1,1 0 1,0 0-1,0-1 1,0 1-1,-1 0 0,1 0 1,0-1-1,0 1 1,0 0-1,0 0 0,0-1 1,-1 1-1,1 0 1,0-1-1,0 1 0,0 0 1,0 0-1,0-1 1,0 1-1,0 0 0,0-1 1,0 1-1,0 0 1,0-1-1,0 1 1,0 0-1,0 0 0,0-1 1,1 1-1,-1 0 1,0 0-1,0-1 0,0 1 1,0 0-1,0 0 1,1-1-1,-1 1 0,0 0 1,0 0-1,1-1 1,-1 1-1,1 0 0,9-15 636,2 3-454,2 2 0,-1-1 1,1 1-1,1 1 0,0 1 1,0 0-1,1 1 0,0 1 1,0 0-1,19-4 0,12-1-72,0 2-1,67-4 1,-73 10-191,0 3-1,1 1 1,-1 2 0,0 1 0,-1 3-1,1 1 1,-1 2 0,-1 2 0,0 2 0,0 1-1,-2 2 1,0 1 0,-1 2 0,47 35 0,-40-21-431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7.044"/>
    </inkml:context>
    <inkml:brush xml:id="br0">
      <inkml:brushProperty name="width" value="0.1" units="cm"/>
      <inkml:brushProperty name="height" value="0.1" units="cm"/>
      <inkml:brushProperty name="color" value="#5B2D90"/>
    </inkml:brush>
  </inkml:definitions>
  <inkml:trace contextRef="#ctx0" brushRef="#br0">4648 0 584,'-38'3'420,"1"2"0,0 2-1,0 0 1,1 3 0,-44 17 0,0-1-186,-92 32 114,-168 82 1,70-6 993,-317 211 1,367-196-1122,7 10-1,7 9 1,7 9 0,-226 261 0,151-108-284,-332 523 1,491-669 87,8 5 1,9 5-1,8 4 1,9 3-1,8 4 1,10 3-1,-67 397 1,102-363-302,23-12 108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136"/>
    </inkml:context>
    <inkml:brush xml:id="br0">
      <inkml:brushProperty name="width" value="0.1" units="cm"/>
      <inkml:brushProperty name="height" value="0.1" units="cm"/>
      <inkml:brushProperty name="color" value="#5B2D90"/>
    </inkml:brush>
  </inkml:definitions>
  <inkml:trace contextRef="#ctx0" brushRef="#br0">51 0 408,'-5'11'383,"0"0"1,0 0-1,1 1 0,0-1 0,1 1 1,-3 22-1,-2 80 170,5-60-376,-4 69 245,13 199 1,2-242-364,3 0 1,5 0-1,37 116 1,-25-114-697,3-2 1,4-2-1,72 121 1,-33-94 142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39.957"/>
    </inkml:context>
    <inkml:brush xml:id="br0">
      <inkml:brushProperty name="width" value="0.1" units="cm"/>
      <inkml:brushProperty name="height" value="0.1" units="cm"/>
      <inkml:brushProperty name="color" value="#5B2D90"/>
    </inkml:brush>
  </inkml:definitions>
  <inkml:trace contextRef="#ctx0" brushRef="#br0">1 0 928,'11'15'176,"2"-1"0,-1-1 0,2 0-1,0-1 1,25 17 0,-21-16 178,0 0 0,-2 2 0,25 25 0,-13-3-330,-1 2 0,-2 0-1,-2 2 1,-1 0-1,-3 2 1,-1 0 0,-2 1-1,14 66 1,-11-17-213,-4 1 0,-5 1-1,-1 106 1,-13-7-395,-33 233 0,29-376 169</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0.484"/>
    </inkml:context>
    <inkml:brush xml:id="br0">
      <inkml:brushProperty name="width" value="0.1" units="cm"/>
      <inkml:brushProperty name="height" value="0.1" units="cm"/>
      <inkml:brushProperty name="color" value="#5B2D90"/>
    </inkml:brush>
  </inkml:definitions>
  <inkml:trace contextRef="#ctx0" brushRef="#br0">263 1 1928,'12'17'43,"0"-2"16,-2 0 0,1 0 0,-2 1 0,0 1 0,-1 0 0,-1 0 1,0 0-1,-2 1 0,6 25 0,0 46 159,-4 1 1,-4 109-1,-34 179-680,20-305-34,-2-2 0,-3 0 0,-45 120 0,40-140 592,-2-1 0,-3 0 0,-2-2 0,-2-1 0,-53 64 0,42-64-139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2.362"/>
    </inkml:context>
    <inkml:brush xml:id="br0">
      <inkml:brushProperty name="width" value="0.1" units="cm"/>
      <inkml:brushProperty name="height" value="0.1" units="cm"/>
      <inkml:brushProperty name="color" value="#5B2D90"/>
    </inkml:brush>
  </inkml:definitions>
  <inkml:trace contextRef="#ctx0" brushRef="#br0">1 0 1232,'40'23'312,"-1"5"248,3 4-175,-6 4-257,-1 1-40,-4 8-24,-5 5-8,-5 13-8,-5 8-16,-6 18-8,-7 9-16,-5 17 0,-7 8-8,-8 10 0,-3-2 0,-10-9-8,-3-7-192,-11-21 152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088"/>
    </inkml:context>
    <inkml:brush xml:id="br0">
      <inkml:brushProperty name="width" value="0.1" units="cm"/>
      <inkml:brushProperty name="height" value="0.1" units="cm"/>
      <inkml:brushProperty name="color" value="#5B2D90"/>
    </inkml:brush>
  </inkml:definitions>
  <inkml:trace contextRef="#ctx0" brushRef="#br0">2091 0 584,'-27'53'2159,"-50"76"-1,22-41-1551,19-32-842,-1-2 0,-3-2-1,-3-2 1,-49 46 0,-207 167 1294,242-216-602,13-10-34,-1-3-1,-1-2 1,-2-2 0,-1-1 0,-53 20-1,74-37-180,0-2 0,-2-1 0,1-2-1,-1-1 1,0-1 0,0-1 0,0-2-1,-1-1 1,1-1 0,-60-9 0,49 1-317,0-2 1,1-1 0,1-2-1,0-2 1,-57-30 0,58 23-841,0-1 1,2-3-1,1-1 1,1-1-1,-32-35 0,2-5-554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341"/>
    </inkml:context>
    <inkml:brush xml:id="br0">
      <inkml:brushProperty name="width" value="0.1" units="cm"/>
      <inkml:brushProperty name="height" value="0.1" units="cm"/>
      <inkml:brushProperty name="color" value="#00A0D7"/>
    </inkml:brush>
  </inkml:definitions>
  <inkml:trace contextRef="#ctx0" brushRef="#br0">7 1 12227,'5'33'712,"-14"0"752,6 2-1368,3 7-8,2 8-24,1 4 168,4 10 584,5 5 201,12 1 151,6-3-168,19-7-584,12-6-248,21-14-456,8-5-248,3-10-752,-1-5-593,-4-9 1041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2.946"/>
    </inkml:context>
    <inkml:brush xml:id="br0">
      <inkml:brushProperty name="width" value="0.1" units="cm"/>
      <inkml:brushProperty name="height" value="0.1" units="cm"/>
      <inkml:brushProperty name="color" value="#5B2D90"/>
    </inkml:brush>
  </inkml:definitions>
  <inkml:trace contextRef="#ctx0" brushRef="#br0">34 1 5033,'-22'54'144,"13"0"-80,7-5-88,12-4-512,8-7-312,12-7 416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3.396"/>
    </inkml:context>
    <inkml:brush xml:id="br0">
      <inkml:brushProperty name="width" value="0.1" units="cm"/>
      <inkml:brushProperty name="height" value="0.1" units="cm"/>
      <inkml:brushProperty name="color" value="#5B2D90"/>
    </inkml:brush>
  </inkml:definitions>
  <inkml:trace contextRef="#ctx0" brushRef="#br0">1341 1 4577,'-176'4'-1010,"-56"6"758,197-7 673,2 3 0,-1 1 0,1 1 0,-59 23 0,48-10-163,2 2 0,0 2 0,1 1 0,2 2 0,1 2 0,1 2 0,2 1 0,1 1 0,-43 57 0,41-43 110,2 2 0,3 0 0,1 3-1,3 0 1,3 1 0,1 2 0,-18 74-1,31-90-605,3 1-1,1 0 0,2 0 0,1 0 1,3 0-1,1 1 0,2-1 1,2 0-1,2 0 0,14 46 0,18 27-811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320"/>
    </inkml:context>
    <inkml:brush xml:id="br0">
      <inkml:brushProperty name="width" value="0.1" units="cm"/>
      <inkml:brushProperty name="height" value="0.1" units="cm"/>
      <inkml:brushProperty name="color" value="#5B2D90"/>
    </inkml:brush>
  </inkml:definitions>
  <inkml:trace contextRef="#ctx0" brushRef="#br0">56 0 1576,'-24'33'-352,"-7"-8"216</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676"/>
    </inkml:context>
    <inkml:brush xml:id="br0">
      <inkml:brushProperty name="width" value="0.1" units="cm"/>
      <inkml:brushProperty name="height" value="0.1" units="cm"/>
      <inkml:brushProperty name="color" value="#5B2D90"/>
    </inkml:brush>
  </inkml:definitions>
  <inkml:trace contextRef="#ctx0" brushRef="#br0">8 1 2232,'-7'46'56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4.832"/>
    </inkml:context>
    <inkml:brush xml:id="br0">
      <inkml:brushProperty name="width" value="0.1" units="cm"/>
      <inkml:brushProperty name="height" value="0.1" units="cm"/>
      <inkml:brushProperty name="color" value="#5B2D90"/>
    </inkml:brush>
  </inkml:definitions>
  <inkml:trace contextRef="#ctx0" brushRef="#br0">963 0 2104,'-53'54'200,"-5"-2"417,-12 0-889,-2 0-97,-8-6 57,-6-1 80,-12-2 184,-9-2 104,-4-3-16,-2-4-160,-2-2 88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329"/>
    </inkml:context>
    <inkml:brush xml:id="br0">
      <inkml:brushProperty name="width" value="0.1" units="cm"/>
      <inkml:brushProperty name="height" value="0.1" units="cm"/>
      <inkml:brushProperty name="color" value="#5B2D90"/>
    </inkml:brush>
  </inkml:definitions>
  <inkml:trace contextRef="#ctx0" brushRef="#br0">345 112 1096,'-65'5'704,"1"-4"385,8-7-329,5-8-320,7-11-816,7-7-416,9-8 392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5.641"/>
    </inkml:context>
    <inkml:brush xml:id="br0">
      <inkml:brushProperty name="width" value="0.1" units="cm"/>
      <inkml:brushProperty name="height" value="0.1" units="cm"/>
      <inkml:brushProperty name="color" value="#5B2D90"/>
    </inkml:brush>
  </inkml:definitions>
  <inkml:trace contextRef="#ctx0" brushRef="#br0">920 1 3505,'-164'18'1015,"1"7"0,-210 60-1,349-78-1517,-1 2 0,2 0-1,-1 1 1,1 2-1,-24 16 1,-7 10-313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112"/>
    </inkml:context>
    <inkml:brush xml:id="br0">
      <inkml:brushProperty name="width" value="0.1" units="cm"/>
      <inkml:brushProperty name="height" value="0.1" units="cm"/>
      <inkml:brushProperty name="color" value="#5B2D90"/>
    </inkml:brush>
  </inkml:definitions>
  <inkml:trace contextRef="#ctx0" brushRef="#br0">1621 84 3945,'-348'-68'755,"283"60"185,0 3 0,-1 2-1,-92 10 1,114-1-829,-1 3 0,1 1 0,1 2 0,0 3 0,1 1 0,-50 26 0,39-14-96,2 3-1,1 2 1,1 2-1,-53 49 1,76-59 8,1 1 1,0 1 0,3 2-1,0 0 1,2 1-1,1 1 1,1 0 0,-24 62-1,33-67-287,1 1-1,1 0 0,1 0 1,1 1-1,2-1 0,1 1 1,1 0-1,1 0 0,1 0 1,2 0-1,12 53 0,14 18-767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6.460"/>
    </inkml:context>
    <inkml:brush xml:id="br0">
      <inkml:brushProperty name="width" value="0.1" units="cm"/>
      <inkml:brushProperty name="height" value="0.1" units="cm"/>
      <inkml:brushProperty name="color" value="#5B2D90"/>
    </inkml:brush>
  </inkml:definitions>
  <inkml:trace contextRef="#ctx0" brushRef="#br0">417 1 4329,'-66'13'336,"-8"7"520,3 0-1024,0 4-304,1 1-232,5-1 304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055"/>
    </inkml:context>
    <inkml:brush xml:id="br0">
      <inkml:brushProperty name="width" value="0.1" units="cm"/>
      <inkml:brushProperty name="height" value="0.1" units="cm"/>
      <inkml:brushProperty name="color" value="#5B2D90"/>
    </inkml:brush>
  </inkml:definitions>
  <inkml:trace contextRef="#ctx0" brushRef="#br0">1536 24 2048,'-89'-12'409,"0"4"0,0 5 0,-1 3 0,1 4 0,-110 19 0,147-13-486,2 3-1,0 1 0,0 3 1,-79 39-1,61-23 222,2 3 0,-123 90 0,166-107-57,2 0 0,-1 1 0,2 2 0,1 0 0,1 1 0,1 1 0,1 0 0,0 2 0,2-1 0,-19 51 0,20-37-1704,8-42 1084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0.772"/>
    </inkml:context>
    <inkml:brush xml:id="br0">
      <inkml:brushProperty name="width" value="0.1" units="cm"/>
      <inkml:brushProperty name="height" value="0.1" units="cm"/>
      <inkml:brushProperty name="color" value="#00A0D7"/>
    </inkml:brush>
  </inkml:definitions>
  <inkml:trace contextRef="#ctx0" brushRef="#br0">0 1 9650,'16'19'624,"7"2"416,5 3-95,9 3 247,5 2 96,13 0-8,8-2-159,20-9-553,10-8-432,12-18-1769,6-10-2279,1-14 2191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842"/>
    </inkml:context>
    <inkml:brush xml:id="br0">
      <inkml:brushProperty name="width" value="0.1" units="cm"/>
      <inkml:brushProperty name="height" value="0.1" units="cm"/>
      <inkml:brushProperty name="color" value="#5B2D90"/>
    </inkml:brush>
  </inkml:definitions>
  <inkml:trace contextRef="#ctx0" brushRef="#br0">230 714 2441,'-90'-69'2035,"69"55"-2103,1-1 1,0-1 0,1 0 0,-26-30 0,43 44 87,0-1 1,1 1 0,-1-1 0,1 0 0,0 0 0,0 0 0,0 0 0,0 0-1,0 0 1,1 0 0,-1 0 0,1 0 0,0 0 0,-1 0 0,2 0 0,-1 0 0,0 0-1,1 0 1,-1 0 0,1 0 0,0 0 0,0 0 0,0 0 0,0 0 0,1 0 0,-1 0-1,4-4 1,3-5 105,1 1-1,0 0 1,0 1-1,19-17 1,9-3-88,2 1 0,0 2 0,2 1 0,1 2 0,69-27 1,234-70-434,-316 112 325,23-8-520,0 3 1,1 2-1,69-8 1,-36 20-73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7.963"/>
    </inkml:context>
    <inkml:brush xml:id="br0">
      <inkml:brushProperty name="width" value="0.1" units="cm"/>
      <inkml:brushProperty name="height" value="0.1" units="cm"/>
      <inkml:brushProperty name="color" value="#5B2D90"/>
    </inkml:brush>
  </inkml:definitions>
  <inkml:trace contextRef="#ctx0" brushRef="#br0">0 1 88,'54'26'0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8.665"/>
    </inkml:context>
    <inkml:brush xml:id="br0">
      <inkml:brushProperty name="width" value="0.1" units="cm"/>
      <inkml:brushProperty name="height" value="0.1" units="cm"/>
      <inkml:brushProperty name="color" value="#5B2D90"/>
    </inkml:brush>
  </inkml:definitions>
  <inkml:trace contextRef="#ctx0" brushRef="#br0">0 303 512,'46'-36'200,"1"2"0,2 2 0,1 2 0,1 3 0,2 2 0,0 2 0,2 2 0,0 3 0,1 2 1,1 3-1,0 2 0,62-3 0,-95 12-223,-1 2 0,1 0 0,0 2 0,0 1 0,-1 0-1,45 14 1,-55-12-18,1 0-1,-1 1 0,0 0 0,0 1 0,-1 1 0,0 0 0,0 1 0,-1 0 0,0 0 0,-1 1 0,0 1 0,14 18 0,3 13 134,-2 2-1,32 74 1,15 29 119,-60-126-206,1-1-1,2-1 1,-1 0 0,35 33-1,-34-38-74,2-1 1,-1-1-1,2-1 0,0 0 0,0-1 0,0-1 1,1-1-1,1 0 0,-1-1 0,1-2 0,1 0 0,-1-1 1,1-1-1,-1 0 0,1-2 0,37-2 0,166-17-394,-96 0 376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59.076"/>
    </inkml:context>
    <inkml:brush xml:id="br0">
      <inkml:brushProperty name="width" value="0.1" units="cm"/>
      <inkml:brushProperty name="height" value="0.1" units="cm"/>
      <inkml:brushProperty name="color" value="#5B2D90"/>
    </inkml:brush>
  </inkml:definitions>
  <inkml:trace contextRef="#ctx0" brushRef="#br0">39 1 4105,'-21'48'400,"10"-4"424,5-1-432,15-5-72,10-2-136,17-7-176,12-6-8,22-6-16,8-3 0,13-4-152,3-3-240,-2-4-576,3-3-360,-3-6 656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00.041"/>
    </inkml:context>
    <inkml:brush xml:id="br0">
      <inkml:brushProperty name="width" value="0.1" units="cm"/>
      <inkml:brushProperty name="height" value="0.1" units="cm"/>
      <inkml:brushProperty name="color" value="#5B2D90"/>
    </inkml:brush>
  </inkml:definitions>
  <inkml:trace contextRef="#ctx0" brushRef="#br0">0 623 1112,'54'-58'392,"2"-6"280,5-2-279,0-4-161,2-2-184,2 3-24,6 6 0,5 7 0,7 13 32,0 6 24,1 20 208,0 9 16,1 16-40,5 7-80,1 13-416,-1 4-208,-10 5 224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5.929"/>
    </inkml:context>
    <inkml:brush xml:id="br0">
      <inkml:brushProperty name="width" value="0.2" units="cm"/>
      <inkml:brushProperty name="height" value="0.2" units="cm"/>
      <inkml:brushProperty name="color" value="#5B2D90"/>
    </inkml:brush>
  </inkml:definitions>
  <inkml:trace contextRef="#ctx0" brushRef="#br0">0 72 960,'37'-19'184,"0"3"176,-3 2-128,-2 5-160,-2 0-80,-3 5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105"/>
    </inkml:context>
    <inkml:brush xml:id="br0">
      <inkml:brushProperty name="width" value="0.2" units="cm"/>
      <inkml:brushProperty name="height" value="0.2" units="cm"/>
      <inkml:brushProperty name="color" value="#5B2D90"/>
    </inkml:brush>
  </inkml:definitions>
  <inkml:trace contextRef="#ctx0" brushRef="#br0">208 0 208,'-12'28'0,"-2"4"-24,-5 2 328,-1-1 224,-5 0-24,-2 2 280,-3-2-399,2 1-473,-4 1-48</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6.601"/>
    </inkml:context>
    <inkml:brush xml:id="br0">
      <inkml:brushProperty name="width" value="0.2" units="cm"/>
      <inkml:brushProperty name="height" value="0.2" units="cm"/>
      <inkml:brushProperty name="color" value="#5B2D90"/>
    </inkml:brush>
  </inkml:definitions>
  <inkml:trace contextRef="#ctx0" brushRef="#br0">2179 1 1168,'15'13'332,"1"2"-1,-2 0 1,0 0 0,-1 1-1,19 31 1,-26-37-133,-2 1-1,1-1 1,-1 1 0,0 0-1,-1 1 1,-1-1 0,0 1 0,0-1-1,-1 1 1,-1-1 0,-1 22 0,-2-7 49,-2 1 0,-1-1 0,-1-1 0,-1 1 1,-1-1-1,-1-1 0,-2 1 0,-19 30 1,-5 2 214,-3-2 0,-52 56 0,57-75-185,-1-2 0,-2-2 0,-1-1-1,-2-2 1,0-1 0,-2-3 0,-74 34 0,-30 2 397,-156 41 1,279-94-577,-460 112 978,-6-34-2509,355-65 282,35-5 490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070"/>
    </inkml:context>
    <inkml:brush xml:id="br0">
      <inkml:brushProperty name="width" value="0.2" units="cm"/>
      <inkml:brushProperty name="height" value="0.2" units="cm"/>
      <inkml:brushProperty name="color" value="#5B2D90"/>
    </inkml:brush>
  </inkml:definitions>
  <inkml:trace contextRef="#ctx0" brushRef="#br0">901 1 10690,'-59'20'304,"-14"-11"-80,19-3-848,4-3-280,-2 0-104,-3 2 152,-3 2 400,-4 11 592,-2 5 256,-5 16 216,-1 11-88,7 13-208,3 8-96,15 17-224,9 7-216,16 11-392,10 0-456,14-6 560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302"/>
    </inkml:context>
    <inkml:brush xml:id="br0">
      <inkml:brushProperty name="width" value="0.2" units="cm"/>
      <inkml:brushProperty name="height" value="0.2" units="cm"/>
      <inkml:brushProperty name="color" value="#5B2D90"/>
    </inkml:brush>
  </inkml:definitions>
  <inkml:trace contextRef="#ctx0" brushRef="#br0">203 10 7474,'-69'0'-384,"1"-4"-1433,3-2 1009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1.226"/>
    </inkml:context>
    <inkml:brush xml:id="br0">
      <inkml:brushProperty name="width" value="0.1" units="cm"/>
      <inkml:brushProperty name="height" value="0.1" units="cm"/>
      <inkml:brushProperty name="color" value="#00A0D7"/>
    </inkml:brush>
  </inkml:definitions>
  <inkml:trace contextRef="#ctx0" brushRef="#br0">0 0 11418,'19'68'929,"1"4"1231,20 11-1488,30-3-320,17-4-56,31-11-296,20-15-16,30-23-312,16-15-296,20-25-1568,5-12 1272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7.946"/>
    </inkml:context>
    <inkml:brush xml:id="br0">
      <inkml:brushProperty name="width" value="0.2" units="cm"/>
      <inkml:brushProperty name="height" value="0.2" units="cm"/>
      <inkml:brushProperty name="color" value="#5B2D90"/>
    </inkml:brush>
  </inkml:definitions>
  <inkml:trace contextRef="#ctx0" brushRef="#br0">316 1 2040,'-85'10'136,"2"1"129,8-6-698,3-2 305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8.920"/>
    </inkml:context>
    <inkml:brush xml:id="br0">
      <inkml:brushProperty name="width" value="0.2" units="cm"/>
      <inkml:brushProperty name="height" value="0.2" units="cm"/>
      <inkml:brushProperty name="color" value="#5B2D90"/>
    </inkml:brush>
  </inkml:definitions>
  <inkml:trace contextRef="#ctx0" brushRef="#br0">1 120 5433,'73'-26'144,"24"3"-64,-6-1-24,11 4-24,7 2-8,8 10-24,3 8 0,2 13-8,1 9-24,-5 12-96,-5 3-176,-12 6-280,-6-2-48,-14 2 264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49.905"/>
    </inkml:context>
    <inkml:brush xml:id="br0">
      <inkml:brushProperty name="width" value="0.2" units="cm"/>
      <inkml:brushProperty name="height" value="0.2" units="cm"/>
      <inkml:brushProperty name="color" value="#5B2D90"/>
    </inkml:brush>
  </inkml:definitions>
  <inkml:trace contextRef="#ctx0" brushRef="#br0">0 503 6801,'17'-7'134,"0"-2"-1,-1 0 0,0 0 0,-1-1 1,0-1-1,-1-1 0,20-20 0,3-1 60,24-13-249,1 1 0,2 4-1,2 2 1,2 4 0,1 2-1,1 4 1,139-39 0,-168 57-575,0 3 0,0 1 0,1 2 0,0 2 1,83 4-1,-17 13-337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1.419"/>
    </inkml:context>
    <inkml:brush xml:id="br0">
      <inkml:brushProperty name="width" value="0.2" units="cm"/>
      <inkml:brushProperty name="height" value="0.2" units="cm"/>
      <inkml:brushProperty name="color" value="#5B2D90"/>
    </inkml:brush>
  </inkml:definitions>
  <inkml:trace contextRef="#ctx0" brushRef="#br0">3 655 2296,'1'-9'592,"0"0"-1,0 0 0,-1 0 0,-1 0 0,0-9 0,-1 11-385,2 1 0,-1-1 0,1 0 0,0 1 0,0-1 0,1 0 0,0 1 0,0-1 0,1 1 0,0-1 0,3-8 0,10-12-94,0 2 0,2 0 0,1 1 0,0 0 0,2 2 0,1 0 0,0 1 1,2 2-1,0 0 0,1 1 0,30-16 0,9-2-101,2 3 0,1 3 0,101-31 1,-113 45-227,1 2 0,0 2 0,1 3 0,72-2-1,-87 9-331,1 3-1,-1 1 1,1 3 0,-1 1-1,0 2 1,59 19-1,-48-6-136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244"/>
    </inkml:context>
    <inkml:brush xml:id="br0">
      <inkml:brushProperty name="width" value="0.2" units="cm"/>
      <inkml:brushProperty name="height" value="0.2" units="cm"/>
      <inkml:brushProperty name="color" value="#5B2D90"/>
    </inkml:brush>
  </inkml:definitions>
  <inkml:trace contextRef="#ctx0" brushRef="#br0">0 591 2409,'9'-21'448,"1"-4"592,9-5-752,4-2-96,6 1-24,6-1 56,4 2 200,4 0 64,8-2-24,4-2-80,5-5-216,3-3-88,7-2-104,2 1-144,11 0-576,7 0-408,3 3 560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2.990"/>
    </inkml:context>
    <inkml:brush xml:id="br0">
      <inkml:brushProperty name="width" value="0.2" units="cm"/>
      <inkml:brushProperty name="height" value="0.2" units="cm"/>
      <inkml:brushProperty name="color" value="#5B2D90"/>
    </inkml:brush>
  </inkml:definitions>
  <inkml:trace contextRef="#ctx0" brushRef="#br0">185 646 2473,'-7'3'244,"1"0"0,-1-1 1,0 0-1,0 0 1,-1 0-1,1-1 1,0 0-1,-1-1 1,1 1-1,0-1 1,-1-1-1,1 1 1,0-1-1,-1-1 1,1 1-1,0-1 1,0-1-1,0 1 1,0-1-1,1 0 1,-13-8-1,18 10-162,-1-1 1,1 0-1,-1 1 0,1-1 1,0 0-1,0 0 0,0 0 1,0 0-1,0 0 0,0 0 1,0 0-1,0 0 0,1 0 1,-1-1-1,1 1 0,0 0 1,0 0-1,0-1 0,0 1 1,0 0-1,0 0 0,0-1 1,1 1-1,-1 0 0,1 0 0,0 0 1,-1 0-1,1 0 0,2-3 1,1-5 25,1 0 0,0 1 1,0-1-1,12-14 0,6-2-37,0 1-1,1 1 1,54-40-1,94-50-156,-156 105 80,55-35-170,3 5 0,87-35 1,-112 55-200,2 2 0,0 2 0,1 3 0,77-10 0,-104 20-55,0 1 0,0 2 0,1 0 0,40 8 0,8 9-317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725"/>
    </inkml:context>
    <inkml:brush xml:id="br0">
      <inkml:brushProperty name="width" value="0.2" units="cm"/>
      <inkml:brushProperty name="height" value="0.2" units="cm"/>
      <inkml:brushProperty name="color" value="#5B2D90"/>
    </inkml:brush>
  </inkml:definitions>
  <inkml:trace contextRef="#ctx0" brushRef="#br0">51 0 7090,'-6'10'119,"0"-1"0,0 1 1,1 0-1,0 0 1,0 1-1,2 0 1,-1-1-1,1 1 0,1 0 1,0 1-1,0-1 1,1 0-1,1 0 1,0 1-1,0-1 0,1 1 1,0-1-1,1 0 1,1 0-1,0 0 1,0 0-1,1 0 0,0-1 1,11 20-1,-5-14-106,0 0 1,0 0-1,2-1 0,0-1 1,0 0-1,2 0 0,-1-1 0,2-1 1,0 0-1,0-1 0,1-1 0,0 0 1,1-2-1,23 10 0,-17-11-215,0-2-1,0 0 0,0-2 1,1-1-1,0 0 1,-1-2-1,1 0 1,0-2-1,-1-1 0,1-1 1,-1 0-1,0-2 1,30-12-1,-12 3-380,-1-2 0,0-2 0,-2-2 0,0-1 0,-1-2 0,45-39 0,-5-7-117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208"/>
    </inkml:context>
    <inkml:brush xml:id="br0">
      <inkml:brushProperty name="width" value="0.2" units="cm"/>
      <inkml:brushProperty name="height" value="0.2" units="cm"/>
      <inkml:brushProperty name="color" value="#5B2D90"/>
    </inkml:brush>
  </inkml:definitions>
  <inkml:trace contextRef="#ctx0" brushRef="#br0">9 0 760,'-8'15'32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0.487"/>
    </inkml:context>
    <inkml:brush xml:id="br0">
      <inkml:brushProperty name="width" value="0.2" units="cm"/>
      <inkml:brushProperty name="height" value="0.2" units="cm"/>
      <inkml:brushProperty name="color" value="#5B2D90"/>
    </inkml:brush>
  </inkml:definitions>
  <inkml:trace contextRef="#ctx0" brushRef="#br0">370 1 1872,'46'153'936,"0"-3"-961,-28-65 72,-3 0 0,-5 0 1,1 153-1,-13-193-257,-2 1 0,-2-1 0,-1 0 0,-3-1 0,-2 0 1,-1 0-1,-3-1 0,-39 76 0,31-76 263,-1-1-1,-3-1 1,-1-2-1,-2-1 1,-2-1 0,-1-1-1,-2-2 1,-68 50-1,57-56-312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1.549"/>
    </inkml:context>
    <inkml:brush xml:id="br0">
      <inkml:brushProperty name="width" value="0.2" units="cm"/>
      <inkml:brushProperty name="height" value="0.2" units="cm"/>
      <inkml:brushProperty name="color" value="#5B2D90"/>
    </inkml:brush>
  </inkml:definitions>
  <inkml:trace contextRef="#ctx0" brushRef="#br0">978 1 1536,'-116'7'681,"64"-5"926,1 2 0,-51 11 0,33 0-1056,0 3 0,-110 43 1,157-51-440,1 0-1,0 1 1,1 1-1,0 2 1,1 0 0,0 0-1,1 2 1,1 0 0,1 1-1,0 1 1,-26 39-1,29-34-91,1 0-1,0 1 0,2 1 0,1 0 1,1 0-1,1 1 0,1 0 1,2 0-1,-2 28 0,4-20-128,2 0 0,2-1-1,1 1 1,1-1 0,2 0 0,18 59-1,18 15-171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19.071"/>
    </inkml:context>
    <inkml:brush xml:id="br0">
      <inkml:brushProperty name="width" value="0.1" units="cm"/>
      <inkml:brushProperty name="height" value="0.1" units="cm"/>
      <inkml:brushProperty name="color" value="#00A0D7"/>
    </inkml:brush>
  </inkml:definitions>
  <inkml:trace contextRef="#ctx0" brushRef="#br0">1 1 6753,'2'3'243,"1"0"-1,-1 0 0,0 0 0,0 1 0,0-1 1,0 1-1,2 6 0,8 15 713,2-5-463,2-1 1,0 0-1,1-1 1,0-1-1,2-1 0,0 0 1,1-1-1,25 14 0,-16-13-300,2-2 0,0 0-1,1-2 1,0-2-1,42 9 1,10-6-287,0-4-1,0-3 1,161-10 0,-133-4 144,176-34 0,-228 29-567,-1-3-1,-1-2 0,0-3 0,85-44 1,-63 16-1641,-14-3 809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2.660"/>
    </inkml:context>
    <inkml:brush xml:id="br0">
      <inkml:brushProperty name="width" value="0.2" units="cm"/>
      <inkml:brushProperty name="height" value="0.2" units="cm"/>
      <inkml:brushProperty name="color" value="#5B2D90"/>
    </inkml:brush>
  </inkml:definitions>
  <inkml:trace contextRef="#ctx0" brushRef="#br0">1 308 3025,'1'0'31,"0"0"0,0 1 0,1-1 0,-1 0 0,0 0 0,0 0 0,0 0 0,0 0 0,1 0 0,-1 0 0,0 0 0,0 0 1,0-1-1,0 1 0,0-1 0,1 1 0,-1 0 0,0-1 0,0 0 0,0 1 0,0-1 0,0 0 0,0 1 0,-1-1 0,1 0 0,0 0 0,0 0 1,0 0-1,-1 0 0,1 0 0,-1 0 0,1 0 0,0-1 0,13-16 490,16-18 241,2 1 0,2 1 0,45-35 0,-61 57-771,0 0 0,0 1 0,1 1 1,0 0-1,1 2 0,0 0 0,1 1 0,-1 1 0,33-5 1,-31 9-2,-1 1 0,1 0 0,0 1 1,-1 2-1,1 0 0,-1 1 0,42 12 1,0 7-1182,76 35 1,-124-50 793,39 18-436</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1:04.891"/>
    </inkml:context>
    <inkml:brush xml:id="br0">
      <inkml:brushProperty name="width" value="0.2" units="cm"/>
      <inkml:brushProperty name="height" value="0.2" units="cm"/>
      <inkml:brushProperty name="color" value="#5B2D90"/>
    </inkml:brush>
  </inkml:definitions>
  <inkml:trace contextRef="#ctx0" brushRef="#br0">0 0 1328,'1'18'208,"3"1"256,4 3-464,2 2-176,3 2-176,1 0-40,4 3 56,3 0 88,3 2 128,1 2 24,1 4 80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2.671"/>
    </inkml:context>
    <inkml:brush xml:id="br0">
      <inkml:brushProperty name="width" value="0.1" units="cm"/>
      <inkml:brushProperty name="height" value="0.1" units="cm"/>
      <inkml:brushProperty name="color" value="#5B2D90"/>
    </inkml:brush>
  </inkml:definitions>
  <inkml:trace contextRef="#ctx0" brushRef="#br0">0 99 1480,'32'-13'426,"1"2"-1,-1 2 1,66-11-1,106 0 212,-163 16-356,239-12-336,0 11 1,373 42 0,-486-14-918,291 82 1,147 100 97,-480-156 698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3.840"/>
    </inkml:context>
    <inkml:brush xml:id="br0">
      <inkml:brushProperty name="width" value="0.1" units="cm"/>
      <inkml:brushProperty name="height" value="0.1" units="cm"/>
      <inkml:brushProperty name="color" value="#5B2D90"/>
    </inkml:brush>
  </inkml:definitions>
  <inkml:trace contextRef="#ctx0" brushRef="#br0">0 209 1296,'45'-21'-83,"0"3"0,2 1 0,70-16-1,-33 10 76,5 1 24,0 3 1,126-9-1,187 7-40,-288 17 28,188 2-36,336 39 0,293 100 82,-360-13 2486,-421-82-1877,251 107 0,-338-121-1221,-2 3 0,103 69 0,-118-64 25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4.495"/>
    </inkml:context>
    <inkml:brush xml:id="br0">
      <inkml:brushProperty name="width" value="0.1" units="cm"/>
      <inkml:brushProperty name="height" value="0.1" units="cm"/>
      <inkml:brushProperty name="color" value="#5B2D90"/>
    </inkml:brush>
  </inkml:definitions>
  <inkml:trace contextRef="#ctx0" brushRef="#br0">1 0 1176,'108'57'542,"143"54"-1,-153-71 429,-2 3 0,124 77 0,-97-39-858,-4 5 0,197 185 0,-286-238-295,-2 0 1,-1 1-1,-2 2 0,-2 1 1,-1 0-1,-1 2 0,-3 1 1,26 79-1,-20-46-413</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121"/>
    </inkml:context>
    <inkml:brush xml:id="br0">
      <inkml:brushProperty name="width" value="0.1" units="cm"/>
      <inkml:brushProperty name="height" value="0.1" units="cm"/>
      <inkml:brushProperty name="color" value="#5B2D90"/>
    </inkml:brush>
  </inkml:definitions>
  <inkml:trace contextRef="#ctx0" brushRef="#br0">1 0 3169,'102'89'1039,"-7"-7"190,115 126 1,-184-178-1117,-1 1 1,-1 2-1,-2 0 1,-2 1-1,-1 2 1,-1 0-1,-2 0 1,17 58-1,-11 13-918,-5 0 0,6 165 0,-21-245 492,4 96-438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9:59:45.967"/>
    </inkml:context>
    <inkml:brush xml:id="br0">
      <inkml:brushProperty name="width" value="0.1" units="cm"/>
      <inkml:brushProperty name="height" value="0.1" units="cm"/>
      <inkml:brushProperty name="color" value="#5B2D90"/>
    </inkml:brush>
  </inkml:definitions>
  <inkml:trace contextRef="#ctx0" brushRef="#br0">1 0 5993,'36'2'192,"-13"-1"160,14 6-408,8 5 24,10 6 16,2 5-8,3 11 8,1 5 0,-1 11 0,0 9 8,1 15-24,0 11-8,-3 20-376,-4 12-352,-7 22 416</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3.942"/>
    </inkml:context>
    <inkml:brush xml:id="br0">
      <inkml:brushProperty name="width" value="0.2" units="cm"/>
      <inkml:brushProperty name="height" value="0.2" units="cm"/>
      <inkml:brushProperty name="color" value="#5B2D90"/>
    </inkml:brush>
  </inkml:definitions>
  <inkml:trace contextRef="#ctx0" brushRef="#br0">1 9 848,'104'-8'318,"162"7"0,104 31-373,-86-6 164,0 15-77,-83-8-330,-141-24 186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5.609"/>
    </inkml:context>
    <inkml:brush xml:id="br0">
      <inkml:brushProperty name="width" value="0.2" units="cm"/>
      <inkml:brushProperty name="height" value="0.2" units="cm"/>
      <inkml:brushProperty name="color" value="#5B2D90"/>
    </inkml:brush>
  </inkml:definitions>
  <inkml:trace contextRef="#ctx0" brushRef="#br0">0 1 1568,'92'4'1528,"193"17"-413,-230-13-1144,-1 2 0,1 2 0,60 23 1,54 29-1,96 33 51,-182-69-19,-1 4 0,118 64-1,-166-77 34,-1 2-1,-1 2 1,0 1-1,-2 1 1,-2 1-1,0 2 1,-1 1-1,24 35 1,-24-24 595,-2 2 0,-2 1-1,24 61 1,-42-92-591,2 0 1,-1-1-1,2 1 0,0-1 1,0-1-1,1 1 0,0-1 1,0-1-1,1 0 0,1 0 0,0-1 1,0 0-1,16 8 0,16 6 56,0-3-1,66 21 0,-77-29 6,-18-7-20,0-1 0,1 0 0,-1-1 0,1-1 0,-1 0 0,1-1-1,-1-1 1,1 0 0,-1-1 0,1-1 0,-1 0 0,0 0 0,14-7 0,-18 7-65,-1-1 1,1 0-1,-1 0 0,1-1 1,-2 0-1,1-1 1,0 0-1,-1 0 0,0-1 1,-1 0-1,1-1 1,-1 1-1,-1-1 0,1-1 1,-2 1-1,1-1 1,-1 0-1,8-19 0,-12 26-13,-1 0-1,1 1 0,-1-1 0,0 0 0,1 0 1,-1 0-1,0 0 0,0 0 0,0 0 0,0 0 1,0 1-1,-1-1 0,1 0 0,0 0 0,-1 0 1,0 0-1,1 0 0,-1 1 0,0-1 1,-1-2-1,2 4-1,-1-1 0,1 1 1,-1 0-1,1 0 0,-1-1 1,1 1-1,0 0 0,-1 0 1,1-1-1,-1 1 1,1 0-1,-1 0 0,1 0 1,-1 0-1,1 0 0,-1 0 1,1 0-1,-1-1 0,1 2 1,-1-1-1,1 0 0,-1 0 1,1 0-1,-1 0 0,1 0 1,-2 1-1,-16 16 22,14-12-28,0 1 0,1 0 0,0 0 1,0 0-1,0 0 0,1 0 0,-1 0 1,2 1-1,-1-1 0,1 1 1,0 0-1,0-1 0,1 1 0,-1 0 1,2-1-1,0 11 0,1-9 5,1 1-1,0-1 1,0 0 0,0 0 0,1 0-1,1-1 1,-1 1 0,1-1-1,0 0 1,1 0 0,7 7-1,8 5-134,1-1-1,0-1 1,1-1-1,1-1 0,1-1 1,42 18-1,45 12-2140,-55-23 1450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179"/>
    </inkml:context>
    <inkml:brush xml:id="br0">
      <inkml:brushProperty name="width" value="0.2" units="cm"/>
      <inkml:brushProperty name="height" value="0.2" units="cm"/>
      <inkml:brushProperty name="color" value="#5B2D90"/>
    </inkml:brush>
  </inkml:definitions>
  <inkml:trace contextRef="#ctx0" brushRef="#br0">5 1 1952,'-5'17'80,"7"0"-88,1 0-80,4-2-96,1 3-32,2-3 0,2 2-16,0-3 128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081"/>
    </inkml:context>
    <inkml:brush xml:id="br0">
      <inkml:brushProperty name="width" value="0.1" units="cm"/>
      <inkml:brushProperty name="height" value="0.1" units="cm"/>
      <inkml:brushProperty name="color" value="#00A0D7"/>
    </inkml:brush>
  </inkml:definitions>
  <inkml:trace contextRef="#ctx0" brushRef="#br0">0 25 4281,'18'0'624,"13"0"400,11-1-344,16-2-496,10-1-152,16 0-80,7-1-8,14 1 32,6 1 32,11 4 104,1 3 80,4 8 81,-1 5-1,-8 13-112,-7 8-264,-20 16-1353,-13 8 993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6.426"/>
    </inkml:context>
    <inkml:brush xml:id="br0">
      <inkml:brushProperty name="width" value="0.2" units="cm"/>
      <inkml:brushProperty name="height" value="0.2" units="cm"/>
      <inkml:brushProperty name="color" value="#5B2D90"/>
    </inkml:brush>
  </inkml:definitions>
  <inkml:trace contextRef="#ctx0" brushRef="#br0">0 1 1488,'3'40'552,"-2"6"601,2 4-33,0 7-216,1-2-200,5 5-312,1-2-144,8-2-104,2 1-8,6-9-16,-1-3-7,5-6-41,3-5-32,8-11-345,5-5-447,6-12 400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168"/>
    </inkml:context>
    <inkml:brush xml:id="br0">
      <inkml:brushProperty name="width" value="0.2" units="cm"/>
      <inkml:brushProperty name="height" value="0.2" units="cm"/>
      <inkml:brushProperty name="color" value="#5B2D90"/>
    </inkml:brush>
  </inkml:definitions>
  <inkml:trace contextRef="#ctx0" brushRef="#br0">98 1 4537,'-15'27'459,"0"0"0,2 1 0,1 1 0,1 0 0,-12 56 0,20-69-274,0 0 0,2 0 0,0 1 0,1-1 0,1 0 0,0 0 0,1 1 0,1-1 0,0 0 0,1-1 0,1 1-1,13 28 1,-1-12-435,2-1 0,1 0-1,27 32 1,80 79-2495,-112-125 2247,32 30-344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9:47.970"/>
    </inkml:context>
    <inkml:brush xml:id="br0">
      <inkml:brushProperty name="width" value="0.2" units="cm"/>
      <inkml:brushProperty name="height" value="0.2" units="cm"/>
      <inkml:brushProperty name="color" value="#5B2D90"/>
    </inkml:brush>
  </inkml:definitions>
  <inkml:trace contextRef="#ctx0" brushRef="#br0">112 1 1320,'-3'0'316,"0"0"1,0 0-1,0 1 0,0-1 0,0 1 1,0 0-1,1 0 0,-1 0 0,0 0 0,0 0 1,1 1-1,-4 2 0,1 0-135,0 0 0,1 0 0,0 0 0,0 1 0,1 0 1,-1 0-1,1 0 0,0 0 0,-4 9 0,1 1 51,1 0 0,0 0 0,1 1 0,1-1 0,-2 21 0,4-26-150,0-1 0,1 1 0,1-1 1,0 1-1,0-1 0,0 0 0,2 1 0,-1-1 1,1 0-1,0 0 0,1 0 0,0-1 0,0 1 1,1-1-1,0 0 0,10 12 0,-3-7-248,1-1 1,0 0-1,1-1 0,0 0 0,1-1 0,0-1 0,33 15 1,-24-12-112,-8-4-298,0-1-1,1 0 1,-1-1-1,25 6 1,-21-10 57</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8.851"/>
    </inkml:context>
    <inkml:brush xml:id="br0">
      <inkml:brushProperty name="width" value="0.1" units="cm"/>
      <inkml:brushProperty name="height" value="0.1" units="cm"/>
      <inkml:brushProperty name="color" value="#5B2D90"/>
    </inkml:brush>
  </inkml:definitions>
  <inkml:trace contextRef="#ctx0" brushRef="#br0">35 12 7642,'-10'1'227,"8"0"-123,0-1 1,1 0 0,-1 0 0,0 0 0,0 0 0,0 0-1,1 0 1,-1 0 0,-6-7 3105,19 3-2092,14 1-200,-17 5-751,0 0 0,0 1-1,0 0 1,0 0 0,0 1 0,-1 0 0,1 0 0,10 9 0,55 49 289,-58-49-343,25 26-58,-2 2 1,-1 1-1,-3 2 1,-1 2-1,-2 0 1,-3 2-1,-1 2 1,-3 0 0,-2 1-1,20 67 1,6 42-132,-7 1 1,32 262 0,-52-97-3852,-21-266 2678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09.553"/>
    </inkml:context>
    <inkml:brush xml:id="br0">
      <inkml:brushProperty name="width" value="0.1" units="cm"/>
      <inkml:brushProperty name="height" value="0.1" units="cm"/>
      <inkml:brushProperty name="color" value="#5B2D90"/>
    </inkml:brush>
  </inkml:definitions>
  <inkml:trace contextRef="#ctx0" brushRef="#br0">73 136 3041,'-3'-1'232,"1"1"0,-1 0 0,1-1 1,0 0-1,-1 0 0,1 0 0,0 0 1,-1 0-1,1 0 0,0 0 0,0-1 1,0 1-1,0-1 0,0 1 0,1-1 1,-1 0-1,0 0 0,1 0 0,-1 0 1,1 0-1,0 0 0,0 0 0,0 0 0,0-1 1,0 1-1,-1-4 0,0 1 397,0 0 0,-1 0 0,1 1 0,-1 0 0,0-1 0,-5-4 0,13 14-122,0 1 1,-1 0-1,0 0 1,0 0-1,5 12 0,26 79-318,-14-34-44,-11-36-109,-6-14 28,0-1 0,1 0-1,1 0 1,0 0 0,0-1 0,1 0 0,13 17-1,-19-27-43,0 0 0,0-1 0,0 1 0,0 0 0,0 0 0,0-1 0,0 1 0,0-1 0,0 1 0,1-1 0,-1 1 0,0-1 0,0 1 0,1-1 0,-1 0 0,0 0 0,0 0 0,1 0 0,-1 0 0,0 0 0,0 0 0,1 0 0,1-1 0,0 0-9,0 0 1,-1-1-1,1 1 1,-1-1-1,1 0 1,-1 1-1,1-1 1,-1 0-1,0-1 1,2-1-1,5-8-55,0 0-1,-1-1 1,9-16 0,-15 23 30,32-59-1788,41-113 1,-54 107 786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0.816"/>
    </inkml:context>
    <inkml:brush xml:id="br0">
      <inkml:brushProperty name="width" value="0.1" units="cm"/>
      <inkml:brushProperty name="height" value="0.1" units="cm"/>
      <inkml:brushProperty name="color" value="#5B2D90"/>
    </inkml:brush>
  </inkml:definitions>
  <inkml:trace contextRef="#ctx0" brushRef="#br0">588 1 3809,'-28'14'8778,"-87"46"-6243,87-43-2385,1 2 1,1 1 0,0 1-1,2 2 1,0 0-1,1 1 1,2 2-1,-27 39 1,24-25-36,1 2 0,1 0-1,3 1 1,2 1 0,-16 62 0,13-18-70,4 1 1,5 0-1,3 1 1,4 0-1,14 162 0,-2-168-530,4-1 0,4 0 0,3-1 0,4 0 0,3-2 0,40 83 0,7-29-755</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34:11.623"/>
    </inkml:context>
    <inkml:brush xml:id="br0">
      <inkml:brushProperty name="width" value="0.1" units="cm"/>
      <inkml:brushProperty name="height" value="0.1" units="cm"/>
      <inkml:brushProperty name="color" value="#5B2D90"/>
    </inkml:brush>
  </inkml:definitions>
  <inkml:trace contextRef="#ctx0" brushRef="#br0">58 242 4329,'-5'-3'194,"0"-1"1,1 0-1,0 0 0,0 0 1,0-1-1,1 0 0,-1 1 1,1-1-1,-4-9 0,-7-29 6501,22 47-5968,10 11-226,80 92 456,-53-55-814,65 58 0,-95-97-125,1 0 0,0-1 0,1-1-1,1 0 1,0-1 0,0-1 0,1-1 0,33 10 0,-48-17 4,1 0 0,-1 0-1,1 0 1,0-1-1,-1 1 1,1-1-1,0-1 1,-1 1 0,1 0-1,-1-1 1,1 0-1,0 0 1,-1-1 0,0 1-1,1-1 1,-1 0-1,0 0 1,7-5-1,-5 2 29,0 0 0,0-1-1,0 0 1,-1 0-1,0-1 1,0 1-1,-1-1 1,1 0-1,5-15 1,2-11 73,-1 0 0,-2 0 0,9-68 0,-17 97-130,30-193-4223,-21 151 2696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5.706"/>
    </inkml:context>
    <inkml:brush xml:id="br0">
      <inkml:brushProperty name="width" value="0.2" units="cm"/>
      <inkml:brushProperty name="height" value="0.2" units="cm"/>
      <inkml:brushProperty name="color" value="#5B2D90"/>
    </inkml:brush>
  </inkml:definitions>
  <inkml:trace contextRef="#ctx0" brushRef="#br0">1423 101 1568,'-22'-24'7788,"19"24"-7519,-50-15 398,33 11-109,-37-13 570,-1 3 1,-86-8-1,107 19-984,0 1 0,0 3 0,0 1 0,0 1 0,-41 11 0,27-2-80,1 3-1,1 1 1,1 3 0,0 2-1,2 2 1,0 2-1,-42 32 1,52-31-4,1 1 0,2 2 0,1 1 0,1 2 0,1 1 0,2 1 0,2 2 0,-35 60-1,51-77-421,1 1 0,1-1 0,0 1 0,2 1 0,0-1-1,-3 28 1,0 34-743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7.117"/>
    </inkml:context>
    <inkml:brush xml:id="br0">
      <inkml:brushProperty name="width" value="0.2" units="cm"/>
      <inkml:brushProperty name="height" value="0.2" units="cm"/>
      <inkml:brushProperty name="color" value="#5B2D90"/>
    </inkml:brush>
  </inkml:definitions>
  <inkml:trace contextRef="#ctx0" brushRef="#br0">1 301 4801,'9'-17'196,"0"1"0,1 0 1,1 0-1,1 1 0,0 0 0,1 1 0,0 1 1,1 0-1,1 1 0,0 0 0,1 1 0,0 1 1,0 1-1,1 0 0,29-11 0,1 2-214,2 3 0,-1 1 0,1 3 0,89-9 0,-79 16 84,1 3-1,0 3 1,-1 1 0,88 19 0,-54-2-670,-1 4 1,96 40-1,-129-42-43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4:39.722"/>
    </inkml:context>
    <inkml:brush xml:id="br0">
      <inkml:brushProperty name="width" value="0.2" units="cm"/>
      <inkml:brushProperty name="height" value="0.2" units="cm"/>
      <inkml:brushProperty name="color" value="#5B2D90"/>
    </inkml:brush>
  </inkml:definitions>
  <inkml:trace contextRef="#ctx0" brushRef="#br0">51 307 3289,'-50'5'6206,"50"-5"-6190,0-1 0,0 1-1,0-1 1,1 0-1,-1 1 1,0-1-1,0 1 1,1-1 0,-1 0-1,0 1 1,1-1-1,-1 1 1,1-1-1,-1 1 1,0 0 0,1-1-1,-1 1 1,1-1-1,-1 1 1,1 0-1,0-1 1,-1 1 0,1 0-1,-1 0 1,1-1-1,-1 1 1,1 0-1,0 0 1,0 0 0,23-12 281,165-67 539,4 8 1,212-49-1,-380 115-817,1 0 0,-1 1 0,1 2 0,0 1 0,37 2 0,-53 0-275,-1 0 0,1 1 0,0 0 0,-1 1 0,0 0 0,1 0 0,-1 1 0,-1 0 0,1 1 0,0 0 0,-1 0 0,0 1 0,-1 0 0,1 0 0,-1 1 0,0 0 0,8 10 0,3 9-705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0.596"/>
    </inkml:context>
    <inkml:brush xml:id="br0">
      <inkml:brushProperty name="width" value="0.1" units="cm"/>
      <inkml:brushProperty name="height" value="0.1" units="cm"/>
      <inkml:brushProperty name="color" value="#00A0D7"/>
    </inkml:brush>
  </inkml:definitions>
  <inkml:trace contextRef="#ctx0" brushRef="#br0">0 1 1616,'29'3'1253,"-1"2"0,0 2 1,-1 0-1,1 2 0,-1 1 0,35 18 0,-44-18-943,0 1 0,-1 1 1,0 1-1,-1 0 0,0 1 1,-1 1-1,-1 0 0,0 1 1,16 25-1,-8-4-182,-1 2 1,25 67-1,11 23-106,-51-120-52,0 0 0,0 0 0,1 0 0,-1 0 1,2-1-1,0-1 0,0 1 0,0-1 0,1 0 0,-1-1 1,2 0-1,11 6 0,-1-3-669,1-1 1,-1 0-1,1-2 0,1 0 1,22 3-1,40 1-1057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2.846"/>
    </inkml:context>
    <inkml:brush xml:id="br0">
      <inkml:brushProperty name="width" value="0.2" units="cm"/>
      <inkml:brushProperty name="height" value="0.2" units="cm"/>
      <inkml:brushProperty name="color" value="#5B2D90"/>
    </inkml:brush>
  </inkml:definitions>
  <inkml:trace contextRef="#ctx0" brushRef="#br0">2520 1 1784,'-57'29'1277,"-87"34"-1,-51 25 748,134-57-1364,-84 30-1,122-54-517,1 0-1,-1-2 0,-1-1 1,1 0-1,-1-2 0,0 0 1,-38-4-1,26-3-103,2-2-1,-1-1 1,-56-22-1,-34-8 103,102 33-77,-1 1 1,0 1 0,0 2 0,0 0-1,0 1 1,0 2 0,1 1 0,-1 0 0,0 2-1,1 0 1,0 2 0,0 1 0,-25 12-1,14-3 48,0 1-1,1 2 0,2 1 0,0 2 0,1 1 0,1 2 0,-38 43 0,39-37-35,-1-2-1,-47 39 0,66-61-53,-1-1 1,1 0-1,-1-1 1,0 0-1,0 0 1,-1-1-1,0-1 1,0 0-1,0-1 0,0 0 1,-1-1-1,-21 2 1,0-5-262,1-1 1,-1-1-1,1-2 1,0-2-1,1-1 1,-1-1-1,2-2 1,-1-1-1,-45-24 1,26 7-372</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3.854"/>
    </inkml:context>
    <inkml:brush xml:id="br0">
      <inkml:brushProperty name="width" value="0.2" units="cm"/>
      <inkml:brushProperty name="height" value="0.2" units="cm"/>
      <inkml:brushProperty name="color" value="#5B2D90"/>
    </inkml:brush>
  </inkml:definitions>
  <inkml:trace contextRef="#ctx0" brushRef="#br0">146 32 1248,'-34'-21'-216,"-4"13"-104,0 5 8,3 11 152</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0:00:54.302"/>
    </inkml:context>
    <inkml:brush xml:id="br0">
      <inkml:brushProperty name="width" value="0.2" units="cm"/>
      <inkml:brushProperty name="height" value="0.2" units="cm"/>
      <inkml:brushProperty name="color" value="#5B2D90"/>
    </inkml:brush>
  </inkml:definitions>
  <inkml:trace contextRef="#ctx0" brushRef="#br0">147 0 3449,'-9'3'32,"0"-1"1,0 2 0,1-1-1,-1 1 1,1 0 0,-1 1 0,1 0-1,0 0 1,1 0 0,0 1-1,-1 1 1,2-1 0,-12 14-1,15-15-20,0 0-1,0 0 1,1 0-1,0 0 1,-1 1-1,2-1 1,-1 1-1,1-1 0,0 1 1,0-1-1,0 1 1,1 0-1,0 0 1,0-1-1,0 1 1,1 0-1,0-1 1,0 1-1,0-1 1,1 1-1,0-1 1,0 1-1,0-1 0,4 6 1,1 0-92,0 0 0,0 0 0,1-1 1,0 0-1,1 0 0,0-1 0,0-1 0,22 16 0,-3-5-118,2-2-1,36 17 0,-6-7-22</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4.940"/>
    </inkml:context>
    <inkml:brush xml:id="br0">
      <inkml:brushProperty name="width" value="0.2" units="cm"/>
      <inkml:brushProperty name="height" value="0.2" units="cm"/>
      <inkml:brushProperty name="color" value="#5B2D90"/>
    </inkml:brush>
  </inkml:definitions>
  <inkml:trace contextRef="#ctx0" brushRef="#br0">30 0 1344,'12'2'24,"0"0"-1,1 0 0,-1 1 0,0 1 0,0 0 1,0 1-1,-1 0 0,0 1 0,0 0 1,0 1-1,13 10 0,-9-5 278,-1 0 0,-1 1 0,0 0 0,0 1 0,-2 0 0,0 1 0,12 19 1,-20-26-207,0 1 0,0-1 1,-1 0-1,0 1 0,0-1 1,-1 1-1,0-1 0,-1 1 1,0-1-1,0 1 0,-1 0 1,0-1-1,0 1 0,-1-1 1,0 1-1,-6 14 0,-6 13 170,-1-2 0,-28 47 0,40-77-256,-47 82 38,16-29-160,2 1 0,-39 100 0,63-133-299,0 1 0,2-1-1,1 1 1,1 0 0,2 0 0,0 0 0,2 1-1,0-1 1,2 0 0,1 0 0,7 29 0,-5-27 228,-2-1 86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7.040"/>
    </inkml:context>
    <inkml:brush xml:id="br0">
      <inkml:brushProperty name="width" value="0.2" units="cm"/>
      <inkml:brushProperty name="height" value="0.2" units="cm"/>
      <inkml:brushProperty name="color" value="#5B2D90"/>
    </inkml:brush>
  </inkml:definitions>
  <inkml:trace contextRef="#ctx0" brushRef="#br0">103 0 952,'-7'1'181,"0"1"0,1-1 1,-1 1-1,0 0 0,0 1 0,1 0 0,0 0 0,-1 0 0,1 1 0,-8 6 1,12-9-143,1 1 1,-1-1 0,0 0 0,1 1 0,-1 0 0,1-1 0,-1 1 0,1 0 0,0 0 0,0-1 0,0 1 0,0 0 0,0 0 0,0 0 0,1 0 0,-1 1 0,0-1 0,1 0 0,0 0 0,0 0 0,-1 0 0,1 1 0,0-1 0,1 0 0,-1 0 0,0 0 0,1 0 0,-1 1 0,1-1 0,0 0 0,-1 0 0,1 0 0,0 0 0,0 0 0,0-1 0,3 4 0,41 50 207,-32-41-247,-1 1 1,0 0 0,-1 1 0,14 27-1,30 50 11,-44-78-28,-1 0 0,-1 0 0,0 1 0,-1 1 0,-1-1 0,0 1 0,-1 0 0,5 29 0,-8-27 28,0 0 1,-2-1-1,0 1 1,-1 0-1,-1 0 1,-1 0-1,-1-1 1,0 1-1,-2-1 1,0 0-1,-1 0 1,0 0 0,-2-1-1,0 0 1,-1 0-1,-21 30 1,14-25-102,1 2 1,1 0-1,0 1 1,2 0-1,2 1 1,0 1-1,1-1 1,-9 53-1,13-46-215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08.217"/>
    </inkml:context>
    <inkml:brush xml:id="br0">
      <inkml:brushProperty name="width" value="0.2" units="cm"/>
      <inkml:brushProperty name="height" value="0.2" units="cm"/>
      <inkml:brushProperty name="color" value="#5B2D90"/>
    </inkml:brush>
  </inkml:definitions>
  <inkml:trace contextRef="#ctx0" brushRef="#br0">326 1 1424,'1'2'35,"0"-1"-1,0 1 0,-1 0 1,1 0-1,-1 0 0,0 0 1,0 0-1,1 0 0,-1 0 1,0 0-1,-1 0 0,1 0 1,0 0-1,-1 0 0,1 0 1,-1 0-1,1 0 0,-1 0 0,0-1 1,0 1-1,0 0 0,0 0 1,-1 1-1,-35 47 150,19-26 47,0 0-429,0-1-1,-2-1 0,0-1 0,-2 0 1,0-2-1,-1 0 0,-1-2 1,-45 26-1,40-27-12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3.663"/>
    </inkml:context>
    <inkml:brush xml:id="br0">
      <inkml:brushProperty name="width" value="0.2" units="cm"/>
      <inkml:brushProperty name="height" value="0.2" units="cm"/>
      <inkml:brushProperty name="color" value="#5B2D90"/>
    </inkml:brush>
  </inkml:definitions>
  <inkml:trace contextRef="#ctx0" brushRef="#br0">198 0 2929,'-6'8'312,"0"2"352,2-4-544,0 1-40,-2-2-120,-2 1-24,-1 0 8,-2 0 32,-4 0 88,0-1 48,-5 2-8,-1 1-24,-1 1-296,-2-1-440,-3 4 384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5:15.409"/>
    </inkml:context>
    <inkml:brush xml:id="br0">
      <inkml:brushProperty name="width" value="0.2" units="cm"/>
      <inkml:brushProperty name="height" value="0.2" units="cm"/>
      <inkml:brushProperty name="color" value="#5B2D90"/>
    </inkml:brush>
  </inkml:definitions>
  <inkml:trace contextRef="#ctx0" brushRef="#br0">1 122 1032,'24'-12'1156,"0"0"0,24-18 0,-31 19-1126,0 1 0,1 0 1,0 1-1,38-14 1,-50 22-30,1 0 0,-1 0 0,0 0 0,1 0 0,-1 1 0,1 0 0,-1 1 0,1-1 0,-1 1 0,0 1 0,1-1 0,-1 1 0,0 0 0,0 0 0,0 1 0,0 0 0,-1 0 0,1 0 0,9 8 0,17 11-25,55 28-1,-50-29-541,-13-7 294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0.887"/>
    </inkml:context>
    <inkml:brush xml:id="br0">
      <inkml:brushProperty name="width" value="0.1" units="cm"/>
      <inkml:brushProperty name="height" value="0.1" units="cm"/>
      <inkml:brushProperty name="color" value="#5B2D90"/>
    </inkml:brush>
  </inkml:definitions>
  <inkml:trace contextRef="#ctx0" brushRef="#br0">57 281 1904,'-3'0'522,"-1"0"-1,1 0 1,0 0-1,0 1 1,0-1-1,0 1 0,0 0 1,0 0-1,0 0 1,1 0-1,-1 0 1,0 0-1,0 1 0,1 0 1,-1-1-1,-2 3 1,5-3-427,-1 0 0,1-1 0,-1 1 0,1 0 1,-1 0-1,1-1 0,0 1 0,-1 0 0,1 0 1,0 0-1,0 0 0,-1 0 0,1-1 0,0 1 1,0 0-1,0 0 0,0 0 0,0 0 0,0 0 1,0 0-1,1 1 0,0 0 14,0 0 1,0 0-1,0 0 1,0 0-1,0 0 1,1 0-1,-1 0 1,1 0-1,-1-1 0,1 1 1,3 2-1,5 2 85,-1 1 0,1-2 0,0 0 0,1 0 0,-1-1 0,1 0 0,0-1 0,0 0 0,21 3 0,13-1 68,49-1 0,-74-3-198,25-1-48,0-1 0,0-3 0,0-1 0,0-3 0,-1-1 0,0-3 0,0-1 0,-2-2 0,0-2 0,0-2 1,-2-1-1,-1-3 0,0-1 0,54-44 0,-58 40-364,39-33-1583,-36 14-2774,-25 20 2994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1:57:11.765"/>
    </inkml:context>
    <inkml:brush xml:id="br0">
      <inkml:brushProperty name="width" value="0.1" units="cm"/>
      <inkml:brushProperty name="height" value="0.1" units="cm"/>
      <inkml:brushProperty name="color" value="#5B2D90"/>
    </inkml:brush>
  </inkml:definitions>
  <inkml:trace contextRef="#ctx0" brushRef="#br0">13 42 2601,'0'0'95,"1"1"0,-1-1 0,0 0 0,0 1 1,0-1-1,0 0 0,0 0 0,0 1 1,0-1-1,0 0 0,0 1 0,0-1 0,0 0 1,0 1-1,0-1 0,0 0 0,0 0 1,-1 1-1,1-1 0,0 0 0,0 1 0,0-1 1,0 0-1,0 0 0,-1 1 0,1-1 1,0 0-1,0 0 0,0 0 0,-1 1 0,1-1 1,0 0-1,0 0 0,-1 0 0,1 0 1,0 1-1,-1-1 0,1 0 0,0 0 0,0 0 1,-1 0-1,1 0 0,0 0 0,-1 0 1,1 0-1,0 0 0,-1 0 0,1 0 0,0 0 1,-1 0-1,1 0 0,0 0 0,0 0 1,-1 0-1,1-1 0,0 1 0,-1 0 0,1 0 1,0 0-1,0 0 0,-1 0 0,1-1 1,0 1-1,0 0 0,0 0 0,-1-1 0,1 1 1,14 21 1356,-8-18-1293,1 0 0,-1 0 0,1-1 1,-1 0-1,1 0 0,0 0 0,-1-1 1,1 0-1,0-1 0,0 1 0,0-1 0,0 0 1,0-1-1,0 0 0,9-2 0,14-4 31,0-2-1,34-15 1,-22 9 6,-18 5-128,-16 7-33,1-1 1,0 1-1,0 1 0,-1-1 0,2 1 1,10 0-1,-19 2-21,-1 0 0,0 1 0,1-1 0,-1 1 0,0-1 0,1 0 0,-1 1 0,0-1 0,0 1 0,1-1 0,-1 1 0,0-1 0,0 1 1,0-1-1,0 1 0,0-1 0,0 1 0,0-1 0,0 1 0,0 0 0,0-1 0,0 1 0,0-1 0,0 1 0,0-1 0,0 1 0,0-1 0,-1 1 0,1-1 0,0 1 0,0-1 0,-1 0 0,1 1 0,0-1 0,-1 1 0,-13 31 154,9-20-105,-1 3-118,1 0 0,1 1-1,1 0 1,0 0 0,1 0-1,1 0 1,0 0 0,1 0 0,1 0-1,0 0 1,2 0 0,5 22-1,-1-16-337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1.246"/>
    </inkml:context>
    <inkml:brush xml:id="br0">
      <inkml:brushProperty name="width" value="0.1" units="cm"/>
      <inkml:brushProperty name="height" value="0.1" units="cm"/>
      <inkml:brushProperty name="color" value="#00A0D7"/>
    </inkml:brush>
  </inkml:definitions>
  <inkml:trace contextRef="#ctx0" brushRef="#br0">1 0 11947,'7'20'616,"20"-8"560,-4 4-1864,28 2-640,19 1-137,36-2-55,15-2 192,27 2-81,9 0-55,8 2 976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5.5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1048 1 952,'-3'0'336,"-4"2"208,-5 2 201,-3 1-17,-6 3-40,-4 4-56,-5 3-208,-5 5-88,-7 4-208,-8 5-152,-7 6-216,-8 6-56,-5 6 0,-4 5 104,-2 6 136,-2 4-8,-1 3-216,-1 4-80,-1 1-256,0 1 280,15-11-2417</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07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1195 0 1648,'-5'3'600,"-7"2"561,-8 5-105,-7 4-72,-7 4-208,-7 4-176,-8 4-375,-8 5-153,-9 6-72,-6 5-16,-7 8 96,-5 7 80,-4 7 88,-4 6-8,0 5-264,2 1-272,5 0-705,7-2-631,8-1 904,16-14-3425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5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1111 4 440,'0'-1'352,"0"0"192,-1 0 48,-5 1-55,-5 5-49,-6 3 0,-7 6 32,-7 5 8,-4 5-152,-4 7-56,-4 6-8,-3 9 40,-5 8 56,-4 10-8,-7 6-144,-6 6-79,-5 2-105,-2 3-32,-1 1-16,3 1-8,4 0-24,6-1-56,4-3-457,7-4-551,6-7 592,11-15-4617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6.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1085 1 1032,'-5'4'384,"-8"7"488,-10 7 73,-8 6-177,-9 6-184,-8 6-336,-6 6-96,-6 6 0,-4 7 0,-2 9-24,-3 7-32,0 8-88,-3 7-48,0 4-104,0 4-56,1 5-64,5 3-72,5 3-320,9-1-264,8-4 488,12-19-2097</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3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1047 0 456,'-7'9'400,"-11"13"408,-14 16 161,-14 15 71,-14 13-40,-8 10-128,-7 9-136,-3 10-336,-2 10-104,-2 9-23,0 8 15,1 6-48,3 3-48,9 1-232,10-2-120,12-8-312,11-11-265,11-12-655,9-14 744,8-21-3873</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7.8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1198 26 2417,'0'-3'336,"0"-4"176,-2 0 168,-3 0 64,-4 6-88,-6 5-88,-7 11-168,-8 11-64,-9 12-72,-10 13 9,-10 10 7,-9 11 8,-8 10 16,-6 12-40,-4 13-64,-5 11 16,-1 9 32,0 6-8,5 3-56,9 0-96,12-3-352,12-6-272,11-9-1024,12-13 895,10-22-5808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26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1373 1 2393,'-4'1'256,"-8"2"496,-6 3-192,-10 5 160,-7 5 64,-10 8-152,-8 9-56,-9 11-47,-5 9-33,-5 10-64,-1 7-40,-2 11-168,-2 11-96,-3 16-112,-3 16 0,-1 14-8,1 13 0,4 7-8,8 3 0,8-3-24,9-6-24,9-12-184,9-12-96,9-14-184,7-14-88,7-16-65,4-15-47,5-15-624,3-15 784,2-12-3361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6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640 1 2393,'-5'1'552,"-7"3"488,-8 6-88,-7 7 32,-5 8-152,-3 11-127,-4 10-217,0 10-112,-1 11-120,-2 8-48,-1 11-128,-3 9-40,0 12-32,0 9-8,2 8 0,6 4-24,6-3-80,8-6-136,8-8-336,6-11-328,7-11-897,4-14 1001,2-19-3665</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8.9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375 0 2697,'-3'4'272,"-5"7"208,-5 10-48,-6 12 136,-5 13 32,-5 13 40,-3 16-40,-1 14-264,-2 12-112,2 9-152,1 3-48,2 1-24,5-3-32,4-5-88,4-7-88,6-9-376,4-10-336,5-9 496,2-18-4233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447 1 3137,'-4'2'464,"-5"4"368,-5 8-280,-5 10 64,-7 12-48,-3 11-32,-5 12-15,-2 11-57,-2 9-112,-1 8-72,-1 6-96,2 7-56,4 6-104,5 5-24,7 3-200,5 1-144,6 0-416,5-3-313,5-5-295,4-8-280,2-12 920,2-20-1809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31.563"/>
    </inkml:context>
    <inkml:brush xml:id="br0">
      <inkml:brushProperty name="width" value="0.1" units="cm"/>
      <inkml:brushProperty name="height" value="0.1" units="cm"/>
      <inkml:brushProperty name="color" value="#00A0D7"/>
    </inkml:brush>
  </inkml:definitions>
  <inkml:trace contextRef="#ctx0" brushRef="#br0">52 1782 6497,'-2'-2'301,"0"0"-1,1-1 0,-1 1 1,0-1-1,1 1 1,-1-1-1,1 1 0,0-1 1,0 0-1,0 0 0,-1-4 1,-13-43 147,8 16-353,2 0 1,1 0-1,2 0 0,1-1 0,2 1 0,2 0 0,0-1 1,3 1-1,15-55 0,3 11-40,4 2 0,72-143-1,-70 165-27,2 2-1,2 1 0,3 1 0,2 2 1,1 2-1,3 2 0,66-53 0,-44 47 106,2 4-1,1 2 0,3 3 1,2 4-1,78-29 0,-37 24 104,1 6-1,221-39 0,-176 53-257,250-4-1,-253 27 223,-1 7-1,0 6 1,163 38-1,-223-31-149,-2 5 1,-1 4-1,-1 4 0,-2 4 1,-2 4-1,92 58 0,-87-40 138,-3 5 0,-2 3 0,-4 5 0,144 159 0,-187-184-145,-3 2-1,-2 1 1,-3 2-1,-1 2 1,-3 0-1,-3 2 1,-2 1 0,-2 1-1,-4 1 1,15 75-1,-17-31 5,-5 1-1,-4 0 1,-5 0-1,-5 0 1,-16 111-1,5-127-1,-4 0-1,-4-2 1,-4 0-1,-4-2 1,-3-1-1,-53 96 1,49-112 84,-3-1-1,-3-2 1,-3-2 0,-3-2 0,-2-2 0,-3-3-1,-2-2 1,-3-2 0,-2-3 0,-2-3 0,-97 54 0,70-53-86,-2-5 1,-2-4 0,-1-3 0,-2-5 0,-141 24 0,114-35 42,0-6 1,-1-5 0,-250-17 0,-469-107 647,762 98-475,-153-57-1,186 55-133,2-2-1,0-2 0,1-2 0,-52-41 0,81 54-237,1-2 0,0 0 1,1 0-1,1-2 0,1 0 0,0 0 0,1-1 1,-19-39-1,22 37-510,2 1 0,0-2 1,1 1-1,1-1 0,-4-30 1,7 5-251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2.724"/>
    </inkml:context>
    <inkml:brush xml:id="br0">
      <inkml:brushProperty name="width" value="0.1" units="cm"/>
      <inkml:brushProperty name="height" value="0.1" units="cm"/>
      <inkml:brushProperty name="color" value="#00A0D7"/>
    </inkml:brush>
  </inkml:definitions>
  <inkml:trace contextRef="#ctx0" brushRef="#br0">1864 44 5649,'-2'-2'100,"1"0"0,-1 0 0,1 0 0,-1 0 1,0 1-1,0-1 0,0 0 0,0 1 0,0-1 0,0 1 0,0 0 0,-1 0 0,1 0 0,0 0 0,-1 0 0,1 0 0,-1 0 0,-3 0 0,-55-6-225,40 5 424,-50-3 138,-1 3-1,0 3 1,1 3 0,-1 3-1,1 3 1,-83 24-1,58-7 306,2 5 0,2 3-1,-170 92 1,209-97-417,2 3 0,1 2 0,1 2 0,2 2 0,2 2 0,-61 71 1,80-78-439,1 0 0,2 2 0,1 0 0,-17 40 1,25-40-662,0-1 1,2 2 0,2-1-1,-10 73 1,14 0-865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29.6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236 1 4457,'-4'0'624,"-2"0"328,-4 3-168,-4 5-23,-3 8-353,-4 10-152,-2 11-96,-3 13-32,1 11-32,1 11-24,4 11-32,2 8-16,5 11-32,5 10-56,3 10-336,3 7-312,4 4-849,3-2-127,2-10 816,0-24-2585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153 0 3009,'-3'1'704,"-5"2"416,-4 4-216,-2 7-128,-3 8-352,1 9-135,-1 10-9,1 10 8,2 11-80,2 12-56,3 13-88,2 11-32,2 10-32,3 6-40,2 2-160,2 0-128,3-5-328,3-5-265,3-9 497,-1-20-5257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133 0 2240,'-4'4'337,"-5"8"239,-5 11 56,-4 11 0,-1 15 48,0 14-24,1 17-280,5 17-112,3 15-192,4 14-48,4 8-40,4 7-64,3 0-352,4-1-216,3-7-864,4-8 800,-2-25-2377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0.742"/>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 0 2136,'-3'1'313,"-3"2"391,-3 5-240,-2 7 120,0 10 144,-1 12 8,0 16-264,2 15-168,2 18-232,3 17-40,4 16-88,4 12-152,4 10-424,6 5-208,5 2-264,5-2-128,3-6 751,-2-26-1511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171"/>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2 2361,'-2'-1'792,"-1"0"720,-2 4-392,-1 7-200,-1 10-231,1 13-129,1 17-240,1 15-88,1 19-96,3 16-24,1 16-32,3 11 0,2 6-16,3 4-16,4-3-32,2-4-8,2-8-80,2-9-152,1-8-480,2-8-329,-1-4-1007,0-6 1080,-3-17-3057</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1.5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 1 2024,'-1'0'192,"-3"0"217,-1 5-233,2 8 40,0 12 48,3 15-8,3 16-88,5 17-72,6 16-80,3 13-24,5 12-24,2 9-24,2 4-56,-1 2 16,-2-4-16,-1-5-232,0-8 256,-4-22-2881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2.6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0 825 1080,'16'-10'464,"21"-14"272,23-14-215,21-12-137,18-9-288,14-9-96,13-6-272,10-4-72,7-2-25,4 2 1,2 4 112,-1 3-64,-6 4 176,-26 13-1064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0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1 848 2545,'0'-3'456,"1"-5"440,3-4 56,3-3-64,2-4-144,3-1-280,3-1-151,4 0-193,4 0-56,4-1-32,5-1-24,7-3-16,6-2-16,9-4 24,11-7 24,13-6 8,13-7-8,12-5-24,9-2-16,5 0-32,4 2-120,4 2-505,0 1-303,0 0 464,-22 9-4625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3.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4 941 2072,'-2'-1'577,"1"-3"511,0-3-192,3-2-240,5-3-136,6-3-152,7-2-48,8-3-136,8-1-72,6-4-88,8-4-16,10-4-16,12-6-8,14-8-8,13-6 0,13-8 24,8-4 0,7-3 0,7 0-8,3 1-144,3 4-216,1 2-584,-2 3-384,-3 3 656,-24 12-2577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0 842 2593,'0'-4'312,"4"-5"576,5-6-424,5-4 232,6-4 40,5-1-72,5-1-96,7-1-247,8-1-65,10-2-120,10-2-48,7-3-56,7 0-16,3-3 16,5-1 16,6-1 32,5-1 8,6 0-16,4 0-16,2 1-40,0 1-16,-1 3 0,-4 4 0,-6 5 0,-8 3 0,-10 4-8,-9 1-24,-9 2-200,-7 0-144,-8 2-321,-8 1-303,-7 2 568,-9 2-4953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3.420"/>
    </inkml:context>
    <inkml:brush xml:id="br0">
      <inkml:brushProperty name="width" value="0.1" units="cm"/>
      <inkml:brushProperty name="height" value="0.1" units="cm"/>
      <inkml:brushProperty name="color" value="#00A0D7"/>
    </inkml:brush>
  </inkml:definitions>
  <inkml:trace contextRef="#ctx0" brushRef="#br0">1 812 6601,'0'-5'39,"1"0"-1,0 1 0,0-1 1,1 1-1,-1 0 1,1-1-1,0 1 0,0 0 1,0 0-1,1 0 0,0 0 1,-1 0-1,1 1 0,1-1 1,3-3-1,21-31-29,6-18 379,2 1-1,3 2 1,2 1-1,2 3 1,80-72-1,-67 74-1041,1 2-1,2 3 1,2 2 0,124-59-1,-72 54-453</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4.4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0 629 1952,'1'-2'152,"0"-3"0,5-4 185,6-5 63,8-4 40,11-5-8,13-6-168,13-5-48,12-7-160,12-6-56,12-3-24,10-3-8,9-1 0,6 1 16,3 0-232,2 1-472,1 2 432,-21 8-2753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5.5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0 779 88,'2'-2'0,"4"-3"0,3-3 32,5-2 104,4-2 112,7-4 224,6-4 16,8-5-72,10-6-104,13-7-224,12-4-48,13-5-64,11-3-24,11-1-24,10 0 0,8 0 24,5-1 0,3 0 40,0 2 0,-2 2 0,-2 4-56,-4 3 40,-22 8-1872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1 650 2497,'10'-5'272,"16"-7"136,16-7-120,16-5-184,13-4-56,9-3-40,6-1 16,8-1 8,5 0 56,6-1 80,4 1 8,3 1-24,3 2-48,3 4-88,2 0-16,1 3 0,-1 0 0,0 2 0,-1 0 8,-3 0 0,-1-1 0,-5 1-64,-3-1-96,-5 0-368,-4 2-336,-8 0 448,-18 4-2009</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6.6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0 527 1256,'5'-4'576,"6"-5"657,10-7-105,9-4-296,9-4-136,10-1-224,10-1-104,8 0-88,9 1-23,6 2-73,7 2-32,7 2-56,6 1-40,5 0-40,5 0 0,2-2 0,4-2 0,0-1 0,1 0 8,-2-1-16,-3 1 0,-4 2-24,-4 2-64,-6 2-264,-7 4-201,-11 1-535,-10 4-248,-14 2 704,-17 2-3065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0 461 1376,'5'-3'328,"7"-7"280,7-4-23,9-3 7,7-3 0,9-1-80,9 0-96,11 1-272,9 0-96,11 1-40,8 2 0,11-1-8,9 0 8,9-3 24,8-3 0,7-2 0,3-3-8,2 1-16,0 0-8,-4 3 0,-3 4 0,-7 5-16,-6 4-24,-12 5-48,-11 3-96,-13 2-296,-13 3-160,-14 0 312,-17 1-3249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7.9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1053 0 1488,'-11'6'760,"-16"8"505,-16 11-17,-14 11-96,-13 11-512,-11 13-224,-8 12-343,-6 11-73,-4 6-41,-1 4-23,0 1-264,0 1-392,1 0 408,17-15-5265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8.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847 1 1648,'-11'10'520,"-16"15"441,-16 17-49,-13 15-392,-11 11-184,-8 8-224,-7 5-48,-5 4-40,-2 2-8,1 2-288,4 1-488,7 0 456,17-14-3473</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1 2393,'-1'20'512,"1"28"384,-1 28-400,2 24-112,3 18-216,4 13-56,4 8-56,5 5-32,4-1-320,3-4-408,4-9 400,-3-26-3433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39.7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1 952,'1'15'448,"3"21"513,3 21 15,1 18-240,0 15-216,2 10-312,-1 6-120,0 2-56,1 1-16,1-2-336,1-1-200,0-3 256,-1-19-3569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1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1504,'0'3'320,"-1"6"457,2 8 47,1 10 24,1 13-80,3 12-288,2 14-136,3 12-184,1 13-56,2 12-64,0 8-40,-1 6-160,-1 5-104,-3 4-64,-2 0 24,-5 0 48,-4-3-112,-4-9-536,-4-7 544,0-23-2865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4.086"/>
    </inkml:context>
    <inkml:brush xml:id="br0">
      <inkml:brushProperty name="width" value="0.1" units="cm"/>
      <inkml:brushProperty name="height" value="0.1" units="cm"/>
      <inkml:brushProperty name="color" value="#00A0D7"/>
    </inkml:brush>
  </inkml:definitions>
  <inkml:trace contextRef="#ctx0" brushRef="#br0">42 349 3329,'-3'-4'207,"0"-1"0,1 0 1,-1 0-1,1 0 0,0 0 1,-2-9-1,-5-13 111,6 23-56,2 0-1,-1 0 0,0 0 0,1 0 0,0 0 1,0-1-1,0 1 0,0-1 0,1 1 0,-1 0 0,2-6 1,-1 7-130,1 0 0,0 0 0,0 1 1,1-1-1,-1 0 0,0 1 0,1-1 1,0 1-1,0 0 0,-1-1 0,1 1 1,1 0-1,-1 0 0,0 0 0,0 0 0,1 0 1,4-2-1,33-20 67,2 2 1,0 1-1,2 2 1,0 3-1,1 1 0,84-16 1,-52 18-207,0 4-1,1 3 1,107 5 0,-128 4 71,0 2 0,0 2 0,-1 3 0,102 32 0,-136-34-291,1 0-1,-1 2 1,-1 1 0,0 0 0,-1 2-1,0 0 1,-1 1 0,0 1 0,-1 1-1,-1 1 1,0 0 0,-2 1 0,0 1-1,16 26 1,8 29-966</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0.5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50 2729,'0'-4'352,"0"-4"304,0-3-320,1-1-72,-1 3 72,1 4 72,-1 7 80,1 10-32,0 10-136,3 11-72,2 10-160,2 8-32,2 10-32,1 11-24,1 12-16,1 12-8,-1 9-64,-1 6-48,-2 0-400,-3-3-376,-4-3 496,-1-19-4217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1.0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92 1 928,'-1'8'288,"0"11"264,-1 11-80,-1 10 1,-1 7-17,-3 7-64,-2 5-64,-3 7-232,-3 6-248,-5 6 96,3-10-3721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5.7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360 3 4529,'-1'-1'488,"1"0"376,0 0 24,-1 2-175,-2 3-121,-2 6-240,-4 7-112,-5 8-88,-6 10-16,-6 12-32,-5 14-16,-4 13-72,-3 13-16,1 9-32,0 7-8,4 4-136,4 3-72,7-1-344,8-3-344,10-8-1065,8-12 1121,4-20-3377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1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336 0 3753,'-2'2'568,"-3"5"704,-3 6-192,-2 7 17,-4 9-145,-4 10-336,-3 10-160,-3 11-208,-3 10-72,-3 8-72,0 7-24,0 5-64,1 5-16,3 7-16,3 8-80,4 7-448,6 6-288,6 3-1209,9 0 1105,2-22-5017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6.5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 1 1608,'-2'4'712,"-4"6"849,-4 8-129,0 8-328,-2 10-199,0 11-385,1 11-144,1 13-192,3 12-80,2 13-80,3 10-24,3 8-224,3 6-160,4 1-304,2-1-233,3-4-319,3-6-232,3-7 800,-3-21-2257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1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221 0 1576,'-2'4'512,"-4"6"561,-2 9 127,-4 9-80,-4 12-72,-3 10-231,-3 13-177,-1 12-312,-2 12-136,1 11-160,3 11-32,3 9-48,5 7-24,5 3-144,5 1-216,6-2-889,7-3 793,1-22-5393</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7.55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333 1 1944,'-1'0'48,"0"1"72,-2 2 121,-2 6 287,-2 6 96,-5 8 8,-3 9-88,-5 8-272,-4 10-96,-5 12-112,-4 11-24,-2 14-40,-2 13-16,2 13-336,3 11-288,7 10 352,7-18-3649</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8.5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1597 1904,'-2'2'224,"-5"3"249,-3 2-97,-1 0 120,-1 1 72,0-2 152,3-3-24,2-2-176,4-3-72,5-5-168,7-5-48,7-8-63,8-8-41,11-10-8,11-9 8,13-8 8,14-7-16,14-7-56,10-6-24,8-6 24,8-7 24,5-4 0,6-3-16,4-2-72,4 0-80,2 3-128,0 2-64,-1 3-176,-5 5-33,-3 5-55,-6 7-160,-6 8-776,-8 9 896,-22 14-2809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0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38 2095 1520,'-2'1'360,"-2"0"305,-3-1 127,0-1 56,0-5 64,1-5 0,3-5-216,2-8-111,4-7-257,7-7-120,7-8-144,8-8-24,9-9-24,11-10 0,11-9-8,12-10 0,14-10-8,12-10 8,11-10-16,11-9-24,9-6-152,10-3-160,8-3-257,6 0-87,4 1-256,1 3-352,1 2 792,-26 25-2881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49.5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0 232 784,'23'-14'120,"33"-19"184,33-20-488,30-14 128,-5 3-912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5.451"/>
    </inkml:context>
    <inkml:brush xml:id="br0">
      <inkml:brushProperty name="width" value="0.1" units="cm"/>
      <inkml:brushProperty name="height" value="0.1" units="cm"/>
      <inkml:brushProperty name="color" value="#00A0D7"/>
    </inkml:brush>
  </inkml:definitions>
  <inkml:trace contextRef="#ctx0" brushRef="#br0">1075 58 6721,'0'-1'-8,"1"0"-1,-1 0 1,0-1-1,0 1 0,0 0 1,0 0-1,0 0 1,0 0-1,0-1 1,0 1-1,0 0 0,0 0 1,-1 0-1,1 0 1,0-1-1,-1 1 0,1 0 1,-1 0-1,1 0 1,-1 0-1,0 0 0,1 0 1,-1 0-1,0 0 1,0 1-1,0-1 0,0 0 1,1 0-1,-1 1 1,0-1-1,0 0 0,-1 1 1,1-1-1,0 1 1,0-1-1,0 1 1,0 0-1,0-1 0,-2 1 1,-52-16-547,25 13 651,0 1 0,0 1 0,-1 2 0,1 0 0,0 3 0,1 0 0,-1 2 0,1 1 0,-53 20 0,19-1 147,2 3-1,1 2 1,-74 52 0,105-64-191,0 2 0,1 0 0,2 2 1,0 1-1,1 2 0,2 0 0,0 1 1,2 1-1,1 1 0,-20 41 0,2 17-154</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0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0 768 5809,'8'-6'88,"13"-8"-224,16-6-160,18-8 112,17-6 40,21-8 192,17-7 40,17-7-16,15-4-16,13-1-64,8 1 0,7 2-8,4 3 0,1 4 0,-2 4-8,-3 6-584,-3 5-624,-6 7 688,-29 8-2385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0.46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0 664 6881,'3'-7'305,"4"-8"7,9-8-152,10-6 0,12-5-64,12-2-8,10-2-48,10 0-24,11 1-24,11-1-16,10-1-48,10-1-40,12-3-72,9-3-64,12-4-193,10-3-223,7 0 384,-23 9-5745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17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21 389 6545,'-2'0'240,"-3"0"57,0-1-169,-1-2 144,3-2 96,3-4 80,5-3 48,8-3-104,8-4-32,11-4-88,12-3-88,13-1-120,9-2-80,11 1-72,8-1 8,11 1 104,10 1 32,9 2 88,6 2 16,5 4-40,3 5-64,2 4-208,2 4-144,-1 3-168,-3 2-40,-3 1 96,-7 0 80,-8-1-40,-9 0-72,-12-1-361,-9 1-215,-8 0 552,-16 1-4737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2.58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1 141 3105,'6'-2'216,"11"-2"336,13-2-432,14-2 128,14-1 176,12-1 48,11-1-96,10-1-120,9 0-168,8 0-48,10 0-40,7 1 0,8 1 0,7 1 0,5 2-72,3 2-64,1 4-240,-3 5-248,-4 5 360,-26 1-4161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6:59.92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2361,'-3'1'352,"-2"-1"464,1 2-32,-1 0 40,1 2-152,0 2-120,1 2-80,0 3 73,1 3 79,1 5-56,2 4-216,3 7-80,4 7-128,6 7-56,6 6-72,8 7-24,7 5-24,9 4 8,7 2-80,7 1-112,4 0-288,4 1-248,1-2-505,0-3-271,-1-5 824,-11-12-3609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4737,'1'2'64,"2"2"104,1 3-320,3 4 344,3 4 152,1 4 24,4 5-80,2 5-88,6 7-136,3 6-40,5 6-24,4 6 0,2 5 8,1 3 0,0 5 8,-1 2 0,-1 4 0,-1 3 8,-1 3 48,-3 2 32,-4 2 72,-3 0 24,-6 3-39,-3 2-33,-4 3-64,-3 2-32,-3 1-32,-2-2-192,-2-2-1193,-1-6 945,-1-16-4865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0.9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6433,'7'7'144,"8"7"-64,12 9-256,9 9 136,7 8 8,5 7 80,3 5 32,1 4-8,-1 1-16,-3 4-56,-3 2-32,-3 7-40,-3 9-16,-1 11-176,-1 14-352,0 14 368,-6-14-5097</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1.6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1488,'7'11'288,"10"16"224,8 17 273,6 16 7,2 13 48,1 11-56,-1 9-328,0 6-152,0 5-176,0 6-64,0 5-64,-1 3-16,-2 3 16,-2-1 0,-4-2 16,-3-4 8,-4-7 8,-6-5 0,-4-3 8,-5 0 8,-6 0 152,-4 2 121,-5 4 127,-4 3 16,-3 3-40,-5 3-64,-3 2 72,-4 1 48,-4-2-24,-2-4-72,0-6-448,-1-9-264,0-11-600,2-12-560,1-15 848,6-18-6498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2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328 0 4169,'2'4'392,"2"3"384,4 6-264,2 6 160,3 7-95,1 9-105,2 10-48,0 8-160,1 10-48,2 7-56,1 6-72,1 7-72,-1 5 0,0 8-16,-1 5 0,-2 10 0,-2 8 0,-2 10 16,-3 8 16,-2 9 32,-4 8 64,-3 4 152,-6 3 72,-5-3 8,-5-8-56,-6-9-176,-5-11-88,-7-9-32,-6-8-8,-8-7 40,-7-7 0,-6-4-56,-2-7-144,-3-7-640,1-10-736,1-11 832,12-17-6626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6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4953,'1'8'400,"1"12"624,3 13-1160,5 13 8,3 12-8,4 10 48,3 9 80,2 8-56,0 7-568,0 6-600,-1 7 672,-5-13-2833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146"/>
    </inkml:context>
    <inkml:brush xml:id="br0">
      <inkml:brushProperty name="width" value="0.1" units="cm"/>
      <inkml:brushProperty name="height" value="0.1" units="cm"/>
      <inkml:brushProperty name="color" value="#00A0D7"/>
    </inkml:brush>
  </inkml:definitions>
  <inkml:trace contextRef="#ctx0" brushRef="#br0">1 1 10906,'18'41'360,"14"16"0,11-2-271,18 1 31,10-2 0,20-5 48,10 0 16,15-5 56,7-1 8,10-4-64,7-6-40,20-5-416,9-4-288,23-11-1313,8-2 1081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2.8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315 1 2112,'-14'26'641,"-17"34"223,-20 26-352,-15 15-408,-14 4-208,8-17-4025</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1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5729,'-4'0'152,"-6"0"-224,-4 0-720,-3 0 512,0 0-4457</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763 1 2160,'-8'2'521,"-13"4"415,-11 6-400,-14 8-592,-10 6-112,-8 9-72,-7 8 8,-3 9 192,-1 8 144,3 7 136,4 6 16,8 5-264,10 3-680,11-1 408,12-12-2761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5.6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0 1912,'-9'2'32,"-12"5"96,-13 6-32,-9 8 601,-9 9 31,-6 11-104,-3 11-56,-2 11-296,1 9-72,1 8 216,2 5 152,6 6 48,7 5-71,9 4-577,12 2-553,12 0 281,9-18-6177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0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1258 11 2945,'-7'-2'792,"-11"-1"760,-13-1-200,-10 2-535,-10 2-241,-7 5-368,-7 7-120,-8 6 16,-8 9 176,-6 9 440,-4 9 136,-2 7-8,2 9-175,4 7-393,6 8-104,8 7-96,8 6-32,9 6-296,11 3-361,13 4-1487,11 3 1256,10-17-7762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877 0 5425,'-11'2'-8,"-16"2"-200,-14 3-304,-11 5 192,-9 6 40,-6 8 544,-3 7 464,-3 10 640,0 9 121,0 10-361,2 10-256,5 10-536,6 8-176,10 7-288,9 6-272,14 4-752,13 4-320,15 2-809,16-1 1113,4-20-2673</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6.9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86 1 4089,'-6'6'368,"-7"8"472,-5 9-816,0 5-80,2 4-24,5 2 80,8-1 80,9-1 256,8-2 160,11-3-24,8-3-32,9-1-231,8-2-153,9-4-40,8-3-8,11-5-256,9-5-209,9-7-911,5-7 760,-14-1-4009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3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7 564 4985,'-2'3'304,"0"2"112,0 4 72,3 1 112,5 1 73,5-1 223,7-1-104,8-1-176,9-3-96,10-2-264,7-3-104,7-4-144,6-4-8,3-5-72,3-6 8,-2-6 8,-2-7 8,-5-6 32,-5-7-8,-7-5-8,-8-5-8,-9-3 16,-9 0 16,-10 2-264,-8 4-328,-7 4-1136,-5 6 967,-2 9-6176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7.868"/>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3 948 6105,'-1'-3'664,"0"-6"393,1-7-617,3-5-32,5-5-344,5-6-32,5-4-16,4-5 8,6-4 40,4-4 48,5-2 96,4-3 8,5-3-24,3-2-56,3-1-104,2 0-24,2 1-56,2 3-56,1 5-64,2 6-88,-1 7-248,1 7-136,0 8-48,-2 6-113,-1 9-503,-3 8 856,-11 3-4369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4 818 4041,'-1'-4'696,"-1"-8"640,1-11-239,5-11-209,5-11-176,6-7-168,8-5-8,5-3-48,8-1-72,7 1-144,8 2-88,8 4-120,10 3-24,8 3-24,6 5-8,3 3-8,3 4-48,-1 6-384,-1 7-272,-1 6-760,-3 9-176,-4 7 839,-15 4-5448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27.708"/>
    </inkml:context>
    <inkml:brush xml:id="br0">
      <inkml:brushProperty name="width" value="0.1" units="cm"/>
      <inkml:brushProperty name="height" value="0.1" units="cm"/>
      <inkml:brushProperty name="color" value="#00A0D7"/>
    </inkml:brush>
  </inkml:definitions>
  <inkml:trace contextRef="#ctx0" brushRef="#br0">0 1 11010,'25'41'384,"24"1"33,14 2-137,33-1-8,15-4-48,29-5-64,17-6-104,21-8-496,8-6-857,8-8 753</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8.78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1 103 5961,'4'-2'408,"6"-6"224,10-5-215,8-2-185,10-2-120,9 0-120,5 3-24,4 3-8,1 6-16,0 6-160,-1 8-48,-3 10-185,-3 11-231,-4 15-320,-5 15-280,-6 16-24,-9 13 303,-10 10 777,-11 6 552,-11-1 737,-11-2 87,-11-8-248,-8-8-328,-8-11-1032,-7-12 304,5-16-4473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2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1372 1 3801,'0'1'640,"2"4"288,-1 4-224,0 5-192,0 6-312,-2 6-72,-2 7-56,-3 7 17,-4 7-1,-4 7-8,-5 6 0,-6 4-32,-6 2-16,-7 3-8,-7 0 0,-8 0 8,-9 2-112,-10 1 64,-10 3 384,-11 2 168,-7 0 320,-6-3-56,-3-5-472,0-8-352,1-11-912,3-13-552,3-12 736,19-11-6322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09.7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1509 0 5377,'-8'5'320,"-11"7"352,-11 6-208,-9 6 33,-6 5-49,-7 3-216,-4 3-72,-6 3-64,-5 4-72,-7 5-264,-7 6-64,-7 4-16,-7 5 32,-7 3 280,-7 2 112,-5 0 8,-4-2-104,-4-5-809,-2-3 537,20-13-6025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25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2021 0 3937,'-7'2'128,"-10"3"-96,-9 3-152,-9 1-16,-7 0-32,-7 2 416,-5-1 400,-6 0 416,-4-1 152,-2-1-287,-1-1-281,-2-2-496,1-2-176,-1 0-96,-1-3 16,-1-2 80,-2-1 24,-4-1-24,-4 0-72,-6 2-48,-4 3 16,-7 5 32,-4 6 72,-4 5 40,0 6-16,3 5-608,6 2-1097,5 2 1017,18-4-4121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0.8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1056 1 5977,'-9'1'456,"-9"2"497,-9 1-577,-6-1-64,-2 1-64,-2-1 64,-1 1 128,-2 3 128,-2 4-40,-3 6-304,-3 8-192,-5 9-168,-4 10-16,-5 10 88,-5 8 48,-4 9 48,0 6 24,2 4 16,5 2-16,7 2-72,11 0-248,12-1-1568,13-2 1240,10-15-6978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1.3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952 1 2793,'-3'1'392,"-4"0"584,-3 1-1008,-3 0-80,-2 0-16,-2-1 192,-2 0 648,-2 1 304,-2 1 192,-2 0-159,-1 1-481,-1 0-208,-2 0-256,-1 0-48,-2 0-120,-4 1-104,-4 0-112,-5 3-8,-6 4 112,-4 3 64,-3 4-128,-2 1-120,-2 0-353,0 0-295,-2-3-288,-2-2 632,11-4-2993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2.571"/>
    </inkml:context>
    <inkml:brush xml:id="br0">
      <inkml:brushProperty name="width" value="0.35" units="cm"/>
      <inkml:brushProperty name="height" value="2.1" units="cm"/>
      <inkml:brushProperty name="color" value="#5B2D90"/>
      <inkml:brushProperty name="inkEffects" value="pencil"/>
    </inkml:brush>
  </inkml:definitions>
  <inkml:trace contextRef="#ctx0" brushRef="#br0">44 354 7370,'-5'3'496,"-3"2"96,-2 1-240,1 1-368,1-1-176,5-3-40,3-3 64,4-3 192,4-3 56,4-4 112,3-4 8,4-4-24,5-5-24,5-4-104,5-5-16,5-4-16,5-2 0,5-1 8,4 1 8,2 3 8,1 7 0,-1 6 32,-1 10 8,-5 10 24,-3 10 8,-7 9-8,-4 9-16,-5 6 24,-4 5 48,1 2 8,1 1-8,6-3-72,6-4-64,8-6-32,8-7-24,8-8-56,6-9 0,8-10-16,4-11-48,7-10-184,5-11-224,5-8-1256,3-8 1095,-15 6-5920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3.3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0 382 6641,'2'-1'176,"1"0"-48,4-3-7,2-3 63,1-4-8,1-4-56,0-2-48,-2-4-56,-1-1-8,1-2-8,1 0 0,2-2-8,4 0-8,5 0-8,5-1-16,5 1-72,4 0-8,4 3 8,2 3 16,3 4-17,3 5-71,2 5-112,3 5-88,1 5-712,4 5-488,1 3 848,-8-1-1985</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0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1065 0 1392,'-4'1'280,"-4"1"481,-4-1 63,-4 0 32,-2-1-72,-2-1-344,-2 0-184,0 1-208,-2 1-32,-2 2 8,-1 3 48,-1 3 160,0 2 72,-1 0 112,-1-1 17,0-1-49,0-3 0,-1-1 8,0-3-40,-3 1-96,0-1-72,-3 2-144,-3 3-32,-2 3 24,-5 4 16,-3 6 16,-1 7 8,-1 8-32,3 9-24,3 9-24,4 8-16,6 7-72,7 4-128,7 5-240,8 2-248,10 1 376,6-14-7210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4.5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730 117 1856,'-2'-2'176,"-4"-5"56,-3-3-15,-3-3 151,-3-2 72,-1-1 424,-3 0 216,-3 2 192,-4 2-71,-2 4-433,-2 5-264,-4 7-408,-1 9-96,-4 9-16,-2 10-8,-2 10 0,-3 9 8,-2 9 16,-1 8 8,0 5 40,2 3 16,5 2-16,6-1-40,11-1-1432,16-5 1024,8-13-6946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54.786"/>
    </inkml:context>
    <inkml:brush xml:id="br0">
      <inkml:brushProperty name="width" value="0.1" units="cm"/>
      <inkml:brushProperty name="height" value="0.1" units="cm"/>
      <inkml:brushProperty name="color" value="#00A0D7"/>
    </inkml:brush>
  </inkml:definitions>
  <inkml:trace contextRef="#ctx0" brushRef="#br0">650 1 1192,'0'3'7498,"-3"10"-4303,-9 13-1713,1-16-1277,0 1 0,-1-1 0,0-1 0,0 0 0,-1-1 1,0 0-1,-1-1 0,0-1 0,0 0 0,-26 7 0,-16 1 1034,-84 10 0,116-21-1011,-15 4-120,-68 6 5,38-15-3429,48-4-38,9-5 1164</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5.55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0 361 5321,'0'-2'440,"0"-3"136,1-3-24,1-5-215,1-2 63,1-3 144,0 1 24,0-1-88,0 1-136,0 3-200,0 1-56,3 2-64,2 1-8,5-1-16,5-1 8,7-3-8,5-4 0,4-1 0,2-1-8,1 1-16,0 4 0,0 5-8,-1 6 0,2 5 16,3 5-8,5 3 8,8 1-8,7-1 8,9-4 0,5-6 0,5-5-16,2-6-24,0-2-88,1-2-352,0 2-240,-4 4-513,-5 8-191,-6 9-32,-8 10 80,-8 9 831,-12 0-1455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27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49 149 4849,'-4'0'1008,"-3"0"881,-3-1-1145,0 0-112,2-2-488,2-1-64,3-2 0,3-4 16,5-2 16,2-3-8,4-1-48,2-1-24,2 1-32,3 1-8,2 2 0,1 3-8,3 3 8,1 5 0,2 4 0,1 7 0,1 6 0,-2 6 8,1 5 16,-2 3 8,0 2-8,1-1-8,4 1 0,3-2-8,4-2 8,5-4 8,5-3 0,5-6 0,6-6-16,6-9-48,6-8-368,6-9-48,3-10-8,2-6 24,-3-6 184,-2-4-480,-5-2 479,-15 7-6496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6.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0 368 6065,'1'-2'216,"1"-3"-72,2-4-8,3-2 32,3-3 137,1-1 247,2 0 48,1-1-32,1 0-160,4-2-256,5-2-64,7-4-64,8-2-16,6-3-16,6-2-8,4 1-16,2 0 8,-3 5-8,-5 6-16,-6 8 32,-8 9 0,-5 10 16,-4 9 8,-2 8-8,2 7 0,4 5-32,6 4-8,9 1-144,13-1-232,15-6-1257,16-9 1057,-7-9-5673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7.787"/>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8 498 9026,'-2'3'-64,"-1"4"-720,1 1-40,3 2-25,5-3 257,3-2 848,4-6 168,2-6 313,3-5 31,1-5-312,2-4-72,3-4-160,4-1-96,6-2-104,5-1-24,7 0-64,4 0-16,3 0-8,0-1 8,-4 0 40,-5 0 24,-7-1 16,-6 0 24,-8 2 8,-7 3 8,-6 4 0,-3 4 8,-1 4-8,2 5-8,3 2-32,5 4-16,8 1-360,7 0-448,10 2 472,-3 0-7282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5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1 199 2449,'1'-2'312,"2"-5"424,3-4 24,3-5 160,3-3 184,2-2 41,0 0-41,1 2-264,-1 2-224,3 2-344,2 3-120,5 1-152,7 1-72,6 2-248,5 2-24,3 3 16,2 3 64,-1 3 240,0 3 32,-1 4 40,-1 3-8,-3 3-8,-1 3-8,-2 3-16,-3 2 0,-1 3 8,-1 1 8,0-1 0,0-2 24,4-4 80,3-6-16,5-8-120,6-8-72,4-10-128,6-9-80,5-9-512,5-8-945,5-7 1001,-10 3-4961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8.9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59 276 5449,'-10'1'120,"-4"0"-176,-2 1-80,4-2 256,5 0 104,8-4 360,7-4 217,10-4 79,10-4-160,10-4-320,11-5-120,12-3-216,9-4-56,11-2-504,8-2-552,3 1 584,-13 5-6986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19.3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0 253 8746,'4'0'480,"7"-2"280,8-6-696,11-10-528,11-10-144,10-11-144,10-10-200,7-8 671,-8 6-6712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0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674 61 6785,'0'0'377,"4"-1"199,2-2-424,-3-2-80,-4-2-16,-3-1 280,-6-2 144,-4 0 192,-4 2 16,-4 2-240,-5 4-128,-3 4-168,-3 5-40,-4 6-64,-2 6-16,-5 6-24,-3 5 8,-5 8 80,-3 5 64,0 7 41,1 5 15,5 7-88,7 7-80,10 6-288,14 5-625,15 2 529,8-14-10402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0.5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558 1 9266,'0'3'320,"-1"3"40,1 5-328,0 5-8,1 3 0,0 5 0,2 3 16,0 3 0,1 2 0,-1 3-40,0 2-24,-4 3-24,-4 2 16,-6 2 16,-8 1 24,-8-1 32,-9 0 0,-8 0-16,-8-1-16,-5-2-8,-5-2-40,-3-4-704,-2-3-752,-3-6 816,11-5-6530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0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 2 1360,'-2'-1'584,"-1"1"753,-2 0-57,1 3-8,0 4-47,5 4-161,6 5-136,9 5-384,11 5-184,14 2-512,12 2-192,13-2-368,11-2-120,11-6 104,10-9-81,9-11 553,-14-5-5865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3.564"/>
    </inkml:context>
    <inkml:brush xml:id="br0">
      <inkml:brushProperty name="width" value="0.1" units="cm"/>
      <inkml:brushProperty name="height" value="0.1" units="cm"/>
      <inkml:brushProperty name="color" value="#33CCFF"/>
    </inkml:brush>
  </inkml:definitions>
  <inkml:trace contextRef="#ctx0" brushRef="#br0">982 235 3529,'1'-1'290,"-1"0"1,1 0-1,-1-1 0,0 1 1,0 0-1,1 0 1,-1-1-1,0 1 0,0 0 1,0-1-1,0 1 1,0 0-1,-1 0 0,1-1 1,0 1-1,0 0 1,-1 0-1,1-1 0,-1 1 1,1 0-1,-1 0 1,0 0-1,1 0 0,-1 0 1,0 0-1,0 0 1,0 0-1,0 0 1,-1-1-1,-33-35 2074,30 32-2230,-7-5 184,0 0-1,-1 1 0,0 1 1,-1 0-1,1 1 0,-2 0 1,1 1-1,-1 1 0,0 0 1,0 1-1,0 1 1,0 0-1,-1 1 0,1 0 1,-30 2-1,16 1-231,-1 2-1,1 0 1,0 2-1,0 1 1,1 2 0,0 1-1,-42 18 1,41-11-115,1 0 1,0 2-1,2 1 0,0 1 1,1 1-1,1 1 1,2 2-1,0 0 0,1 1 1,1 1-1,2 1 1,-26 50-1,31-53 2,2 2 0,1 0-1,1 0 1,2 0 0,0 1 0,-4 47-1,9-54 10,1 0 0,2 0 0,0 0 0,1 0-1,1 0 1,0 0 0,2-1 0,0 0 0,14 33 0,-10-34 42,1-1 0,0 0 0,1 0 0,0-1 1,2-1-1,0 0 0,0 0 0,1-2 0,1 0 1,1 0-1,0-1 0,0-1 0,1-1 1,0 0-1,1-2 0,0 0 0,0 0 0,1-2 1,0 0-1,27 4 0,-8-4 106,1-2 0,-1-1 0,1-2 0,0-2 0,-1-1 0,1-2 0,-1-2 0,0-1 0,55-18 0,-43 8 43,-1-2 1,0-2-1,-2-1 0,-1-3 1,-1-2-1,-1-2 0,51-44 1,-75 55-53,0-1 0,-2-1 0,-1-1 0,0-1 0,-1 0 0,22-43 0,-29 46-50,-1 1 1,-2-1 0,0 0 0,0-1 0,-2 0-1,0 1 1,-2-1 0,0-1 0,-1 1-1,-2-21 1,-1 18-61,-1 0 0,0 0 0,-2 0 0,-1 0 0,-1 1 0,0 0 0,-2 1 0,-1-1 0,0 2 0,-1 0 0,-2 0 0,0 1 0,-1 0 0,-30-30 0,29 34-254,-2 1-1,0 1 1,0 0-1,-1 2 1,-1 0-1,0 1 1,0 0-1,-1 2 0,0 0 1,-25-5-1,-31 0-2031,0 7 751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1.57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807 0 6377,'-2'1'112,"-4"3"-144,-3 2-32,-5 5 80,-4 4 56,-7 4 296,-6 2 177,-5 3 271,-5 3-32,-5 4-272,-4 5-176,-4 9-272,-4 7-40,-1 9-40,0 8-40,1 8-224,3 6-112,4 5 16,6 3 32,8-2 192,9-3 80,11-7-168,9-6-464,10-9 432,5-15-6754</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2.504"/>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979 1 4169,'0'0'688,"-1"2"472,0 3-400,0 5-544,-3 5-119,-2 6-49,-3 4 0,-1 5 88,-4 6-8,-2 5-56,-3 5-24,-4 5-72,-3 5-16,-4 4 48,-2 3 8,-1 4 8,-1 2 8,0 2-16,1-1-8,3-1-120,1-2-32,1-2-40,1-3 7,-1-3 129,-2-2 64,-4-3 73,-2-4 7,-4-6-40,-2-7-40,-2-6-56,-1-6-16,1-3 32,0-2 8,2-1-169,2 0-327,1 2 296,8-3-5953</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3.4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9 686 2232,'-2'1'361,"-1"2"415,0-2-528,3-4-200,3-5-24,3-5 160,4-5 184,3-4 320,2-1 64,1 1-120,1 0-176,0 2-256,2 1 17,1 0 7,3-2 8,4-2-80,2-1-72,5-4-56,4-1-8,5-3-16,5-1 16,3-2-16,3 0 0,1 0 0,0-1-8,1 2-8,0 2 0,1 4 16,-1 3 0,1 5 24,-1 6 0,2 4 8,0 5-8,0 2-16,1 3-8,1 3-8,2 1 0,3 2 8,3 3 0,3 3 0,0 2 8,1 3 0,-1 0 0,-1 1 0,2-3 0,2-3-40,5-5-144,6-5-681,6-9-831,7-10 904,-14-2-3705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4.1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1 226 6969,'0'0'441,"1"1"591,1 0-1008,4 0 8,2-2 24,3-1 24,2-2 160,1-2 104,1 0 144,2-2-8,0-1-144,3-1-88,4-1-144,4-2-24,5-1-24,4-1-24,6 0-32,6-2-8,6-1-48,7 0-48,7 0-64,5 2 8,5 4 24,0 3 64,0 4 56,0 3 8,0 3-152,1 1-336,2 1-832,2 0-633,3 0 953,-15 0-4353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6.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62 0 2208,'-1'0'865,"-3"1"783,-3 1 184,-2 0-423,-1 1-273,0 1-504,0 0-192,3 2-280,3 0-112,5 2-48,4 2 0,6 2 0,5 5 24,3 5 8,4 6 8,0 9 8,-1 7-16,-1 8 0,-1 9 0,-2 8-8,0 7-8,-2 7-8,1 5-8,-2 4 0,-2 2 0,-3 1-8,-5-1-8,-6-1-24,-7-2-64,-7-3-456,-6-5-456,-5-7 544,1-17-7978</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31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125 1 4161,'1'4'288,"2"7"312,0 5-504,2 7-16,-1 4 32,0 5 48,-1 2 0,-2 5-32,-3 4-40,-2 4-40,-2 7 8,-3 5 48,-2 7 32,0 6-8,0 4-8,0 5-56,1 3-48,-1 4-128,-1 2-160,-1 1-584,0 0-584,0-2 768,1-15-2521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27.7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342 28 3225,'0'-1'248,"2"-2"96,0-3 16,3-1-40,0 1 40,0 1 80,1 5 168,-1 5 40,0 6-135,-1 9-193,0 8-288,-2 9-40,-2 9-16,-2 8 0,-4 6 48,-4 6 32,-3 5 80,-3 2 16,-2 1-8,-2-1-16,-2-4-88,-2-5-32,-2-6-80,-3-6-32,-5-8-152,-5-6-120,-4-7-953,-3-9 841,7-7-4937</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1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0 672,'4'1'240,"6"1"256,7 2-16,7 1-7,5 0-113,6 2-88,4-1-80,5 1 24,5-2 24,3 0 8,6 1-32,6 0-48,7 4-48,6 4-32,7 5-72,5 5-16,2 4-16,0 5-56,-3 3-272,-4 4-240,-2 2 312,-17-7-2937</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0.7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 2312,'4'-1'281,"6"-1"207,7-1-32,7 1-32,5 2 56,5 1 136,3 1 56,4 1 64,3 2-71,7 0-193,7 3-120,8 3-232,8 4-64,10 4-48,8 5 8,10 4-16,9 5 0,5 3 8,3 4-8,3 4 8,-2 2-8,-1 5-40,-4 3-312,-7 3-1017,-4 3 873,-22-10-5417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0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3 240,'4'-1'8,"1"-1"-256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4.949"/>
    </inkml:context>
    <inkml:brush xml:id="br0">
      <inkml:brushProperty name="width" value="0.1" units="cm"/>
      <inkml:brushProperty name="height" value="0.1" units="cm"/>
      <inkml:brushProperty name="color" value="#33CCFF"/>
    </inkml:brush>
  </inkml:definitions>
  <inkml:trace contextRef="#ctx0" brushRef="#br0">112 71 3769,'-2'9'9090,"2"-8"-8911,18 6 2087,22 0-2099,-19-4-90,0-2 0,0 0 0,0-1-1,25-4 1,-42 4-55,1-1-1,0 0 1,0 0-1,0 0 1,-1 0-1,1-1 1,-1 0 0,1 0-1,-1 0 1,0 0-1,1-1 1,-1 0-1,0 0 1,-1 0 0,1 0-1,0 0 1,-1-1-1,0 0 1,0 1-1,0-1 1,0-1-1,-1 1 1,0 0 0,3-6-1,-5 9 6,1 0 0,-1 1-1,1-1 1,-1 0 0,0 1-1,0-1 1,1 0 0,-1 0-1,0 1 1,0-1 0,0 0-1,0 0 1,0 1 0,0-1 0,0 0-1,0 0 1,0 0 0,0 1-1,-1-1 1,1 0 0,0 1-1,0-1 1,-1 0 0,1 0-1,0 1 1,-1-1 0,1 0-1,-1 1 1,1-1 0,-1 0 0,-1 1-7,1-1 1,0 1 0,-1 0 0,1 0 0,0 0-1,-1 0 1,1 0 0,0 0 0,-1 0 0,1 0 0,0 1-1,-1-1 1,1 0 0,0 1 0,-2 0 0,-44 24 74,25-10-56,-2-1 0,0 0-1,-42 15 1,55-24 4,-1-1 0,1-1 0,-1 0 1,0-1-1,0 0 0,0-1 0,0 0 0,0-1 1,0 0-1,-21-3 0,31 2-88,-1 1 1,1-1-1,-1 1 1,1-1-1,0 0 1,-1 0 0,1 0-1,0 0 1,0 0-1,-1-1 1,1 1-1,0-1 1,-3-3-1,5 5-26,0 0 0,-1-1 0,1 1 0,0-1 0,0 1 0,0 0 0,0-1 0,0 1 0,0-1 0,-1 1 0,1 0 0,0-1 0,0 1 0,0-1 0,0 1 0,0-1 0,0 1 0,1-1 0,-1 1 0,0 0 0,0-1 0,0 1 0,0-1 0,0 1 0,1 0 0,-1-1 0,0 1 0,19-12-2718,-5 6 1311,4-2 534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2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2184,'9'1'297,"15"2"311,16 2-144,20 4-152,18 2-80,16 4-160,15 2-32,10 3-24,6 3 0,4 2 0,2 2 8,-1 3 64,0 3 40,0 3 16,-3 5 16,-4 4-32,-6 2-24,-7 4-16,-6 1-16,-7 2-48,-9 2-8,-8 3-16,-9 2 8,-6 3 0,-5 2 8,-1 3-208,0 1-408,-1-1 368,-9-11-4009</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1.9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34 1920,'5'-3'400,"6"-4"409,7-1-393,5-1-120,6 4-144,5 4-80,4 5-40,5 6 56,3 6 272,2 6 152,3 4 168,0 3-32,0 3-224,0 1-127,0 3-185,-3 1-32,-2 2-40,-4 2-8,-5 0-8,-5 1 24,-4 2 56,-3 1 24,-3 3 0,-3 2-16,-2 3-48,-2 1-24,-2 1-8,-1-1 0,-2 2-16,-2 0 8,-1 3-16,-2 2 0,-2 6 8,0 3-8,4 3 0,5 0 8,9-2 0,11-6 0,11-4 8,7-6-8,7-4-8,5-1-32,4-2-656,5 1-593,4-1 689,-10-8-5121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2.8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1584,'6'4'104,"8"5"72,10 6-88,8 5-32,4 5-8,3 5 184,-3 3 185,-3 3 263,-5 3 16,-6 3-192,-2 3-184,-2 3-232,-1 3-24,1 2 48,-1 2 32,0 0 80,-2-1 0,0-2-32,-3-2-40,0-2-88,-2-1-16,1-1-16,2 1 8,1 1-8,3 2 24,2 0 272,4 0 41,7-1-9,8-1-16,12-3-344,11-1-120,9-1-80,8-2 8,2-1 56,0-1 96,-3-1 72,-4-1 0,-2 0-8,-4-1-16,-4-1 8,-7-2-8,-7-2 8,-9-2 8,-10-3 16,-9-1-8,-7 0-8,-5 2-8,-2 3-16,1 3-8,3 3-24,3 4-40,7 3-321,6 4-351,9 4 408,-2-7-5441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3.4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10 5129,'4'-1'144,"4"-1"-64,4-1-40,4 1-16,2 1 0,2 2 336,1 1 192,2 5 265,3 3 79,2 6-288,2 7-184,1 8-248,1 7-88,2 9-56,1 7-8,3 4-8,4 4 0,3 1 0,2 1-8,0-2 0,-2-1-48,-4-3-208,-6-2-208,-6-3-592,-7-3-305,-8-3 697,-6-10-5025</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4.3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 0 2112,'0'1'32,"-7"4"-192,-1 4-192,5 4-24,6 3 32,8 2 568,8-2 496,6 0 513,5-3 47,6 0-352,6 0-320,5 1-480,5 2-64,4 2-40,2 3-8,1 0 8,-1 0-8,-2 1 24,-2-2 24,-4 0 8,-4 1-8,-7 2-24,-6 1-24,-6 4-8,-5 4 0,-2 5 8,0 5 0,5 4-8,9 3 8,10 1 0,12-3 0,11-3 0,8-3 0,6-4-80,2-2-520,-1-1 384,-14-7-5561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3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31 3249,'1'-3'464,"3"-3"296,2-2-320,2 1-200,4 2-176,2 3 16,4 6 192,3 5 64,4 6 64,5 6-32,6 7-176,8 5-56,7 7-63,8 7-17,1 7-32,1 6-8,-5 6 96,-7 3 24,-8 5 0,-7 5 8,-6 6-96,-3 7-40,-5 6-88,-3 3-192,-2-1-945,-3-4 769,-2-19-5289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5.86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6081,'3'0'96,"6"3"-200,6 3 120,5 5 152,4 5 224,3 4 321,2 5 79,3 4-48,3 4-176,4 6-288,3 6-72,5 7-104,2 7-32,2 8-48,1 7 0,1 6-8,-1 4 0,-1 3-32,-3 2-136,-3 1-384,-5-2-256,-3-3-1329,-3-6 1249,-7-16-4849</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3009,'0'0'96,"0"1"144,2 5-352,2 5 88,2 7 56,4 8 136,5 8 280,6 10 136,6 9 144,7 7-32,6 7-176,6 3-120,4 2-184,3-1-87,1 1-89,-1-2-16,-3-1 0,-3 0-8,-2-2-24,-2 0-64,-3-2-673,-1-3-567,-4-3 696,-7-10-3865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6.8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2032,'3'5'200,"9"10"113,8 10-25,10 10-144,9 7-24,6 7 136,2 5 56,-1 3 168,-4 1 136,-5 0-64,-4 0-56,-4 2-176,-1 1-152,0 3-168,2 4-32,4 2-448,3 2-408,5 1 480,-6-13-4081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27:37.2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7138,'11'6'168,"15"11"-128,20 15-40,19 15-32,17 14 8,14 11 0,12 11 8,8 10-32,6 8-1401,0 7 1049,-19-14-4953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07.721"/>
    </inkml:context>
    <inkml:brush xml:id="br0">
      <inkml:brushProperty name="width" value="0.1" units="cm"/>
      <inkml:brushProperty name="height" value="0.1" units="cm"/>
      <inkml:brushProperty name="color" value="#33CCFF"/>
    </inkml:brush>
  </inkml:definitions>
  <inkml:trace contextRef="#ctx0" brushRef="#br0">48 3 1832,'-20'-2'3974,"-1"3"3867,20 0-7698,0 0 1,1 0 0,-1 0-1,0 0 1,1 1 0,-1-1-1,1 0 1,0 0 0,-1 1-1,1-1 1,0 0 0,-1 1-1,1-1 1,0 0 0,0 1-1,0-1 1,0 0 0,1 1-1,-1-1 1,1 2 0,-1 6 120,1 0 0,0 1 0,0-1 0,1 0 1,1 0-1,-1 0 0,7 13 0,-6-18-235,-1 0-1,1-1 1,0 1-1,0-1 1,0 1-1,0-1 0,1 0 1,-1 0-1,1 0 1,0-1-1,0 0 1,0 1-1,0-1 1,0 0-1,1-1 1,-1 1-1,6 0 0,8 2 3,0 0-1,1-2 0,-1 0 0,1-1 1,0-1-1,32-4 0,-38 2-438,-1 0 0,0-1 1,0 0-1,0-1 0,0 0 0,15-8 0,-13 0-571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6.73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718 42 512,'-1'-2'176,"-1"-3"360,-2-2 216,-4-1 321,-2 0 79,-7 1-8,-6 3-96,-7 3-207,-9 6-105,-6 7-240,-5 6-144,-4 8-184,-3 6-32,0 8-16,-1 8-32,0 6-56,3 8-8,5 7-432,6 6-488,11 4 512,10-12-7314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07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647 1 4105,'-7'2'232,"-12"3"504,-11 5-584,-11 5 192,-7 6 248,-6 6 80,-2 5-143,-2 5-145,0 8-216,2 6-200,1 9-624,4 6-353,5 8-903,7 5 952,10-11-2385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4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584 0 5345,'-9'3'184,"-9"3"168,-10 5-48,-8 5 40,-6 3 0,-6 6-119,-3 5-49,-1 7 16,-1 6-32,2 8-96,4 7-64,4 7-120,7 8-56,6 7-128,8 5-65,8 1-375,11-2-296,11-8 584,4-17-4025</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7.7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391 1 4825,'-13'3'16,"-15"7"-16,-12 6-240,-8 8 504,-4 6 184,1 5 272,3 7 40,7 8-215,7 7-169,11 7-448,10 5-216,14 2-449,13-1-183,14-5-192,15-6-16,15-8-57,14-10 609,-4-12-1120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0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420 1 1792,'-11'3'256,"-14"6"569,-13 7 95,-8 8 528,-6 8 88,0 7-199,1 5-217,5 6-472,7 3-224,9 4-280,10 4-144,11 4-288,11 3-144,14 4-288,11 2-88,11 1-144,10-2-9,11-7 17,10-9 16,9-12-104,6-12 544,-12-12-2409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2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3057,'-10'0'560,"-13"2"336,-10 4 128,-8 5-16,-4 7-63,-1 7-121,3 7-240,5 7-176,7 6-272,9 5-136,11 4-264,11 3-120,13 0-168,11-1-80,13-6-89,11-5-55,11-7-248,8-7-160,9-7 688,-10-7-2913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5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60 287 2793,'-4'1'176,"-4"4"216,-4 4 48,0 4 0,0 6-16,3 4-168,6 4-112,7 3-112,8 2-48,10-2-144,12-2-88,14-7-160,12-6-48,13-10-24,8-9 96,7-11 184,2-9 104,2-10 136,-1-7-8,-1-7-24,-4-3-8,-7-1-168,-8 1-97,-11 1-15,-11 4 16,-13 4 184,-13 6 0,-14 6 72,-8 9-1576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7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129 0 2136,'-8'8'465,"-9"12"375,-7 12-32,-2 9-272,1 7-184,6 4-352,9-1-120,14-4-72,15-6 8,14-9 144,13-11 48,10-10 8,8-11-16,3-8-128,5-10-16,1-8-128,0-8-160,-2-8-288,-4-5-177,-8-3 417,-13 7-1072</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8.9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431 12 2200,'-4'-2'337,"-7"-2"239,-8 0-152,-9 3-152,-9 4 0,-7 6 128,-7 8 80,0 6-16,0 6-96,7 5-224,6 1-104,10 1-56,10-2-24,11-5-16,11-5-16,12-7-152,14-8-152,13-9-280,13-10-152,10-9-432,6-10 679,-9 1-1367</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2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503 323 1256,'3'-8'352,"4"-13"425,1-10-17,0-8 96,-5-4-16,-5 0-56,-7 1-56,-8 6-208,-7 7-175,-8 8-289,-6 12-56,-5 11-48,-3 13 16,-2 10 80,-2 12 40,1 8 56,1 9-8,5 7-80,5 4-72,11 2-240,11 0-96,15-4-25,14-5 41,14-8 160,11-10 88,8-10-120,7-10-272,3-12 280,-8-8-4977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246"/>
    </inkml:context>
    <inkml:brush xml:id="br0">
      <inkml:brushProperty name="width" value="0.2" units="cm"/>
      <inkml:brushProperty name="height" value="0.2" units="cm"/>
      <inkml:brushProperty name="color" value="#004F8B"/>
    </inkml:brush>
  </inkml:definitions>
  <inkml:trace contextRef="#ctx0" brushRef="#br0">2341 51 2176,'-25'-10'2331,"-52"-10"0,27 11-1771,-1 3 0,-99 0 0,61 10-430,0 4 1,-141 31-1,-167 72-148,278-70 31,1 6 0,-176 96 0,231-107 12,2 3 0,2 3-1,2 2 1,2 2 0,2 3 0,-48 57-1,76-74-19,0 0 0,3 1-1,1 2 1,1 0 0,2 1 0,-19 53-1,29-67-61,1 1 0,2 0 0,0 0 0,1 1 0,1 0 0,1-1-1,2 1 1,0 0 0,1 0 0,2 0 0,0-1 0,8 26 0,-9-39-34,1 0 0,1 0 0,0 0 0,0 0-1,1 0 1,0-1 0,1 0 0,0 0 0,0-1 0,1 1 0,0-1 0,0-1 0,1 1 0,0-1 0,0-1 0,1 1 0,0-1 0,0-1 0,0 0-1,1 0 1,-1-1 0,1 0 0,1-1 0,-1 0 0,0 0 0,1-1 0,18 1 0,0-4-115,0-2 1,-1-1-1,1-1 1,-1-1-1,0-1 1,0-2-1,44-20 1,16-10-146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1.525"/>
    </inkml:context>
    <inkml:brush xml:id="br0">
      <inkml:brushProperty name="width" value="0.1" units="cm"/>
      <inkml:brushProperty name="height" value="0.1" units="cm"/>
      <inkml:brushProperty name="color" value="#33CCFF"/>
    </inkml:brush>
  </inkml:definitions>
  <inkml:trace contextRef="#ctx0" brushRef="#br0">23 3 3033,'-15'-3'8274,"13"4"-7861,-3 3 1431,13 4-721,41 21 1565,-28-16-2106,0-1 0,0-1 0,27 9 0,-40-17-509,1-1 0,0 0 0,0 0 0,0-1 0,0 0 0,0-1 0,0 0 0,0 0 0,0-1 0,1 0 0,-2-1 0,11-3 0,-15 4-164,37-12 492,-39 12-542,0 1 0,0-1 0,0 0 0,0 0-1,0 0 1,0 0 0,0-1 0,-1 1 0,1 0 0,0-1 0,-1 1-1,1-1 1,-1 0 0,1 0 0,0-1 0,-10-5-3416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4:59.75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1608,'0'10'288,"2"12"257,4 12-297,8 7-184,9 4-48,12-1-64,10-2-104,11-5-393,9-5-143,5-6 312,-8-7-584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0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695 136 3521,'-6'-7'536,"-10"-6"408,-11-6-136,-10-4-264,-8 0-112,-8 2-119,-6 4-17,-3 7-8,-1 7 16,0 9 40,4 8-40,5 8-128,6 7-40,9 6-96,8 4-40,9 6-32,11 3-32,13 4-72,11 1-48,14-1-264,13-4-176,16-5-529,12-10-423,12-11 880,-9-10-3377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3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290 1 4537,'-9'5'544,"-10"6"456,-9 9-504,-7 7-104,-4 9-215,-1 8-73,2 11-48,5 10 0,7 10-56,9 9-56,12 5-216,11 1-153,13-3-415,12-7-296,9-11 608,-1-18-3577</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6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481 14 4345,'-10'-2'176,"-12"-1"392,-13-2 176,-9 2 240,-7 2 1,-2 6-321,0 6-136,2 10-120,5 9-32,6 12-120,7 12-72,9 12-184,9 10-104,12 10-192,12 5-48,16 2-80,15-2-72,16-7-216,13-12-345,9-13 577,-8-17-5825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0.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306 0 2713,'-8'4'144,"-11"8"96,-7 6-192,-6 8-16,-4 8 8,-1 5 152,1 5 88,3 4 80,4 0-40,6-1-456,7-2-488,8-4 312,5-10-2985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1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575 1 7802,'-13'0'64,"-17"-1"-200,-16 2-16,-12 3 152,-8 4 104,-2 5 136,1 5 24,6 6-24,7 9-96,10 9-360,10 11-288,11 11-785,13 10-423,12 8 888,6-12-3201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1.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991 28 6737,'-8'-3'224,"-9"-3"17,-11-1-121,-9 0 56,-8 3 168,-8 4 56,-5 6-32,-4 6-56,-2 7-168,-2 7-72,1 8-72,0 7-56,2 9-288,2 5-200,3 5-512,3 4-249,5 2-183,5 2 40,7 0 231,7-3 577,9-11-400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2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715 0 6297,'-12'1'208,"-17"1"192,-15 5-480,-11 7 72,-11 7 249,-7 9 151,-3 6 304,0 6 72,4 4-88,8 3-112,10 2-312,12 2-144,12 1-184,13 1-88,13 0-160,13-3-64,15-5-160,14-7-104,16-11-240,14-14-257,9-15-671,6-15 984,-12-6-2889</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2.44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978 17 2240,'-4'-3'489,"-8"-1"607,-9-1-56,-9 1-152,-10 3-64,-8 5-239,-11 4-201,-7 6-232,-8 5-64,-4 5-136,0 4-104,-1 2-160,1 2-9,-2 2-95,0 1-344,-2 3 512,14-5-5281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1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1 484 1720,'3'0'288,"7"0"473,6 1-593,7 3-64,5 0 16,3 3 80,1 2 96,-1 1 216,1 2 88,1 2 32,1 3-40,3 3-152,6 2-72,7 1-111,9-1-57,7-4-96,6-8-8,3-10 40,0-11 8,-3-10-56,-3-10-88,-6-8-96,-6-6-24,-9-2 48,-11-2 56,-11 2 16,-15 4-32,-13 5-32,-15 6-16,-11 7-16,-12 7 8,-9 8 72,-8 6 24,-7 7 120,-7 6 64,-3 7 104,-3 4 24,2 4-24,5 2-32,9 2-136,12-1-72,12-1-72,13-4-32,14-4 0,13-5 0,15-4 24,14-6-8,17-5-32,16-5-80,14-4-280,12-2-160,7 0-313,5-1-23,4 2-8,0 1 72,-5 1 344,-7 1 120,-12-1 360,-12 0 112,-13 1 152,-11 1 80,-10 1 64,-8 4-16,-6 3-88,-4 2-64,-3 3-88,-3 0-8,-1 1-8,0-1 0,0-1 0,1-3-8,0-5-32,3-4-24,1-5-40,3-5-24,1-5-96,1-6-72,-1-6-208,-1-8-96,-4-9-440,-1-8 520,-5 5-2449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2.215"/>
    </inkml:context>
    <inkml:brush xml:id="br0">
      <inkml:brushProperty name="width" value="0.1" units="cm"/>
      <inkml:brushProperty name="height" value="0.1" units="cm"/>
      <inkml:brushProperty name="color" value="#33CCFF"/>
    </inkml:brush>
  </inkml:definitions>
  <inkml:trace contextRef="#ctx0" brushRef="#br0">1 27 2617,'22'-27'11464,"-22"27"-11421,-4 20 950,2-10-906,-1 0 0,1 1 1,1-1-1,0 0 0,0 1 1,1-1-1,1 1 0,0-1 0,0 0 1,1 1-1,0-1 0,0 0 1,1 0-1,6 13 0,-5-16-97,1 0 0,-1 0 0,1 0 0,0-1 0,1 0 0,-1 0 0,1 0-1,1 0 1,-1-1 0,1 0 0,0-1 0,0 1 0,0-1 0,0-1 0,1 1 0,0-1-1,-1-1 1,14 4 0,-12-5 136,-1 0-1,1-1 0,-1 0 1,1 0-1,-1-1 1,1 0-1,-1 0 1,1-1-1,-1 0 0,0-1 1,1 0-1,-2 0 1,1 0-1,0-1 1,-1-1-1,1 1 0,-1-1 1,0 0-1,9-10 1,-9 10-142,-1-1-1,0 0 1,0 0 0,-1-1 0,1 0 0,-2 0 0,1 0 0,-1 0-1,0-1 1,0 1 0,-1-1 0,0 0 0,-1 0 0,1 0 0,-2-1 0,1 1-1,-1 0 1,0-1 0,-1-16 0,-4 10-1706,-1 2 571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4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469 107 4073,'-11'-8'256,"-12"-8"-208,-11-4-376,-8-1-136,-5 2 112,-2 6 720,-1 6 216,1 4 136,3 7-96,5 5-352,7 6-128,8 5-176,11 6-64,14 2-168,13 3-104,16-1-128,15-4-40,14-5 0,14-8 32,13-11 0,10-10-105,5-11 377,-13-2-1536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3.9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452 1236 2168,'-14'0'201,"-18"-1"359,-16 1-32,-9 2 224,-4 2 176,2 2 40,4 3-39,8 1-265,10 2-240,10 0-224,13 0-40,13-1-24,15-2 0,18-2-104,20-2-72,21-6-96,19-7-64,16-12-24,10-14 32,5-14 64,-1-14 64,-5-13-56,-9-11-88,-13-9-144,-15-7-129,-14-3-271,-14-1 96,-13 2 152,-12 5 144,-11 7 520,-11 10 128,-12 11 112,-11 14 24,-10 14-144,-9 15-112,-9 14-112,-7 13-32,-5 11 56,-1 10 48,4 8 40,8 6 0,10 5 24,15 4-7,17 3-33,18 3-24,22 0-88,19-2-40,20-7-168,18-9-241,13-14-231,11-18-32,4-18 80,-1-17 152,-7-15-264,-8-14 440,-21 5-3257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14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501 25 2601,'-8'-4'776,"-14"-3"600,-13-1-304,-12 3-576,-8 4-216,-4 8-192,0 7-40,3 9-40,6 9 0,7 10 40,9 10 8,11 8 16,14 6-16,15 1-48,15-1-8,16-8-24,12-10-8,11-14-144,11-15-256,8-16-1112,7-13 944,-13-6-3585</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4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448 12 2112,'-6'-2'80,"-9"-1"56,-7-1 177,-7 2 95,-5 4 160,-5 5-8,-2 8-176,-4 7-88,0 8-152,1 7-48,3 6-72,6 7-16,7 7-24,10 6-24,12 2-16,13 0-240,14-5-400,12-10-56,12-16 16,8-19 239,6-20 401,3-20 48,2-17-328,-1-14 264,-9 2-1296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661"/>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804 64 1800,'-4'-6'793,"-5"-5"687,-8-4-160,-9-1-152,-9 5-231,-9 7-201,-8 12-184,-5 13-80,-6 15-80,-4 13-8,-2 16-88,-2 13-64,1 11-104,5 9-56,8 4-56,11 2-8,13-3-128,16-2-120,16-7-232,15-8-184,16-10-464,13-11-409,12-11 841,-4-15-5273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4.8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547 4 3769,'-7'-1'440,"-8"0"440,-8 0-312,-7 2 16,-6 3-176,-3 5-72,-2 6-287,-1 6-41,-1 6-24,0 8-9,-1 6-23,2 6-16,2 4-232,5 4-104,6 2-216,8-1-224,9-1 512,7-10-4081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1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490 3 3465,'-8'-1'72,"-13"0"184,-12 1 256,-11 3 352,-8 4 96,-4 4-192,0 5-231,1 5-345,5 5-112,7 4-80,9 5-24,10 4-40,11 3-80,13 4-200,12 0-121,13-1-279,13-4-136,11-7-376,9-9-72,8-11 695,-8-8-1191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3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155 28 1552,'-1'-3'192,"-4"-3"192,-5-2-135,-3 2-57,-5 2 0,-1 3-16,-1 5-16,0 5 16,3 3 0,2 3-32,4 3-32,6 2-184,6 2-280,9 1 224,2-3-3025</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60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136 0 2361,'-6'3'480,"-7"6"384,-7 6-304,-3 6-408,-1 4-96,3 3-120,4 2-96,7-1-184,9-1-72,9-2-184,11-5-105,11-3 433,2-6-1640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5.88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1 3809,'-7'4'88,"-6"8"-80,-5 7 0,-3 6-8,1 4 0,4 1-16,7 1-16,8 0-152,9-3-136,10-1-488,10-4 439,0-4-1815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13.912"/>
    </inkml:context>
    <inkml:brush xml:id="br0">
      <inkml:brushProperty name="width" value="0.1" units="cm"/>
      <inkml:brushProperty name="height" value="0.1" units="cm"/>
      <inkml:brushProperty name="color" value="#33CCFF"/>
    </inkml:brush>
  </inkml:definitions>
  <inkml:trace contextRef="#ctx0" brushRef="#br0">16 1 2080,'-11'7'8117,"11"-6"-7793,-5 20 2857,6 25-2536,-1-40 90,2 22-317,1 0 0,2 0 0,0 0 0,2 0 0,1-1 0,2 0 1,0-1-1,17 32 0,-19-44-507,0 1 0,1-2 0,1 1 0,0-1 0,0-1 0,1 0 0,1 0 0,0-1 0,1 0 0,0-1 0,0-1 0,1 0 0,0-1 0,1 0 0,24 8 0,-18-10-953,0-1 1,34 4-1,-10-5-195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51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114 792 1920,'-4'-2'481,"-6"-5"479,-4-5-48,-2-5-120,-2-7-80,0-6-128,3-5-112,4-3-199,4-4-89,6-4-88,8-3 8,7-3 8,10-3-8,9-1-24,11 0-16,12 2-40,9 4 0,7 4-16,5 7-8,1 6-8,0 8-8,0 9 0,-1 9-16,-1 10-264,-2 9-401,-5 10 401,-14 0-6249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6.8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141 687 2385,'-7'-2'160,"-8"-1"168,-7-4 320,-4-4 184,0-6 104,5-6-88,5-9-408,9-6-152,11-8-200,12-4-48,13-3-40,12-2 0,12 0 0,6 1 0,6 3-8,3 4-16,2 6-56,2 6-72,2 7-336,4 7-232,1 8-784,0 9 800,-13 4-2609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1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184 805 1312,'-8'0'112,"-9"-3"320,-7-4-264,-4-6 112,0-8 113,2-8 63,5-8-88,5-7-72,6-6-56,5-5-56,5-3-128,7-2-40,6 0-24,8 2 0,5 2 8,6 5 8,5 5 8,5 5 8,5 6-16,3 6-8,3 6-16,-1 7-8,-4 6-152,-4 7-168,-7 7-384,-8 6-161,-8 4 441,-9 0-1280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75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1406 15 784,'-14'4'512,"-21"5"480,-19 5 89,-17 2-305,-12 3-232,-8-1-328,-3-1-56,2-2 88,5-2 80,9-4 88,11-3-32,13-3-184,11-2-152,14-1-480,10-1-88,11-1-32,8 1 64,11 1 384,8 1 80,9 3 56,7 4 16,5 5-8,5 4-8,0 4-8,1 1 8,-4 1-8,-4-2 0,-5-2 0,-6-3-8,-5-4 8,-5-2 8,-4-4 56,-3-3 48,-3-5 32,-2-4-8,-2-5-48,-3-6-40,-2-6-24,-5-6 8,-5-5 56,-6-3 48,-8 0 224,-8 0 144,-6 3 33,-7 4-49,-4 7-200,-5 6-120,-3 7-8,-2 7 0,-3 5 48,-2 7-16,-1 6-8,-1 4 24,3 7-16,3 4-16,8 4-72,9 3-64,9 2-64,13 1-16,13 0-40,14-4-88,18-4-376,18-6-240,20-7-728,17-7-265,14-8-191,7-10 183,1-6 745,-4-8 352,-9-5 584,-10-3 80,-14-2 8,-16 5-200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7.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1454 13 2681,'-9'-2'576,"-13"-1"736,-15 0-248,-13 0-64,-12 1 1,-13 3-105,-10 4-144,-8 5-288,-6 5-128,-3 6-184,-1 5-56,1 4-72,3 3 0,5 3-24,6-1-8,9 0 0,10 0-16,11-1-8,11-1-64,11 0-464,11-1-240,10 0-800,11 0-617,11-1 1289,4-4-3177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253"/>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55 4121,'-1'-3'304,"0"-2"240,-2-2 152,-3-2 96,-5-1 41,-4 2-145,-7 1-320,-6 2-96,-8 5-184,-8 4-48,-9 4-40,-7 7 8,-7 4-8,-4 7-8,0 5-8,0 6-40,5 5-304,7 4-232,7 2-553,11 0-295,12-2 768,10-9-3793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5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946 67 2961,'-1'-3'32,"-3"-4"8,-5-4 112,-6-1 184,-9 0 272,-9 1 80,-10 4-152,-8 3-128,-8 5-240,-6 6-80,-2 5-80,-2 7-8,0 5-24,1 6 8,2 6-8,1 6 8,4 5 0,5 4-48,9 4-200,9 1-96,14 0-264,12-2-120,16-5-144,17-4-105,18-9 569,1-10-1144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8.8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665 95 2072,'-11'-5'200,"-13"-5"209,-13-5-353,-10-1-40,-9 0 8,-5 2 16,-5 3 16,-1 5-16,2 4-40,3 6 0,8 6 24,8 5 16,11 5 16,11 7 8,15 5-24,16 4-8,21 3-128,22 0-256,20-4 216,-1-8-2449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4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1071 74 1776,'-9'-7'232,"-13"-5"265,-13-5-73,-14 1 8,-11 2 56,-8 7 96,-7 7 16,-2 10-72,1 9-104,3 11-208,3 9-104,5 10-112,6 8 0,6 4 0,10 3-8,10-1-16,13-3 8,15-5-8,15-8 0,15-8-32,12-8-80,11-9-248,9-9-96,7-9-24,6-9 88,4-10 264,0-7 112,-1-6 48,-7-3-8,-8 0-16,-12 0 16,-12 2 104,-12 0 104,-15 2 288,-14-1 120,-14 3 0,-13 4-56,-13 5-264,-10 6-127,-9 9 87,-4 7 112,-4 9 96,-2 6 0,0 6-168,-1 5-144,4 3-144,4 2-8,9 1-32,8 0-32,12-1-176,12-3-56,13-1-136,13-2-96,16-2-257,15-2-295,14-2 592,1-4-4681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09.6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645 205 1824,'-6'-6'737,"-9"-10"519,-9-8-272,-9-5-184,-9-1-472,-9 2-176,-6 4-272,-3 6-56,-2 6-64,2 6 16,5 3 88,6 2 32,8 1-80,7-1-96,10 0-320,7-1-368,7 0 568,5 0-2249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2.515"/>
    </inkml:context>
    <inkml:brush xml:id="br0">
      <inkml:brushProperty name="width" value="0.1" units="cm"/>
      <inkml:brushProperty name="height" value="0.1" units="cm"/>
      <inkml:brushProperty name="color" value="#33CCFF"/>
    </inkml:brush>
  </inkml:definitions>
  <inkml:trace contextRef="#ctx0" brushRef="#br0">40 16 7017,'-11'-16'3078,"3"18"147,-4 29-232,10-19-2731,-1 0 0,1 1 0,1-1 0,1 0 0,-1 1 0,2-1 0,0 1 0,0-1 0,1 0 0,7 23 0,-6-26-272,1 0 1,1 0-1,0 0 1,0-1-1,0 1 1,1-1-1,0 0 1,1-1-1,0 0 0,0 0 1,0 0-1,1-1 1,15 10-1,-7-7-541,0 0 0,0-1 0,0 0-1,1-2 1,0 0 0,1-1-1,20 4 1,13-5-985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2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2128,'1'9'433,"3"14"391,6 16 8,8 15-40,8 15-136,12 9-144,11 5-400,12-1-176,12-7-424,9-9-152,5-13-56,0-17 64,-7-15 296,-10-16 48,-12-13-48,-12-10-96,-13-8 39,-12-6 113,-11-2 192,-11-2 168,-9 2 336,-9 3 225,-8 5 231,-8 5 72,-7 6-40,-6 6-144,-2 7-144,0 6-111,4 6-273,7 5-104,10 7-112,9 5-16,14 6-8,14 5-16,17 6-96,18 5-248,20 6-1345,20 2 1097,-5-8-4265</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0.81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15 1008,'-3'-3'416,"-6"-2"432,-8 0-71,-8 4 103,-7 4 8,-5 8 96,-4 10-32,-1 9-279,1 10-161,4 8-288,6 7-104,9 4-112,8 2-56,11-1-104,12-3-64,11-4-200,13-6-185,13-6-495,12-7-216,8-8-320,5-11 743,-9-7-1039</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0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404 1 2609,'-12'2'528,"-15"4"616,-14 5-656,-12 7-96,-4 7-160,1 5-48,5 4 0,8 4-24,11 2 0,10 3-8,12 1-336,11 4-280,13 2-528,12 0-360,13-1 688,0-10-1913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4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354 356 544,'-6'1'56,"-9"2"360,-9 4 184,-9 3 441,-5 4 135,-3 3-104,1 2-184,2 2-304,4 1-88,4 0-175,6-2-49,7 0-72,6-3-8,8-1 80,9-3 8,9-3-48,9-3-56,10-4-136,8-3-32,7-5-32,5-5-8,6-6 0,5-7 8,5-8 40,5-7 16,2-5 16,1-4 0,-1-3-48,-2 0-56,-5 1-256,-5 2-152,-6 2-368,-8 3-233,-8 3-663,-8 4 936,-10 8-2857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1.9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652 94 4393,'4'-4'-24,"8"-5"-120,8-5 48,7-3 64,7 1 216,5 0 48,7 5-8,6 4-48,6 8-120,5 7-96,3 9-136,-3 8-80,-3 10-248,-7 8-152,-8 5-64,-12 2 71,-13 3 113,-14 0 112,-17 1 296,-16 3-272,-15 3 544,-15 3 320,-11 3 112,-10 3 457,-6 0 95,-2 0-64,-3-4-272,-1-6-152,-1-8-320,-2-9-96,1-9-96,3-10-55,6-8-282,9-7-223,11-6-592,12-5-248,13-4 64,11-2 159,11-1 545,12-1 224,10 0 112,8 2 32,5 0-80,4 3 128,-2 1-392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1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535 1 1464,'-2'1'512,"-4"3"473,-5 3-329,-6 3-120,-8 5-200,-8 4-72,-6 3 16,-7 2 16,-6 3 96,-4 1 16,0 1-88,3-1-72,7-1-192,9-3-96,9-4-104,10-4 0,9-4-64,9-5-160,10-4-920,8-4 824,3-2-3633</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0 2032,'0'1'521,"0"0"455,-1 4-64,0 3 32,-1 5-8,1 5-39,-1 8-217,2 5-112,1 7-232,2 6-104,3 5-120,3 2-48,5 3-40,3 1-24,5 0-48,3 1-40,5-1-184,3 0-104,4 0-224,3 0-128,4 0-641,4 1 801,-5-9-4617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2.88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255 161 2777,'-8'2'424,"-10"3"296,-8 4 192,-6 3 16,-3 4-240,1 4-224,1 4-239,5 3-41,7 3-48,6 3-16,10 1-104,11 0-24,12-1-104,13-2-64,11-3-80,9-4-25,7-5-39,5-5-32,1-9 8,2-10 48,-2-10 112,-2-11 88,-5-9 104,-8-7 64,-8-6 176,-11-3 24,-10-3 56,-11 1 0,-9 3-40,-10 5 65,-6 6 87,-7 6 24,-3 8 16,-4 6-24,-1 6-72,0 7-32,0 5-120,3 7-48,2 5-88,2 7-40,5 6-56,3 6-32,6 7-160,7 6-72,9 4-112,9 4-96,11 1-344,12-2-297,13-3 593,-3-9-5905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1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188 1 6321,'-8'1'432,"-9"4"377,-6 2-217,-4 2 64,0 3-80,1 3-144,3 2-120,4 5-152,6 3-48,9 6-72,8 3-32,10 3-32,12 0-40,10 1-128,12-2-88,9-1-336,8-5-208,3-3-721,1-5-695,-3-5 1264,-12-5-2713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7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4705,'-4'0'544,"-5"2"552,-3 2-303,-1 4 23,-1 4-24,2 6-80,4 6-264,5 6-104,8 6-200,9 6-104,11 3-208,11 2-112,11-1-128,10-2-40,6-4-80,4-6-56,0-6-368,-1-7-313,-5-4 697,-12-7-4665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25.507"/>
    </inkml:context>
    <inkml:brush xml:id="br0">
      <inkml:brushProperty name="width" value="0.1" units="cm"/>
      <inkml:brushProperty name="height" value="0.1" units="cm"/>
      <inkml:brushProperty name="color" value="#33CCFF"/>
    </inkml:brush>
  </inkml:definitions>
  <inkml:trace contextRef="#ctx0" brushRef="#br0">14 0 368,'-13'1'11158,"14"22"-5373,1-13-7461,4 8 1996,0-1 0,1 0 0,1 0 0,0-1-1,19 27 1,-5-12-136,47 49-1,-54-65-242,1 0 0,1-1 0,0-1 0,1-1 0,0 0 0,28 13 0,-32-19-864,0 0 0,0-1 0,0-1 0,1 0 0,0-1 1,15 1-1,5-4-1099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3.91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343 0 4729,'-12'5'576,"-13"7"920,-12 10-751,-9 8 263,-4 10 16,2 6-152,4 6-144,7 5-368,11 4-127,11 1-217,12 2-145,14-2-311,12-3-264,13-3-616,12-4-488,11-7 967,-5-11-5704</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1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75 0 4689,'-5'6'368,"-4"8"328,-4 9 24,-1 8-79,0 8-81,2 5-256,5 4-128,6 2-160,8 0-80,8 0-392,8-3-361,7-3-759,7-4-320,4-5 968,-5-9-1505</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4.4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4153,'6'4'200,"9"4"184,9 5-368,6 3-16,4 3 16,1 1 0,0 1-16,-2 1-16,-3-1-136,-2 2-24,-2 0-288,-4 3-360,-2 2 512,-4-3-2529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12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178 1 4073,'-4'0'96,"-3"1"0,-4 5-320,-1 8 256,-2 10 152,-2 14 280,0 17 24,0 15-184,1 15-88,2 9-288,1 4-144,2 0-400,2-4-296,1-9-408,-2-8 639,2-18-1231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5.2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455 47 1784,'-14'-5'232,"-19"-4"473,-18-3-113,-14 1-48,-8 4-8,1 5-712,9 4-896,13 3 592,17 1-2185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3 574 2377,'-1'0'592,"1"-1"528,0-1-120,-1 1-400,0 2-208,2 1-264,2 3-48,4 3-40,6 0-8,7 1-16,11-2 16,13-3 160,12-5 88,12-7 49,9-9-25,7-12-192,4-14-128,1-13-328,1-12-201,-2-7-303,-6-6-56,-9-3-264,-12 1 648,-15 14-2761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5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195 0 496,'-6'10'40,"-7"13"400,-7 13-200,-4 6 208,-2 5-120,-2-2-248,0-5-48,1-6-16,5-9-2136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6.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338 555 3401,'-12'7'336,"-15"8"160,-11 8 16,-9 4 112,-3 1-48,3-3-72,5-4-232,9-6-184,9-5-168,10-7-16,11-6 8,9-6 48,10-7 136,10-4 48,9-6 120,11-4 9,10-3-81,9-3-56,4-1-88,4-1-24,1-1-32,1 0-64,1 1-136,1-2-64,0-1-89,0-2-63,-3-3-368,-4-3-264,-5-2-408,-5 0 639,-13 8-1375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1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174 0 2136,'-9'7'128,"-10"10"33,-8 9-129,-3 7-96,1 3-81,3-2-463,7-5 416,5-7-1256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302 52 976,'-8'-4'512,"-11"-4"401,-8-3-89,-7 1-120,-4 0-320,-1 4-168,1 3-200,3 4-16,6 3-16,8 3 8,9 1 24,11 2 16,12 0-16,15 2-120,15-1-408,15-1-208,14-5-369,14-7 505,-8-3-992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34.321"/>
    </inkml:context>
    <inkml:brush xml:id="br0">
      <inkml:brushProperty name="width" value="0.1" units="cm"/>
      <inkml:brushProperty name="height" value="0.1" units="cm"/>
      <inkml:brushProperty name="color" value="#33CCFF"/>
    </inkml:brush>
  </inkml:definitions>
  <inkml:trace contextRef="#ctx0" brushRef="#br0">4 7 1632,'-3'-7'13357,"7"17"-12971,9 6-101,0 0 0,1 0 1,1-2-1,0 0 0,1 0 0,1-1 0,-1-1 0,2-1 0,0-1 0,0 0 0,29 10 1,-12-7-168,0-2 0,0-2 0,1-1 0,0-2 0,62 4 0,-85-9-342,-1-1-1,1 1 0,-1-2 1,1 0-1,-1 0 0,0-1 1,0-1-1,1 0 0,19-8 0,-25 3-3174,-3-1 1295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7.6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125 162 5641,'-8'4'256,"-8"4"112,-7 4-296,-3 4-16,3 1 24,4 0 80,9-3 112,12-3 25,15-4-49,16-6-88,15-6-120,14-6-56,11-9-200,9-7-120,9-7-265,4-6-135,3-4-744,-2-3 872,-16 7-3049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068"/>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2 254 2921,'-1'-5'352,"0"-6"288,3-6-240,3-3-168,5-4-88,8-1-88,8 0-32,10-2 16,9 1-8,8 1 0,8 4 0,6 6-32,5 5 0,5 8 0,3 5 0,3 7 0,0 5-8,-4 3-8,-5 2-24,-8 2-296,-9 1-384,-8 2 408,-12-4-3161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4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3 451 784,'-1'-7'304,"-1"-9"336,3-12-96,5-9-231,6-8-81,11-5-160,9-1-40,12 0-32,11 4 8,11 5-8,9 8 8,7 9 0,3 11 0,4 11 24,2 12 0,3 12 8,2 11-16,-1 6-88,-3 2-72,-7-2-296,-7-3 255,-17-9-2095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8.7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63 269 3889,'-5'-3'600,"-5"-5"504,-3-5-56,0-4-359,0-3-169,6-3-296,6-2-104,9-1-96,10-1-8,12 0-16,13 3 0,12 4-8,10 4 0,9 5 0,5 5-8,2 4 16,0 4 0,-3 2 0,-3 4-8,-5 4-168,-7 3-112,-8 5-425,-8 4-271,-8 2-768,-8 2 928,-9-4-2625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14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25 460 2320,'-3'-4'89,"-3"-5"375,-1-6 232,1-5 192,4-6-8,5-6-360,6-3-176,8-4-88,8-3-16,8 0-80,9 0-56,7 3-88,6 2-24,7 7 0,4 6-8,4 8 0,4 9 0,5 9 8,9 10 0,7 8-112,5 5-240,1 4-504,-4 1-328,-8 0 568,-19-6-3113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5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1208,'4'-2'16,"6"-1"-24,8 1 8,7 4 304,7 7 144,10 8 137,7 11 7,10 8-272,8 6-136,8 5-320,5 1-208,0 1-168,-2 0-1,-7 0 185,-10 0 152,-14 1 168,-14-8-1624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19.86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41 1816,'1'-4'384,"4"-4"345,4-3-209,6 0-224,7 4-48,10 7 8,10 9 32,11 10-48,10 9-32,5 7-96,4 5-48,-1 3-32,-2 1 0,-5 0-24,-6 1-48,-8 0-232,-8-2-232,-10-1 264,-11-8-3937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0.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20 880,'0'-3'48,"-1"-3"232,3-1 0,2 3 400,5 5 177,4 8 167,6 9-96,7 12-232,8 12-112,11 10-224,14 10-96,13 5-168,12 2-88,5-3-120,-2-9-32,-9-13 40,-13-14 48,-15-14 64,-16-11-80,-16-8-104,-13-2-8,-12 2 0,-10 4 104,-4 6 160,-3 7 64,3 5 64,3 5 32,8 5 0,8 5-32,11 4-63,13 5-65,16 3-577,19 5-639,21 5 624,-2-8-4569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49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8 411 4713,'-2'2'720,"-1"0"552,1 4-431,2 2-25,5 3-136,5 2-40,10 1-144,10 0-96,11-4-192,12-5-88,11-6-96,6-7-32,4-8-312,0-9-176,-2-7-200,-4-8-80,-3-6-48,-6-5-89,-6 0-199,-7 0 0,-9 6 312,-8 5 264,-9 8 552,-8 8 240,-7 8 408,-7 5 144,-7 6 200,-4 3 41,-4 5-129,-2 2-104,-2 4-304,0 3-168,1 1-240,2 3-48,2 2-56,4 0 0,3 2-40,4-1-8,7-1-32,7-1-24,9-3-112,8-3-56,9-4-88,8-7-48,6-5-40,4-8-40,3-7-289,-1-7-319,-2-7 632,-9 2-4625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69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100 0 2393,'-4'1'608,"-3"3"640,-5 1-384,0 2-248,-2 1-224,2 0-272,1 1-104,2-1-72,2 0-16,2 1-56,1 1-96,2 1-328,1 1-336,2 0 472,1-3-3505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7.829"/>
    </inkml:context>
    <inkml:brush xml:id="br0">
      <inkml:brushProperty name="width" value="0.1" units="cm"/>
      <inkml:brushProperty name="height" value="0.1" units="cm"/>
      <inkml:brushProperty name="color" value="#33CCFF"/>
    </inkml:brush>
  </inkml:definitions>
  <inkml:trace contextRef="#ctx0" brushRef="#br0">0 38 2304,'8'-7'7314,"0"14"-5936,-8-6-1349,1-1 1,-1 1 0,1-1-1,-1 1 1,1-1 0,-1 0-1,1 1 1,-1-1-1,1 0 1,-1 1 0,1-1-1,0 0 1,-1 0 0,1 0-1,-1 1 1,1-1 0,0 0-1,-1 0 1,1 0-1,0 0 1,-1 0 0,1 0-1,-1 0 1,1 0 0,0 0-1,-1-1 1,1 1 0,0 0-1,-1 0 1,1 0 0,-1-1-1,1 1 1,-1 0-1,2-1 1,11-20 436,-12 2-315,-1 19-149,-1 0 1,0 0-1,1 0 1,-1-1-1,1 1 1,-1 0-1,1 0 1,-1 0-1,0 0 1,1 0-1,-1 0 1,1 0-1,-1 0 1,1 1-1,-1-1 1,0 0-1,1 0 1,-1 0-1,1 1 1,-1-1-1,1 0 1,-1 0-1,1 1 1,-1-1 0,1 0-1,0 1 1,-1-1-1,1 1 1,-1-1-1,1 1 1,0-1-1,-1 0 1,1 1-1,0-1 1,-1 2-1,1-2 4,-1 0 0,1 1 0,-1-1 0,1 1 0,-1-1 0,1 0 0,-1 1 0,1-1 0,0 1 0,-1-1 0,1 1 0,0 0 0,-1-1 0,1 1 1,0-1-1,0 1 0,-1-1 0,1 1 0,0 0 0,0-1 0,0 1 0,0 0 0,0-1 0,0 1 0,0-1 0,0 1 0,0 0 0,0-1 0,0 1 0,0 0 0,0-1 0,1 1 0,-1-1 0,0 1 0,1 0 0,-1-1 0,0 1 0,1-1 0,-1 1 0,0-1 0,1 1 0,-1-1 0,1 1 0,-1-1 0,1 0 0,-1 1 1,1-1-1,-1 0 0,1 1 0,-1-1 0,1 0 0,0 0 0,-1 1 0,1-1 0,-1 0 0,1 0 0,0 0 0,-1 0 0,1 0 0,0 0 0,-1 0 0,1 0 0,0 0 0,-1 0 0,1 0 0,1-1 0,-2 1 9</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3.9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231 0 5545,'-4'3'344,"-5"6"80,-6 8-24,-6 9-152,-2 9-111,-3 9-105,0 7-8,0 6 8,2 3 8,2 4-8,4 3-8,7 2-40,6 2-128,8 0-705,9-1-519,7-4 688,0-13-3545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1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451 1 2449,'-7'1'192,"-9"1"240,-9 4-144,-8 4 128,-7 5 312,-4 7 208,-3 6 104,0 6-55,2 8-297,3 4-224,6 6-344,6 3-128,9 5-320,8 4-248,8 3-1057,10 1 945,3-11-4817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4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514 0 2633,'-8'1'480,"-10"1"696,-10 3-760,-8 3 24,-6 4-56,-3 3-72,-2 4-104,0 5-40,2 7-104,0 7-56,4 10-88,4 9-168,6 10-520,9 8-456,8 7 616,6-11-2753</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4.8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0 1400,'-6'3'512,"-7"3"465,-5 7-105,-4 6-128,-2 7-88,0 10-104,-1 8-64,2 9-208,2 8-128,4 7-136,4 5-16,8 4-208,6 3-144,8 2-448,7 0-192,7-4-432,5-5 687,-2-16-1399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1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164 0 4073,'-6'2'432,"-7"4"424,-5 4-64,-4 5 137,-1 5-65,0 5-120,2 8-80,3 7-144,5 8-112,6 8-176,8 7-64,8 5-224,10 5-136,11 1-232,8 1-152,8-5-320,6-5-64,1-10-337,2-10-319,-2-10 976,-10-11-3385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5.71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173 1 3657,'-13'10'552,"-15"13"272,-13 9-728,-7 3-104,6-5-5113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0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686 0 936,'2'4'568,"1"5"313,0 10 135,-2 9-88,-5 13-104,-7 12-40,-7 13-160,-9 12-63,-10 13-145,-8 11-56,-8 4-96,-8 3-80,-8-3-272,-5-5-264,-4-4-937,-1-6-511,3-5 904,14-18-3025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6.3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1 292 2857,'4'-1'376,"8"-3"144,12-5-72,12-6-280,12-7-160,11-7-192,8-7-56,8-5-432,8-4-297,7-3 545,-11 7-1464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1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66 1 656,'-4'1'744,"-4"1"329,-3 3 207,0 2-56,1 4-320,2 4-48,1 6-55,3 5-49,2 6-120,3 8-112,4 6-232,3 8-112,3 9-120,3 10-16,2 8-8,1 9 8,3 4 16,4 1-8,6-4-16,8-6-24,8-11-216,8-10-248,7-14-512,6-11-248,3-12-425,4-11-231,3-12 1096,-12-5-2305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4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152 0 6609,'-9'6'360,"-10"8"121,-6 8-113,-3 8 40,0 6 0,5 5-16,8 3-56,10 5-192,12 3-104,14 4-280,14 3-184,13 2-400,12 0-241,13-2-103,8-5 16,7-5-408,4-7 944,-14-11-1881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19.428"/>
    </inkml:context>
    <inkml:brush xml:id="br0">
      <inkml:brushProperty name="width" value="0.1" units="cm"/>
      <inkml:brushProperty name="height" value="0.1" units="cm"/>
      <inkml:brushProperty name="color" value="#00A0D7"/>
    </inkml:brush>
  </inkml:definitions>
  <inkml:trace contextRef="#ctx0" brushRef="#br0">1554 239 1976,'-4'-10'767,"-1"1"0,0-1 0,0 1-1,-1 1 1,0-1 0,-1 1-1,-13-13 1,8 10-274,-1 0 1,0 1-1,0 1 0,-21-11 0,-2 3-12,-1 2 0,-1 1 0,-48-11 0,49 18-342,-1 0 1,0 3-1,-1 1 1,1 2-1,0 1 1,0 2-1,-1 2 1,1 1-1,1 3 1,-65 19-1,57-11-182,1 1 1,0 2-1,2 2 0,0 1 0,2 3 1,0 1-1,2 2 0,-47 44 1,52-39-7,2 2 0,1 2 0,2 0 0,2 2 0,1 1 1,2 0-1,2 2 0,2 1 0,-27 89 0,37-98 31,1 0 0,3 1-1,0 0 1,2 1 0,4 66-1,2-75 11,0-1 0,2 0 0,1 0-1,1 0 1,1-1 0,2 0 0,0 0 0,19 32-1,-17-38 27,1 0 0,1-1 0,0 0 0,2-2-1,-1 1 1,2-2 0,0 0 0,35 22 0,-24-20-29,0-2 0,1-1 0,0-2 0,1 0 1,55 12-1,-34-14-18,1-2 1,0-3-1,0-1 1,1-4 0,-1-1-1,0-2 1,80-17-1,-87 10 145,0-2 0,-1-2 0,-1-2 0,0-1-1,-1-3 1,-1-1 0,-1-2 0,66-51 0,-84 57 162,-1-2 0,0 0 1,-2-1-1,0-1 0,-1-1 1,-1-1-1,-1 0 0,-1-1 1,-2-1-1,0 0 0,-1-1 1,-2 0-1,-1-1 1,0 0-1,6-46 0,-9 22-37,-4 0 0,-1-1 0,-2 1 0,-3 0 0,-2 0 0,-3 1 0,-1 0 0,-27-77 0,29 106-305,-1 1 1,-1 0-1,0 0 1,-2 1-1,0 1 1,-1 0-1,-1 1 1,-1 0-1,0 1 1,-26-21-1,25 25-497,0 1 1,-1 0-1,0 2 0,-1-1 0,0 2 0,0 0 0,-24-5 1,-15 0-882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6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0 904,'1'6'136,"2"9"136,2 8-40,2 6 24,1 3-16,3 0-56,2 2-23,3-2 47,2 0 16,2-1-8,2-3-8,3-1-200,2-1-96,2-3-240,2-1-48,-1-3-145,1-3 33,0-4 224,-1-5 56,0-4 64,-1-3 104,-4-2-752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7.88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2216,'3'6'265,"6"8"247,5 9-264,4 8-160,3 7-32,3 5-168,0 4-288,0 2 240,-3-7-2553</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334"/>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89 6273,'3'-2'921,"5"-1"415,7-3-128,8-3-176,9-3-432,10-2-167,8-1-241,7 1-64,6 4-104,2 6-24,0 10-32,-1 13-8,-3 14-16,-3 13 24,-3 13 40,-5 11 48,-7 8 40,-7 9-8,-7 6-40,-6 7-48,-6 4-200,-4 4-209,-3 0-415,-2 0-160,-3-7-568,-1-10-697,1-12 1369,-2-20-4305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1 440,'0'5'-64,"-1"5"176,0 2-600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8.9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7314,'2'3'336,"2"6"216,4 5-512,6 7-24,5 10-16,6 13-56,4 14-48,5 14 0,3 12-40,2 6-56,2 2-48,0-3-120,0-8-1,-1-10-159,-3-13-120,-2-11-392,-4-11-152,-3-7 23,-5-7 481,-6-7-712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1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0 2336,'-1'9'481,"0"13"431,0 11-112,2 8-200,1 3-72,5-1-120,2-3-64,5-7-136,5-7-80,3-7-80,5-10-32,4-7-24,5-9-32,2-9-608,2-6-528,0-7 640,-7 2-3865</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5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6417,'-2'2'184,"0"5"160,-1 7 97,1 10 39,2 11-16,3 13-296,6 12-96,6 8-88,7 5-72,8 1-104,6-2-24,5-6-24,3-7-32,1-9-40,-1-9-65,-2-8-223,-4-7-272,-4-9 512,-8-6-4665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29.9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7 0 3313,'-2'4'192,"-1"6"208,1 6-360,5 5 40,6 5 8,8 3-64,8 2-144,9-1-520,9-3 384,-3-6-2865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5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1 455 4969,'8'-8'456,"11"-11"392,13-13-624,12-9-96,9-8-112,4-3-8,3-1 8,0 3 0,-2 3-8,-3 8-8,-4 8 0,-4 10 0,-2 10 8,-2 10 24,0 9-24,1 9-24,1 6-48,3 5-56,3 3-216,5 1-152,4 0-320,4-2-400,3-3 696,-10-6-2673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0.91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2240,'2'2'473,"9"1"855,9 1-560,10 1 80,11-1-96,10 0-288,11-2-111,12 0-185,11-1-248,9-1 40,-11 0-7234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1.342"/>
    </inkml:context>
    <inkml:brush xml:id="br0">
      <inkml:brushProperty name="width" value="0.1" units="cm"/>
      <inkml:brushProperty name="height" value="0.1" units="cm"/>
      <inkml:brushProperty name="color" value="#00A0D7"/>
    </inkml:brush>
  </inkml:definitions>
  <inkml:trace contextRef="#ctx0" brushRef="#br0">47 131 2264,'-1'-1'238,"-1"1"0,1 0 0,-1 0 0,1 0 0,-1-1-1,1 1 1,0 1 0,-1-1 0,1 0 0,-1 0-1,1 0 1,-1 1 0,1-1 0,-1 1 0,-1 1 0,-14 2 1063,44-24 1549,-13 9-2725,26-11 111,2 1-1,70-26 1,-154 62 246,14-7-413,0 2 0,-34 19 0,56-27-75,1 2 0,-1-1-1,0 1 1,1-1 0,0 2 0,0-1-1,0 0 1,1 1 0,0 0 0,0 0-1,0 0 1,0 1 0,1-1 0,0 1-1,0 0 1,-3 7 0,6-13 7,0 0 1,0 0 0,0 0-1,0 1 1,-1-1-1,1 0 1,0 0 0,0 0-1,0 0 1,0 0-1,0 1 1,0-1-1,0 0 1,0 0 0,0 0-1,0 0 1,0 1-1,0-1 1,0 0 0,0 0-1,0 0 1,0 1-1,0-1 1,0 0 0,0 0-1,0 0 1,0 1-1,0-1 1,0 0 0,0 0-1,0 0 1,0 0-1,0 1 1,0-1-1,0 0 1,0 0 0,1 0-1,-1 0 1,0 0-1,0 1 1,0-1 0,0 0-1,0 0 1,1 0-1,-1 0 1,0 0 0,0 0-1,0 0 1,0 0-1,1 1 1,10-10 53,22-25 3,-21 21-44,2-2-17,6-5 58,33-26 0,-48 42-75,0 0 1,0 0-1,1 1 0,-1 0 1,1 0-1,0 0 0,0 1 1,0 0-1,0 0 1,0 1-1,1-1 0,8 0 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1.9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285 1 6057,'1'0'760,"3"0"337,5 1-369,5 3-240,5 5-344,2 6-96,1 8-48,-1 8-8,-4 8 8,-3 9 32,-8 9 0,-7 9 0,-8 8-32,-8 7-40,-7 5-48,-8 2-16,-7-2-40,-5-6-96,-5-9-192,-3-10-264,-5-11-1129,-2-11 1129,9-13-4449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2.3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 51 2328,'-3'-2'313,"-3"-4"167,-3-2-88,-1-1-112,-1 0 24,1 2 248,2 2 200,3 2 168,1 2 33,3 5-113,1 5-96,3 7-120,1 9-88,0 11-160,-1 11-128,-2 11-192,-4 10-64,-4 7-416,-2 1-448,-3-2-1633,0-5 1425,2-14-4729</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3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23 101 3401,'-2'-1'240,"-2"-2"392,-2 1-32,1-1 168,1 1 104,3 0-55,3 1-473,5-2-176,7 0-160,7-3-104,6-1-152,8-3-48,6-1-81,7-2 57,5 0 104,5 1 56,3 5 120,2 6 8,-2 9-264,-3 10-256,-7 11-864,-7 11 760,-11-2-2489</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7.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3 246 4897,'-1'-2'248,"-1"-4"144,3-4 56,3-4 112,4-4-39,6-4-121,5-3-96,7-1-160,7-2-56,6 2-152,7 2-112,4 5-200,4 4-57,0 6 41,-1 7 56,-2 6 40,-4 8-96,-4 6-80,-6 5 16,-7 6 168,-7 3 152,-6 1 136,-5 2 0,-3 0 8,-3-3 0,0-3 0,0-5 8,0-5 0,0-5-8,0-5-296,-1-3-640,-2 0 560,-1-2-2297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1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1 457 3865,'0'-3'160,"1"-3"272,4-6-128,4-6 320,4-6 80,6-5-40,3-4-143,6-4-281,6-3-96,7-2-144,7 1-80,7 1-216,6 3-65,3 6-23,1 5 64,-1 7 200,-2 6 56,-3 7 32,-3 6-8,-4 6-200,-5 6-264,-6 5-760,-6 6 688,-9-2-2801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114 232 1336,'-3'2'296,"-3"4"176,-1 1-167,0 0-273,2-1 8,4-4 96,6-4 40,9-7 24,9-6-88,10-4-96,9-5-8,6-2-8,6-1 8,2-2-40,0 1-40,-2 2-160,-4 3-56,-6 5 7,-8 7 57,-7 6 200,-8 8 112,-7 7 193,-8 7 79,-7 5 144,-5 5 0,-6 4-80,-5 4-64,-4 4-136,-3 5-40,-2 2-72,-3 4-40,-2 3-48,-3 1-24,1 2-40,-1 0-8,4-2-24,3-4-56,6-5-56,5-5 0,8-7-8,7-6-56,8-6-216,8-3-144,6-5-241,7-4 41,4-5 280,2-3 144,1-7 272,0-4 64,-1-5 80,-3-4 56,-3-2 56,-5-1 8,-3 1-32,-6 2 112,-3 5 344,-5 4 80,-5 4 185,-3 5 39,-5 6-104,-4 6 64,-4 7 8,-3 6-127,-2 7-257,-3 7-120,-1 7-208,-4 8 24,-2 7 56,-3 7 16,-2 5 16,-3 4-48,-2 0-64,-2 0-32,-3 1-120,-2-1-256,-3 2-728,-4 1-561,-6-1 761,8-14-4921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0 145 944,'12'-6'128,"17"-8"192,19-8-328,18-8-96,12-8 56,-7 4-1184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6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1 587 4177,'0'0'296,"2"2"400,5 0-632,7 1 96,8 0 104,11-2 232,11-3 80,11-4-63,11-5-89,9-8-256,9-7-136,10-10-56,6-7-24,4-8 16,1-7 16,-6-4 16,-5-3-16,-9 2-280,-8 3-297,-10 6 321,-16 12-6297</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39.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286 0 1616,'-13'13'64,"-13"14"328,-12 13 73,-6 7 47,0 4 0,3-1-232,8-5-32,9-5 48,8-9 56,9-10 32,10-7-32,8-9-56,9-7-64,9-6-144,6-5-56,7-4-160,4-3-216,3-1-432,0 0-168,-3 1 16,-5 2 71,-10 3 585,-9 3-1600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5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20 1624,'-17'12'336,"-20"15"273,-16 14-785,-9 8-337,-2 3-119,3-1 96,7-7 496,8-9 208,9-8 160,8-10 16,8-7-48,7-7 0,7-6-23,6-5-17,4-4-144,4-2-72,3 0-40,1 0 8,1 0 48,-2 2 8,-1 1 32,-2 2 32,-3 1 24,-3 2 0,-4 0-48,-6-1-40,-5 2-64,-7 1-8,-6 2-16,-7 2 8,-4 5-96,-5 3-40,-2 3-8,0 2 16,2-1 96,4 0 56,5-4 56,7-2 32,6-2 56,7-2 16,5-1 72,4 0 112,5 0 256,5 1 96,7 0 32,8 1-96,10 0-183,9 0-33,10-2-32,8-3-16,6-5-96,3-6-56,2-7-128,0-7-40,2-7-56,1-4-96,-1-4-408,0 0-264,-4 1-1081,-7 2 1025,-13 7-4153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2.604"/>
    </inkml:context>
    <inkml:brush xml:id="br0">
      <inkml:brushProperty name="width" value="0.1" units="cm"/>
      <inkml:brushProperty name="height" value="0.1" units="cm"/>
      <inkml:brushProperty name="color" value="#00A0D7"/>
    </inkml:brush>
  </inkml:definitions>
  <inkml:trace contextRef="#ctx0" brushRef="#br0">20 30 1664,'0'-1'179,"0"0"0,0 0 0,0 0 0,-1 1 0,1-1 0,0 0 0,0 1 0,-1-1 0,1 0 0,-1 1 0,1-1 0,-1 0 0,1 1 0,-1-1 0,1 1 0,-1-1 0,1 1 0,-1-1 0,1 1 0,-1-1 0,0 1 0,1-1 0,-1 1 0,0 0 0,0 0 0,-7 2 3483,22 2-3032,5-4 171,0 0 0,27-5-1,21 0-405,-43 2-351,-19 2-38,-1 0 0,0 1 1,0-1-1,1 1 1,-1-1-1,0 1 0,1 1 1,-1-1-1,0 1 1,1-1-1,-1 1 0,0 0 1,7 3-1,-11-4-1,1 1-1,-1-1 1,0 0-1,0 0 1,0 0-1,0 0 1,0 0-1,0 1 1,0-1-1,0 0 1,0 0-1,0 0 1,1 0-1,-1 1 1,0-1-1,0 0 0,0 0 1,0 0-1,0 0 1,0 1-1,0-1 1,0 0-1,0 0 1,-1 0-1,1 0 1,0 1-1,0-1 1,0 0-1,0 0 1,0 0-1,0 0 1,0 1-1,0-1 1,0 0-1,0 0 1,-1 0-1,1 0 1,0 0-1,0 0 1,0 1-1,0-1 1,0 0-1,-1 0 1,1 0-1,0 0 1,0 0-1,-14 5 111,-13 0-3,12-6-71,1 0 0,-1-2 1,-24-6-1,25 5 69,-1 1 1,0 0-1,-26-1 0,17 5-30,39 2-133,41 1 148,-20 0 38,60 13 1,-59-9-38,-70-17 266,8-2-4228,22 8 3015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0.7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102 1 4705,'-7'6'248,"-9"10"200,-4 7-360,-1 6-24,4 1 48,5 0 96,5-2 0,5-4-8,8-5-40,6-6-88,7-6-32,8-6-16,6-7-16,7-6-72,5-4-160,3-4-720,5-2 600,-8 2-4665</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3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1668 2000,'5'-7'513,"7"-11"559,7-10-24,6-10-232,7-7-128,4-4-240,4-1-104,4 2-87,3 4-17,1 7-48,0 4-16,0 6-64,0 3-40,-1 3-48,2 1-16,0 0-16,1-1-80,0-1-304,0-1-249,-2-1-439,-3 2-112,-3 2-56,-4 4 167,-7 5 441,-6 5 232,-7 3 632,-8 3 256,-4 1 257,-4 0 47,-2 1-248,-1-1-128,2-1-168,1 0-40,5-3 64,3-1 8,6-5-40,4-6-24,5-7-64,5-10-24,5-9-48,5-9-16,7-7-32,6-6-24,6-3-32,5-4-80,1-1-320,0-4-208,-2-1-384,-2-2-24,-4 2 311,-3 4 217,-4 7 432,-10 15-1512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1.6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 1 2248,'-10'9'-440,"-15"16"632,-2 3-2192</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6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360 231 4929,'-4'-6'40,"-7"-9"-176,-7-8 136,-3-7 192,-4-3 72,-1-1 72,0 3 48,1 5-8,1 6-48,1 9-96,0 9-39,2 14-105,0 14-40,0 16 24,0 16 56,2 16 112,3 15 16,5 12-24,7 8-64,10 2-120,8-2-24,9-4-32,7-8-40,5-9-232,4-11-200,4-14-817,3-15-759,3-13 1128,-8-14-2417</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2.8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661 1 3825,'-8'0'376,"-13"3"712,-11 5-1112,-9 7 56,-6 6 64,-5 9 64,-2 7 24,-1 10 0,-1 9-32,1 8-64,2 8-24,4 2-48,5 3-16,8-1-96,8 2-160,9 2-600,9 3-472,10 4 680,4-14-2409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1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0 158 992,'5'-8'224,"5"-13"120,5-13-320,3-14-56,-1 2-1520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3.75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139 18 3473,'-5'-4'488,"-7"-1"664,-5-1-632,-2 4-144,-1 5-64,1 7-88,2 10 0,3 10 24,3 8 9,6 10-33,7 7-56,7 6-72,9 4-32,11 0-40,11-4 8,11-8 8,10-11 8,7-12 8,3-11-8,1-9-24,0-7-8,-1-6-160,-1-3-192,0-2-409,-3 1-183,-3 4-64,-5 7 56,-6 7 240,-8 10 152,-7 9 240,-7 8 111,-4 6 193,-4 3 57,-3 5 183,-2 2 176,-1 2 336,0 3 152,-1 1 48,1-2-88,1-3-239,3-5-113,3-6-176,3-6-72,5-2-104,3-4-48,2 0-64,4-1 0,1-1-24,2-2 8,1-1-8,1-2 0,2-3-8,0-2 0,2-3-16,2-3 0,2-4-8,1-4-8,1-3-80,-1-5-160,-1-5-672,-1-6-481,-1-5 705,-9-1-4601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4.3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 66 7586,'-4'-3'208,"-4"-5"-40,-3-2-40,0-2 200,0 1 56,1 2-32,2 2-72,2 2-176,4 4-64,6 3-32,7 5 0,9 4-8,12 6-16,14 7-16,14 7-40,11 9-48,9 7 0,2 6 0,-1 5 40,-5 2 56,-8 2 8,-8 2-16,-9 2-16,-10 4-32,-8 5-8,-8 4 40,-7 6 16,-5 4 32,-4 3 0,0 3 8,0 1-8,1-2 16,2-5 24,1-10 48,1-14 8,3-16 8,2-14-8,4-12-48,5-11-16,4-7-56,5-6-72,4-5-56,5-5 0,5-3 24,6-3 16,4-1-8,1 1-8,-1 4-48,-4 5-56,-3 7-200,-6 7-121,-6 7-215,-4 8-104,-5 7-184,-3 6-248,-1 2 735,-7-5-1751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1 176 3793,'-1'-4'-128,"2"-4"-168,4-7-32,6-5 536,4-3 136,4-1 120,5 1 24,4 2-144,4 4-128,7 5-184,8 5-120,8 6-184,6 5-16,5 6 24,3 4 80,2 4 168,0 4 16,2 1 8,0 2 0,0 2 0,-3 1-8,-4 1 16,-7 3 16,-8 2 64,-5 1 16,-5-1 72,-2-4 40,-1-5 72,2-9 32,3-10-72,4-11-56,5-11-128,4-11-56,1-11-152,2-10-184,-2-9-704,-1-7 600,-11 7-3553</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4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5281,'3'15'160,"8"20"-40,12 19-64,12 15 24,16 7 192,13-1 112,12-7 176,7-12 33,6-16-185,2-15-136,3-16-272,2-15-128,2-13-200,1-9-72,-3-6-121,-4-3-87,-4 0-320,-6 3-304,-7 6 672,-16 8-2921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496"/>
    </inkml:context>
    <inkml:brush xml:id="br0">
      <inkml:brushProperty name="width" value="0.2" units="cm"/>
      <inkml:brushProperty name="height" value="0.2" units="cm"/>
      <inkml:brushProperty name="color" value="#004F8B"/>
    </inkml:brush>
  </inkml:definitions>
  <inkml:trace contextRef="#ctx0" brushRef="#br0">878 57 3145,'-19'-9'286,"1"0"0,-1 2 1,-1 0-1,1 1 0,-1 1 1,0 0-1,-1 2 0,1 0 1,-1 2-1,1 0 1,-29 3-1,8 1 470,1 2 0,-1 2 0,1 2 0,-66 23 0,56-11-660,1 2-1,1 2 1,-77 54 0,119-75-139,1 0 0,-1 0 0,1 1 0,1 0 0,-1 0 1,0 0-1,1 0 0,0 1 0,0-1 0,1 1 0,0 0 0,0 0 1,0 0-1,1 1 0,-4 11 0,5-9-423,-1 1-1,2-1 1,-1 0 0,1 1-1,1-1 1,2 17-1,4 9-877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3.629"/>
    </inkml:context>
    <inkml:brush xml:id="br0">
      <inkml:brushProperty name="width" value="0.1" units="cm"/>
      <inkml:brushProperty name="height" value="0.1" units="cm"/>
      <inkml:brushProperty name="color" value="#00A0D7"/>
    </inkml:brush>
  </inkml:definitions>
  <inkml:trace contextRef="#ctx0" brushRef="#br0">9 156 1152,'-8'-2'5235,"8"2"-5138,8 12 1333,3-7-1049,0-1 0,0 0 1,0 0-1,0-1 1,0-1-1,1 0 0,-1 0 1,20 0-1,-21-2-313,-1 0 0,1 0 0,-1-1 0,1 0 0,-1-1 0,0 0 0,0 0 0,0-1-1,0 0 1,0-1 0,8-4 0,-6-1-220,-1-1 0,-1 1 0,0-2 0,0 1 0,-1-2-1,0 1 1,-1-1 0,-1 0 0,1 0 0,-2 0 0,6-20 0,-5 17-558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5.5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147 0 3801,'-5'16'672,"-7"21"696,-5 21-208,-6 19-311,-1 13-153,1 9-296,4 5-120,5-2-160,6-4-72,7-9-224,7-12-104,6-15-288,5-13-240,5-15-649,4-13 809,-2-10-4809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13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0 3457,'-1'6'-48,"0"7"-144,0 7 88,4 6 256,4 2 152,6-2 48,5-2-16,6-5-56,6-5-128,6-4-56,3-4-24,3-4 48,2-1 136,0 0 80,-1 0 64,1 3-48,-2 5-144,-1 8-80,-2 8-104,-3 10-16,-3 9-8,-4 11 8,-5 10 0,-7 11 8,-8 9 64,-8 9 80,-9 6 137,-7 2 39,-7 3 40,-4 0-48,-5 1-104,-2-2-48,1-5-104,0-6-72,5-10-336,6-12-280,6-13-1033,9-14 913,4-14-4697</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 0 4625,'-5'1'672,"-4"2"1057,-4 4-1425,0 5-48,-1 7 40,2 8 0,0 11-72,2 14-152,2 15-48,3 12-64,3 11-72,4 5-8,3 1 0,5-4 40,2-5 64,4-7 16,3-7 8,2-8 0,4-7 0,2-7-8,3-6 0,3-7-80,3-4-240,2-5-545,2-2-439,2-3 608,-7-4-4073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6.9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 0 2080,'-2'6'16,"-2"8"-40,-2 10 104,0 9 161,1 9 167,1 8 24,4 8-48,3 6-96,4 4-160,4 3-32,4 2-72,4 1-24,6-2-32,8-2-64,7-7 56,-3-13-3945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7.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1 158 1904,'1'-2'376,"3"-2"209,5-3 159,4-1 144,5-3 48,6-1 40,3-3-31,5-2-73,3-2-72,3-1-56,4 2-232,4 2-112,4 8-200,3 8-64,1 10-48,2 13 0,-2 13-24,-1 16-32,-2 19 0,-2 18-8,-4 16 0,-4 8 8,-3 2-16,-4-3-128,-1-9-672,-2-8-752,0-9 808,-5-20-7530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5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4 709 5225,'-2'0'296,"0"0"312,6 1-88,5 1 209,8 1-33,9 2-176,9 1-104,13 0-200,12 2-72,13-1-80,10 0-24,12-3-16,11-5 0,10-7-16,9-9 0,4-10 0,3-10 0,2-11 8,0-9 0,-3-8-8,-3-7-40,-5-5-288,-5-1-176,-5 0-736,-8 5-809,-9 6 1177,-20 15-3745</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8.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1 794 3249,'0'3'40,"0"2"-72,4 2 24,6 0 168,9-1 72,11-3 88,12-6 16,11-6-64,9-8-24,8-8-80,8-8-32,6-10-56,7-9-32,6-9-32,3-9 0,2-8-24,0-6-64,2-5-224,2-3-280,2 0 304,-17 15-3785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49.6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1324 6721,'5'-3'192,"8"-6"193,7-6 127,4-5 216,4-2 32,-1-2-280,0 1-144,-1 0-224,1-2-72,4-2-40,5-5 0,9-6 0,10-6-8,13-6 8,11-5 8,10-4-8,7-3-8,4-1 8,2 0-8,1 1-48,-1 0-40,-4 2-72,-3 1-64,-6 2-160,-3 3-48,-4 5 24,-1 3-24,-4 5-192,-3 4-281,-6 4-335,-5 2 24,-7 5 216,-5 4 103,-3 6 665,-11 5-1600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0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1 484 1608,'0'-6'32,"1"-8"-8,8-9-16,9-7 48,13-6 0,15-4 88,15-2 321,14-3 87,17 0 32,13 0-112,14 0-384,9 3-328,8 3 136,-20 8-3641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0.7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31 4649,'5'-2'176,"8"-2"40,10-1-176,11-1-24,6 0 8,6 1 104,3 2 112,0 3 128,0 3 16,2 4-104,0 3-112,2 4-160,2 4-24,4 3-16,2 3-8,0 4 16,0 2 8,-6 4-288,-5 3-120,-9 4-312,-10 6-160,-10 6-136,-11 4 496,-7-7-2105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1:25.812"/>
    </inkml:context>
    <inkml:brush xml:id="br0">
      <inkml:brushProperty name="width" value="0.1" units="cm"/>
      <inkml:brushProperty name="height" value="0.1" units="cm"/>
      <inkml:brushProperty name="color" value="#00A0D7"/>
    </inkml:brush>
  </inkml:definitions>
  <inkml:trace contextRef="#ctx0" brushRef="#br0">34 205 1568,'-4'-4'827,"-16"-12"6268,20 16-6994,-1 1 1,1-1 0,-1 0 0,1 1 0,-1-1 0,0 0-1,1 1 1,-1-1 0,1 0 0,0 1 0,-1-1 0,1 1-1,-1-1 1,1 1 0,0-1 0,-1 1 0,1-1-1,0 1 1,-1-1 0,1 1 0,0 0 0,0-1 0,0 1-1,-1-1 1,1 1 0,0 0 0,0-1 0,0 1-1,0 0 1,0-1 0,0 1 0,0-1 0,1 1 0,-1 0-1,0-1 1,0 1 0,1 0 0,-1 10-17,0 1 1,1-1-1,1 0 1,-1 0-1,2 0 1,0 0-1,0-1 0,1 1 1,0-1-1,1 0 1,0 0-1,1 0 1,0-1-1,0 1 1,1-2-1,0 1 0,1-1 1,0 0-1,14 11 1,-15-13-13,1-1 1,0 1-1,0-1 1,1-1-1,0 0 0,0 0 1,0 0-1,0-1 1,0-1-1,1 0 1,-1 0-1,1 0 0,-1-1 1,1-1-1,0 0 1,-1 0-1,1-1 1,0 0-1,-1-1 1,1 0-1,-1 0 0,17-7 1,-21 7 41,-1 0 1,0-1-1,0 1 0,0-1 1,0 0-1,0 0 0,0 0 0,-1 0 1,0-1-1,1 1 0,-1-1 1,-1 0-1,1 0 0,-1 0 1,4-6-1,-3 2 19,0-1 1,-1 1-1,0-1 1,0 0-1,-1 1 1,0-1-1,0-16 1,-3-8-102,-2 0 0,-1 0 0,-14-47 1,14 63-185,4 11-204,-1 1 0,1 0-1,0-1 1,0 1 0,1-1 0,0 1-1,0-1 1,0 1 0,1-1-1,0 1 1,0-1 0,0 1 0,0-1-1,4-7 1,7-7-917</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1.2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4273,'-2'6'856,"3"6"-272,4 6 168,4 9 97,6 9-113,4 9-192,3 10-80,2 12-136,-1 9-64,-4 11-128,-6 7-48,-8 6-48,-8 5-64,-11 5-288,-10 3-256,-8 1-1425,-8-1 1201,4-20-5433</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0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3 479 3569,'-1'-2'536,"1"-1"896,-1-1-1216,1 0 56,-1 0 72,1 1 48,0 2 97,2-1 47,2 2-16,4 2-24,6 3-120,9 2-256,11 2-56,14 1-48,12 0 0,11-3 0,11-2 0,11-5-8,8-4 8,6-7 8,4-6 8,-2-10 8,-5-9 8,-7-8 8,-8-7-8,-9-7-24,-10-5-264,-12-5-1168,-14-3 944,-14 11-7146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1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 0 1576,'-4'1'104,"-5"1"184,-1 3-520,0 3-24,7 3 96,9 0 112,12 1 152,13 0 0,13 2-24,11 0-56,11 3-24,-6-2-1584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5:59.8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0 767 232,'8'-4'264,"8"-7"488,7-7 240,4-4 217,2-2-89,0 0-328,1 0-240,0 3-328,1 2-80,-1 2-48,2 2 56,1 2 168,0 1 73,2 3 31,1 2-48,0 4-176,0 3-56,-1 4-88,-2 2-16,-1 2-16,-2 3 0,-2 0-8,-1 1 0,-1 0 8,0-1-8,0-2 8,0-3 24,1-5 80,1-7 24,1-7 24,3-7-8,2-7-64,3-7-24,3-5-24,1-5-16,1-4-16,0-3 0,-2-2-24,-4 0-8,-4 2-16,-5 5-8,-5 5 0,-4 8-24,-3 7-48,-3 9-8,-1 6 8,-1 9 16,0 9 64,2 9 8,3 7 16,4 6 0,5 4 0,6 1 0,9-1-8,7-3-40,6-5-120,6-7-24,3-9-32,2-10 32,0-10 96,0-11-128,2-9-641,4-8-415,7-6 592,-10 3-4353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2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1 239 4001,'7'3'104,"13"4"-40,12 2-32,13 0 0,10-1 0,12-6 24,11-5 0,12-7 8,10-9-16,11-9-32,8-7-16,6-6-360,3-6-552,0-3 536,-21 6-2481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0.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1218 1640,'2'-9'312,"3"-11"409,4-13-17,7-12 16,6-10-104,10-8-168,9-8-320,13-6-88,14-6-40,15-5-8,16-4-8,15 0 8,14 0 0,11 3 0,8 6-56,4 7-200,2 12-904,-2 13 752,-26 17-2953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3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1178 2681,'11'-12'888,"14"-18"616,16-21-384,17-17-239,15-13-353,11-9-128,11 0-168,5 2-104,6 5-112,7 6-8,8 3-8,6 2 0,6 1 8,2 3 8,1 4-16,-4 6-8,-7 12-16,-9 12-528,-11 16-825,-12 16-447,-14 21 680,-21 6-2337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6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0 300 2008,'14'-7'449,"18"-9"415,21-11-456,20-7-176,17-5-160,12-3-32,8 1-32,3 4-8,0 7-32,-4 10-48,-9 13-144,-12 13-112,-16 12-592,-18 9 31,-18 6 129,-17 3 152,-12-5 416</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1.7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61 1 768,'-8'4'32,"-7"6"-176,-4 3 96,1 0-560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0 384,'2'8'488,"2"11"264,3 7 305,4 3 119,4 1-120,3-3-128,6-3-336,4-5-168,6-5-272,7-3-55,8-4-49,8-4-16,8-4-32,8-6-16,8-4-297,7-5-311,7-8 344,-14 1-5673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0.093"/>
    </inkml:context>
    <inkml:brush xml:id="br0">
      <inkml:brushProperty name="width" value="0.1" units="cm"/>
      <inkml:brushProperty name="height" value="0.1" units="cm"/>
      <inkml:brushProperty name="color" value="#00A0D7"/>
    </inkml:brush>
  </inkml:definitions>
  <inkml:trace contextRef="#ctx0" brushRef="#br0">1 224 4009,'3'-12'6945,"6"16"-3738,12 4-1478,2-8-1555,-1-2 0,1 0 1,0-1-1,-1-2 0,0 0 0,0-1 0,28-12 0,145-77 546,-115 53-506,-67 35-576,20-10 21,-16 2-5901,-12 9 4084</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2.6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0 531 2272,'5'-1'321,"8"-1"383,9-3 128,9-5 176,8-7 40,9-7-151,9-6-457,11-6-184,10-4-208,9-5-24,6-2-24,5-3 8,2 1-8,2 0 0,-1 5-8,-3 6 0,-6 11-16,-8 11 0,-9 16-16,-7 14 0,-6 16 16,-5 12-8,-2 11-184,-1 8-209,-1 2-719,3 0 624,-9-11-4833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3.5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1 783 352,'3'1'32,"-1"2"48,-1 0 448,-1-1 208,-1-1 289,3-4 71,3-3-408,6-6-192,7-5-288,5-5-80,7-7-56,4-7 0,7-8 0,5-8-16,6-7-16,7-6-8,8-1-16,6-1-8,6 4-8,1 3-8,-1 6-8,-5 7 0,-6 10-8,-4 9-8,-3 10-16,-1 11-16,1 9-144,1 10-120,2 7-168,0 6-56,1 3 8,0 1 40,3-3-257,5-3 441,-11-6-1496</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0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72 682 4985,'-8'3'104,"-5"5"-88,-5 4-32,2 1 232,4-1 336,8-6 224,9-7 73,11-11-193,12-10-304,12-12-216,13-10-64,13-8-48,12-8 0,12-4-8,6-2-8,3-1 8,2 4-16,-1 3-16,0 7-48,-2 8-272,-5 8-80,-7 8-88,-11 11 7,-12 9 193,-11 10 56,-12 11 32,-8 9-72,-8 10-288,-5 8-176,-3 9-376,-1 6-193,1 2 753,-1-7-984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4.4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1 397 488,'2'-2'80,"7"-4"168,7-5 232,11-6 384,14-6 113,16-8-49,17-5-216,16-6-432,13-2-144,10 0-120,9 3-56,5 3-1224,3 4 912,-20 7-3201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2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69 354 1472,'-5'2'552,"-6"4"737,-4 2 71,-1 1-232,2-1-232,6 1-519,10-2-193,13-1-136,14-3-8,15-5-8,13-6-16,10-10 0,8-9-8,5-12 8,6-10-8,2-6-8,2-2-88,-5 3-216,-6 9-193,-10 11-343,-11 14-136,-10 17-224,-9 15 48,-7 16 335,-5 16 217,-4 10 616,2 5 320,5-1 240,9-5 33,11-8-161,9-7-168,10-7-208,8-6-32,10-7-24,-10-5-3377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05.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0 214 2673,'0'0'80,"2"1"24,4 0 0,5 2 72,7-2 152,7-1 40,9-4-16,8-7-56,10-6-152,8-5-56,7-6-56,3-2-8,-1-1-8,-4 2-16,-9 5-8,-11 8-16,-10 8 16,-11 11 0,-10 14 8,-9 15 8,-5 14 0,-4 14-8,0 10 16,4 5 8,6-2 96,10-8 120,14-11 80,17-15 8,20-15-64,20-17-112,19-16-520,17-16-592,14-17 552,-16-1-4073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2.8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10 412 2328,'-1'1'721,"-3"1"487,1 2-72,2 0 801,3 1-1129,5-1-112,4 0-48,5 0-184,6 1-88,8 0-192,9-1-96,9-2-136,11-3-56,26-12-248,16-12 224,9-12 48,4-11 16,0-10-72,-5-8-376,-7-5-432,-8-3 504,-20 12-7346</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28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4 434 2056,'-2'6'-160,"0"8"-184,3 5 72,7 2 528,10-1 200,14-7 209,14-8-25,15-12-232,11-10-312,11-11-456,7-8-72,5-6-8,1-5 135,-3-3 241,-7-1 56,-9-1 8,-12 3 8,-13 4-16,-11 6-40,-12 8-168,-12 9 32,-11 10 224,-9 9 136,-7 7 289,-5 6 47,-3 4-72,1 1-24,1-1 24,4-1-16,3-2-72,5-1-72,6-2-136,4 1-80,7-2-544,7-2-496,8-3 536,-2-2-3161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3.53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99 1 2280,'-4'7'457,"-5"9"687,-4 12-656,-3 10 16,-1 8-80,1 6-120,3 3-144,5 1-56,5-2-80,8-4-32,12-8-240,13-11-80,19-10-208,20-13-32,21-9 144,22-9-56,20-6 352,-12 1-3041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75 563 1992,'-3'-3'393,"-7"-4"423,-3-4 112,0-2 48,1 0-200,3 0-352,3 2-72,1 3 0,3 2 1,1 2-33,2 1-56,4-2-184,7-1-24,9-4-32,11-6-8,15-4-8,15-5 0,15-4 8,15-3 0,11-3 8,10-1-16,8-2-8,4 1 0,1 1-56,-3 2-48,-3 3-184,-4 2-176,-3 5-537,-4 6-207,-6 9-216,-9 12 55,-8 14 841,-19 6-1232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2:52.198"/>
    </inkml:context>
    <inkml:brush xml:id="br0">
      <inkml:brushProperty name="width" value="0.1" units="cm"/>
      <inkml:brushProperty name="height" value="0.1" units="cm"/>
      <inkml:brushProperty name="color" value="#00A0D7"/>
    </inkml:brush>
  </inkml:definitions>
  <inkml:trace contextRef="#ctx0" brushRef="#br0">135 37 2665,'1'0'239,"-1"-1"0,1 0 0,-1 1 0,0-1 0,1 0 0,-1 0 0,0 1 0,1-1 0,-1 0 0,0 0 0,0 1 0,0-1 1,0 0-1,0 0 0,0 0 0,0 1 0,0-1 0,0 0 0,0 0 0,0 0 0,0 1 0,-1-1 0,1 0 0,0 0 0,-1 1 0,1-1 1,0 0-1,-1 1 0,1-1 0,-1 0 0,1 1 0,-1-1 0,1 1 0,-1-1 0,0 1 0,1-1 0,-1 1 0,0-1 0,1 1 1,-1 0-1,-1-1 0,1 0-133,-1 1 1,1 0-1,-1-1 0,1 1 1,-1 0-1,1 0 1,-1 0-1,1 0 1,-1 0-1,1 1 1,-1-1-1,1 0 0,0 1 1,-1-1-1,1 1 1,-1-1-1,1 1 1,0 0-1,-1 0 1,1-1-1,0 1 0,-2 2 1,-1 2 18,0 0 0,1 0 0,-1 0 0,1 1 0,0-1 0,1 1 0,-1 0 0,1 0-1,0 0 1,-1 8 0,3-12-86,-1-1 0,1 1-1,0-1 1,0 1-1,0-1 1,0 1 0,0-1-1,0 1 1,0-1-1,1 1 1,-1-1-1,0 1 1,1-1 0,-1 1-1,1-1 1,0 1-1,-1-1 1,1 0 0,1 2-1,-1-2-14,1-1 0,-1 1 0,0 0 0,1-1 0,-1 1 0,1-1 0,-1 1 0,1-1 0,-1 0-1,1 1 1,-1-1 0,1 0 0,0 0 0,-1 0 0,1-1 0,-1 1 0,1 0 0,-1 0 0,1-1 0,-1 1 0,1-1 0,-1 1 0,2-2-1,0 1 30,-1 0-1,1 0 0,-1 0 0,0 0 0,1 0 0,-1-1 0,0 1 0,0-1 0,0 0 1,0 1-1,0-1 0,-1 0 0,1 0 0,-1 0 0,1 0 0,-1-1 0,1 1 0,-1 0 1,0-1-1,0 1 0,1-4 0,-2 4-27,0 0-1,0 0 1,0 0 0,0 0-1,0 0 1,0 1 0,-1-1 0,1 0-1,0 0 1,-1 0 0,0 0-1,1 1 1,-1-1 0,0 0 0,0 1-1,0-1 1,0 0 0,0 1-1,0-1 1,-1 1 0,1 0 0,0-1-1,-1 1 1,1 0 0,-1 0-1,0 0 1,1 0 0,-1 0-1,0 0 1,-2 0 0,2 0-29,0 1 0,1 0 0,-1-1 0,0 1-1,0 0 1,0 0 0,0 0 0,0 1 0,0-1 0,0 0 0,1 1 0,-1 0 0,0-1 0,0 1-1,0 0 1,1 0 0,-1-1 0,1 2 0,-1-1 0,0 0 0,1 0 0,0 0 0,-1 1 0,1-1 0,0 0-1,0 1 1,-1 0 0,1-1 0,0 1 0,1-1 0,-1 1 0,-1 2 0,0-1 8,1-1 1,0 1-1,-1 0 0,1-1 1,0 1-1,0 0 1,0 0-1,1 0 0,-1 0 1,1 0-1,-1-1 1,1 1-1,0 0 0,0 0 1,0 0-1,1 0 1,-1 0-1,1 0 0,0 0 1,1 5-1,0-6 8,0-1-1,-1 0 1,1 1 0,0-1-1,0 0 1,0 0 0,0 0-1,0 0 1,0 0-1,0-1 1,0 1 0,0-1-1,0 1 1,0-1 0,1 0-1,-1 0 1,0 0 0,0 0-1,0 0 1,1 0-1,-1-1 1,0 1 0,0-1-1,0 1 1,0-1 0,0 0-1,0 0 1,0 0-1,0 0 1,0 0 0,3-3-1,0 1 18,0 1 0,0-2 0,-1 1-1,1 0 1,-1-1 0,0 0 0,0 0 0,0 0-1,0-1 1,-1 1 0,5-8 0,-8 11-21,1 0 0,0 0 0,-1 0 0,1 0 0,-1-1 0,0 1 0,1 0 0,-1 0 0,0 0 0,0-1 0,0 1 0,1 0 0,-1 0 0,0-1 1,-1 1-1,1 0 0,0 0 0,0 0 0,-1-1 0,1 1 0,0 0 0,-1 0 0,1 0 0,-1 0 0,1 0 0,-1 0 0,0 0 0,0 0 0,1 0 0,-1 0 0,0 0 1,0 0-1,0 0 0,0 0 0,0 1 0,0-1 0,0 0 0,0 1 0,0-1 0,0 1 0,0-1 0,-1 1 0,1 0 0,0-1 0,0 1 0,0 0 0,-1 0 0,-1 0 0,-2-1-14,0 1 0,1 0-1,-1 1 1,0-1-1,1 1 1,-1 0-1,1 0 1,-1 0-1,1 0 1,-1 1 0,-7 4-1,11-6 3,0 1 1,-1 0-1,1-1 0,0 1 1,-1 0-1,1 0 0,0 0 1,0 0-1,0 0 0,0 0 1,0 0-1,0 0 0,0 0 1,0 0-1,0 1 0,1-1 1,-1 0-1,0 1 0,1-1 0,-1 1 1,1-1-1,0 0 0,-1 1 1,1-1-1,0 1 0,0-1 1,0 1-1,0-1 0,0 1 1,0-1-1,0 1 0,1-1 1,-1 1-1,1-1 0,0 2 1,0-1 8,0-1 1,1 0 0,-1 0 0,1 0 0,-1 1 0,1-1 0,-1-1 0,1 1 0,-1 0 0,1 0 0,0-1 0,0 1 0,-1-1 0,1 1 0,0-1 0,0 0 0,-1 0 0,1 1 0,0-1 0,0-1 0,0 1-1,0 0 1,-1 0 0,1-1 0,0 1 0,0-1 0,-1 1 0,4-3 0,-1 2 18,0-1 0,0 0 0,0 0 0,-1 0 0,1-1 0,-1 1 0,1-1 0,-1 0 0,0 0 0,0 0 0,0-1 0,-1 1 0,4-5 1,-6 7-15,1 0 0,-1 0 0,1 0 0,-1 0 1,0 0-1,1-1 0,-1 1 0,0 0 0,0 0 1,0 0-1,1-1 0,-1 1 0,-1 0 0,1 0 1,0 0-1,0-1 0,0 1 0,-1 0 0,1 0 1,-1-1-1,0 0-5,0 0 1,-1 1 0,1-1-1,0 1 1,-1 0 0,1-1-1,-1 1 1,1 0 0,-1 0-1,0 0 1,0 0 0,1 0-1,-1 0 1,0 1 0,0-1-1,-3 0 1,2 0-12,-1 1 1,0-1-1,1 1 0,-1 0 0,0 0 1,1 0-1,-1 1 0,0-1 1,1 1-1,-1 0 0,0 0 1,1 0-1,-1 0 0,1 1 0,0 0 1,-1-1-1,1 1 0,0 0 1,0 1-1,0-1 0,1 0 1,-4 4-1,4-4 2,0 0 0,0 0 1,1 0-1,-1 0 0,1 0 0,-1 0 0,1 0 1,0 1-1,-1-1 0,1 1 0,1-1 1,-1 1-1,0-1 0,1 1 0,-1-1 0,1 1 1,0 0-1,-1-1 0,1 1 0,1 0 0,-1-1 1,0 1-1,1-1 0,-1 1 0,1 0 1,0-1-1,0 1 0,0-1 0,0 0 0,0 1 1,2 2-1,-2-3 10,1-1 1,-1 0-1,0 0 0,1 1 1,-1-1-1,1 0 0,-1 0 1,1 0-1,0-1 0,-1 1 1,1 0-1,0-1 0,0 1 1,-1-1-1,1 1 0,0-1 1,0 0-1,0 0 0,0 0 1,-1 0-1,1 0 0,0 0 1,0 0-1,0 0 0,0-1 1,-1 1-1,1-1 0,0 0 1,-1 1-1,1-1 0,0 0 1,-1 0-1,1 0 0,-1 0 1,1 0-1,-1 0 1,3-3-1,-1 2 14,0 0 0,-1-1 0,1 1 0,-1-1 0,0 1 0,1-1 0,-1 0 1,0 1-1,-1-1 0,1 0 0,0-1 0,-1 1 0,0 0 0,1 0 0,-1-1 0,-1 1 0,1 0 0,0-1 1,-1 1-1,0-5 0,0 6-15,0-1 1,-1 1-1,1 0 1,-1 0-1,0-1 1,0 1 0,0 0-1,0 0 1,0 0-1,0 0 1,-1 0-1,1 0 1,-1 0-1,1 0 1,-1 0-1,0 1 1,0-1 0,0 1-1,1-1 1,-1 1-1,-1 0 1,1 0-1,0 0 1,0 0-1,0 0 1,-1 0 0,1 1-1,0-1 1,-1 1-1,1-1 1,0 1-1,-1 0 1,1 0-1,0 0 1,-1 0-1,1 1 1,-1-1 0,-1 1-1,0 0-14,0 0 0,1 0 0,-1 0 0,1 1 0,-1-1 0,1 1 0,0 0 0,-1 0 0,1 0 0,0 0 0,0 0 0,0 1 0,1-1 0,-1 1 0,1 0 0,-1 0 0,1 0 1,0 0-1,0 0 0,0 0 0,1 1 0,-1-1 0,1 1 0,-2 4 0,3-6 10,-1 0 0,1 0 1,-1 0-1,1 0 1,0 0-1,0 0 0,0 0 1,0 0-1,0 0 0,0 0 1,1 0-1,-1 0 1,1 0-1,-1 0 0,1 0 1,0 0-1,0 0 0,0 0 1,0 0-1,0-1 1,0 1-1,0 0 0,1-1 1,-1 1-1,1-1 0,-1 1 1,1-1-1,-1 0 1,1 1-1,0-1 0,0 0 1,-1 0-1,1 0 0,0-1 1,0 1-1,0 0 1,0-1-1,0 1 0,0-1 1,0 0-1,0 1 0,4-1 1,-3 0 12,0-1 0,0 1-1,-1 0 1,1-1 0,0 1 0,0-1 0,-1 0 0,1 0 0,0 0 0,-1 0 0,1-1-1,-1 1 1,1-1 0,-1 1 0,0-1 0,0 0 0,1 0 0,-1 0 0,-1 0 0,1 0-1,0-1 1,0 1 0,-1 0 0,1-1 0,-1 1 0,0-1 0,0 0 0,0 1 0,0-1-1,0 0 1,-1 0 0,1-3 0,-1 3-6,1 1 0,-1-1 1,0 0-1,0 0 0,0 0 0,0 0 0,-1 0 0,1 0 1,-1 1-1,0-1 0,0 0 0,0 0 0,0 1 0,0-1 0,-3-3 1,3 4-13,-1 1 0,1 0 0,0-1 0,-1 1 0,1 0 0,-1 0-1,1 0 1,-1 0 0,0 0 0,0 0 0,1 0 0,-1 1 0,0-1 0,0 0 0,0 1 0,0 0 0,1-1 0,-4 1 0,2 0-8,-1 1-1,0-1 1,1 1-1,-1-1 1,1 1-1,-1 0 1,1 0-1,-1 1 1,1-1-1,0 1 1,0 0 0,0 0-1,0 0 1,0 0-1,0 0 1,0 1-1,1-1 1,-1 1-1,1 0 1,0-1-1,0 1 1,0 0-1,-3 5 1,-3 24-447,8-31 394,0 0 0,0 0 0,0-1 0,0 1 0,0 0 0,0 0 1,0 0-1,0 0 0,0-1 0,1 1 0,-1 0 0,0 0 0,1-1 0,-1 1 0,1 0 1,-1 0-1,0-1 0,1 1 0,0 0 0,-1-1 0,1 1 0,-1-1 0,1 1 1,0-1-1,-1 1 0,1-1 0,0 1 0,0-1 0,-1 0 0,1 1 0,0-1 0,0 0 1,0 1-1,-1-1 0,1 0 0,0 0 0,1 0 0,16-2-715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4.7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0 374 1656,'9'0'80,"15"-1"8,17-2-32,20-5 64,19-5 136,15-9 313,13-8 119,8-7 0,4-5-128,3-1-328,1 0-152,0 4-216,-5 5-48,-6 7 0,-9 8 32,-9 9 128,-9 8 40,-11 8 64,-10 7 24,-10 5 8,-8 5-16,-3 4-48,-3 3-32,2 4-16,5 2-8,9 2-48,9 1-24,12-3-72,11-5-64,12-8-152,12-7-32,10-8 16,6-5-40,3-3 296,-22-1-2521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5.4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18 800 5553,'-4'1'168,"-3"0"-16,1 1-72,6-2 80,9-5 56,13-7 80,13-9-24,11-11-79,9-9-41,7-8-80,6-6-16,7-5-48,5-3-8,7-1-40,5 1-8,5 3 0,5 4 0,5 4 24,4 4 16,5 8 8,2 5 0,3 10-8,2 8-8,0 11-8,1 10 0,-6 9-40,-5 10-49,-8 9-119,-6 9-72,-6 8-136,-6 6-64,-7 4 32,-4 2 48,-4-1 184,1-3 96,1-5 24,5-8-88,5-9-288,5-8-232,3-11 375,-13-6-1895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0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0 256 1736,'11'-4'144,"14"-5"120,17-7-248,16-7-64,14-5-8,11-5 48,7-1 16,1 2 24,-3 4 0,-5 5-8,-6 7 16,-8 7 24,-7 9 24,-4 8 105,-4 9 95,-4 8 224,-1 6 72,-3 5-40,-1 4-96,2 0-240,2 0-72,4-3-64,6-1-8,6-3-24,8-4-16,6-3-24,5-5-40,5-5-544,2-5-544,5-8 608,-13-4-2657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103 154 4681,'-6'-4'256,"-6"-5"224,-5-3-424,-2-3 16,1 1 136,2-1 40,6 2 24,6 1-16,9 1-104,10 0-16,15 2-32,16 0-24,17 1-80,17 3-56,16 2-88,15 1-8,12 1 32,9 1 40,5 1 72,1 3 8,-3 4 0,-4 5 0,-9 5-64,-11 6-96,-13 6-96,-11 7-32,-10 5 56,-7 4 72,-4 2 104,-3 2 32,-2-1 24,-2 0 0,0-2 0,-2-1 0,2-2 0,3-3-8,2-4-8,4-4-32,4-6-48,0-8-24,2-10-256,1-11-264,3-10 368,-13-5-3353</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7.4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3993,'3'0'112,"6"0"-24,6 1 328,9 0 112,7 2 128,8-1-48,9 0-288,9 1-120,8 0-144,10 1-40,8 0-40,8 1-24,4-1-24,2-1-8,-3-1-24,-8 0-32,-10 2-136,-11 3-104,-14 4-72,-13 3 56,-12 6 232,-9 3 160,-5 4 184,-3 4 16,1 1-24,5 1-16,9 0-64,8-2 0,11-1-40,13-4 0,12-6-56,15-7-288,16-11 200,-9-6-5441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28.2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3 561 3369,'0'0'544,"-1"-3"792,0-3-696,0-2 80,1-3 1,1-3-89,2-2-168,3-2-72,5-2-128,6-2-56,7-3-104,8-1-40,12-2-64,12-2-8,15-3-8,17-3 8,15-3 8,15-3 0,9-1 0,5 1-8,2 4-16,-1 7-56,-5 10-136,-8 12-96,-10 14-256,-8 13-104,-9 13-17,-11 9 57,-10 5 32,-10 0-152,-8 0 480,-14-8-4329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5.6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684 0 1384,'1'3'816,"0"4"521,0 4-153,0 3-200,0 6-488,-2 8-184,-1 12-208,-5 14-56,-5 15-104,-7 14-16,-8 8-24,-11 5-88,-11 1-224,-11 1-104,-9 1-80,-8-2 96,-5-5 264,-3-6-304,-2-12 408,13-17-3225</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1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765 1 5185,'-9'6'176,"-12"11"24,-13 17-184,-12 20 0,-10 20 16,-8 18 112,-4 16 24,-6 11-8,-3 9-32,-3 5-656,-3 2-632,0-5 640,13-24-3497</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71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294 18 2064,'6'-4'385,"7"-2"327,5 0-104,1 5-64,0 7-16,-5 11-56,-5 14-48,-8 13-192,-9 13-64,-8 15-64,-11 14-8,-7 14-32,-10 14-16,-6 10-48,-5 7-48,-1 1-736,0 0 552,10-23-5153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6.9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281 1 2353,'-3'7'408,"-5"9"400,-5 13-312,-5 14-144,-4 12-136,-4 11-96,-3 10-248,-2 8-168,-2 3-232,-1 1-128,-1-1 328,7-16-2489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8.974"/>
    </inkml:context>
    <inkml:brush xml:id="br0">
      <inkml:brushProperty name="width" value="0.1" units="cm"/>
      <inkml:brushProperty name="height" value="0.1" units="cm"/>
      <inkml:brushProperty name="color" value="#00A0D7"/>
    </inkml:brush>
  </inkml:definitions>
  <inkml:trace contextRef="#ctx0" brushRef="#br0">53 1 2024,'-6'-1'3313,"6"2"-3248,-9 11 836,-4 16-172,7-8-268,1 1 1,0-1-1,2 1 0,0 0 0,1 0 1,1 0-1,2 0 0,2 29 0,1-24-437,0 0 0,2 0 0,1-1 0,0 0 0,2 0 0,16 31-1,-20-47-247,0 1 0,1-1-1,0-1 1,0 1 0,1-1-1,0 0 1,0-1 0,9 8-1,25 13-632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37.96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1616,'7'2'120,"12"4"72,13 5-96,13 9-16,10 8 88,4 10 161,3 8 111,-1 5 360,-3 3 8,-3-2-208,-2-1-304,-1-4-1232,0-2 576,-8-10-3889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7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1 151 4537,'4'-3'752,"6"-6"624,8-4-239,9-4-465,6-4-216,5 0-240,4 0-72,0 4-64,2 2-8,1 6-80,1 5-96,2 7-88,1 7-8,-1 10 40,-1 11 80,-3 12 104,-6 13 8,-6 14 0,-5 11-8,-6 7 16,-4 4 16,-1-2 40,-1-4-8,3-9-16,4-10-24,8-12-48,7-13 0,8-12-272,8-11-208,11-12-904,9-11-769,10-12 1177,-10-1-2969</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7.9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 0 2625,'-1'12'464,"-2"15"416,0 14-200,0 11-56,4 8-80,3 6-120,7 2-64,6 0-320,6 0-576,8-3 336,-2-13-5705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8.7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221 1 2873,'-5'2'-264,"-4"5"-169,-4 5-223,1 7 216,-1 8 304,0 6 560,1 5 168,-1 5 81,0 3-17,0 2-336,0 3-128,0 1-88,1 0-40,0 1-104,2-1-16,0 1-16,2 0 24,0 2 24,1 1 16,2 3 24,1 1 8,2-1 0,2-2-8,4-5-32,2-4-40,3-7-48,4-7-8,4-10 8,3-7 8,4-8 24,3-5-32,4-3-24,2-2-8,3 0 72,0 4 56,0 5 136,-2 4 64,-2 5 48,-4 4-24,-3 3-56,-4 3-56,-5 5-72,-4 4-16,-5 6 32,-5 7 48,-7 7 56,-6 8-8,-5 8-184,-3 7-248,-1 5-352,-1 3-56,2 3 119,0-2-47,1-2 480,4-17-1176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2:36:49.3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 1 4369,'1'2'296,"7"6"176,10 9-48,9 11-40,8 12-56,6 14-112,0 11-16,-3 9 80,-6 6 9,-10 5-25,-11 2-16,-13 5-144,-13 4-48,-13 7-32,-10 8-16,-9 8-72,-8 5-160,-6 2-785,-5-5 649,8-22-5945</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4.206"/>
    </inkml:context>
    <inkml:brush xml:id="br0">
      <inkml:brushProperty name="width" value="0.1" units="cm"/>
      <inkml:brushProperty name="height" value="0.1" units="cm"/>
      <inkml:brushProperty name="color" value="#5B2D90"/>
    </inkml:brush>
  </inkml:definitions>
  <inkml:trace contextRef="#ctx0" brushRef="#br0">27 5 464,'-1'-1'104,"0"1"0,1-1 1,-1 1-1,1-1 0,-1 1 0,0 0 0,0-1 0,1 1 1,-1 0-1,0 0 0,1 0 0,-1-1 0,0 1 0,0 0 1,1 0-1,-1 0 0,0 0 0,0 0 0,1 0 0,-1 1 1,0-1-1,0 0 0,1 0 0,-1 0 0,0 1 0,0-1 1,1 0-1,-1 1 0,1-1 0,-1 1 0,0-1 0,1 1 1,-1-1-1,1 1 0,-1-1 0,0 2 0,1 0-26,0 0-1,0 0 1,0 0-1,0 1 0,1-1 1,-1 0-1,1 0 1,0 0-1,-1 0 1,1 0-1,0 0 1,2 3-1,39 57 141,-28-47 19,0-1 1,20 15 0,-19-17 110,-1 0 0,20 23 0,4 11-187,0-1-91,42 64 1,-39-39-1,-28-44-31,1-1 0,2-1 0,0 0 0,2-2 0,28 30 0,-21-25-39,-2 1 0,-1 1 0,-1 1 0,-1 1 1,-2 1-1,19 46 0,-19-35-78,-1 2 1,-2 0-1,16 80 0,3 144 200,-31-179-291,-3 0-1,-4-1 1,-5 1 0,-3-2 0,-45 168 0,34-170 37,-10 37 241,8-42-3844,22-73 3223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31.520"/>
    </inkml:context>
    <inkml:brush xml:id="br0">
      <inkml:brushProperty name="width" value="0.035" units="cm"/>
      <inkml:brushProperty name="height" value="0.035" units="cm"/>
      <inkml:brushProperty name="color" value="#5B2D90"/>
    </inkml:brush>
  </inkml:definitions>
  <inkml:trace contextRef="#ctx0" brushRef="#br0">6 1 872,'-2'0'8,"-2"3"40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5.840"/>
    </inkml:context>
    <inkml:brush xml:id="br0">
      <inkml:brushProperty name="width" value="0.1" units="cm"/>
      <inkml:brushProperty name="height" value="0.1" units="cm"/>
      <inkml:brushProperty name="color" value="#5B2D90"/>
    </inkml:brush>
  </inkml:definitions>
  <inkml:trace contextRef="#ctx0" brushRef="#br0">296 32 1096,'-20'-26'6078,"15"24"-5844,1 1 1,-1 0-1,0 1 1,0-1-1,0 1 1,0 0 0,0 0-1,0 0 1,1 1-1,-1-1 1,0 1-1,0 0 1,0 1 0,1-1-1,-1 1 1,1 0-1,-6 3 1,-13 7-61,-41 29 0,55-34-157,1-3-338,1 1 0,1 0 1,-1 1-1,1-1 0,0 1 0,0 1 0,0-1 0,1 1 0,0 0 0,0 0 0,1 0 1,-4 10-1,-1 13-1060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3.610"/>
    </inkml:context>
    <inkml:brush xml:id="br0">
      <inkml:brushProperty name="width" value="0.35" units="cm"/>
      <inkml:brushProperty name="height" value="0.35" units="cm"/>
      <inkml:brushProperty name="color" value="#CC0066"/>
    </inkml:brush>
  </inkml:definitions>
  <inkml:trace contextRef="#ctx0" brushRef="#br0">2461 1604 1464,'34'-37'6852,"-34"36"-6789,0 0 0,0 0 0,0 1-1,0-1 1,-1 0 0,1 0 0,0 0 0,0 0 0,-1 0 0,1 0 0,0 0-1,-1 0 1,1 0 0,-1 1 0,1-1 0,-1 0 0,0 0 0,1 0-1,-1 1 1,0-1 0,1 1 0,-1-1 0,0 0 0,0 1 0,1-1 0,-1 1-1,0-1 1,0 1 0,0 0 0,-1-1 0,-7-2 58,0 0 1,0 1 0,0 0-1,0 0 1,0 1 0,-1 0-1,1 0 1,0 1-1,-1 1 1,1-1 0,0 2-1,-1-1 1,1 1 0,-17 6-1,8 7-26,18-15-97,0 1 0,0-1-1,1 1 1,-1-1 0,0 0-1,0 1 1,0-1 0,0 0-1,0 1 1,1-1 0,-1 0-1,0 0 1,0 1 0,0-1 0,1 0-1,-1 1 1,0-1 0,1 0-1,-1 0 1,0 0 0,0 1-1,1-1 1,-1 0 0,0 0-1,1 0 1,-1 0 0,0 0 0,1 1-1,-1-1 1,1 0 0,-1 0-1,0 0 1,1 0 0,4 1-19,0-1 1,0 0 0,0 1-1,0-1 1,0-1-1,0 1 1,5-2 0,3-1 17,-1-1 1,0 0-1,0 0 1,0-1-1,-1-1 1,11-7-1,-23 10 199,-11 1-98,-10 1 3,13 1-77,-139 14 851,129-11-802,-1 1 0,0 0 0,1 2 0,0 0 0,-24 12 1,42-17-78,0-1 0,0 0 1,0 0-1,0 1 1,1-1-1,-1 1 1,0-1-1,0 1 0,0-1 1,1 1-1,-1 0 1,0-1-1,1 1 1,-1 0-1,0-1 0,1 1 1,-1 0-1,1 0 1,-1 0-1,1 0 1,-1-1-1,1 1 0,0 0 1,-1 2-1,2-2-4,-1-1 1,0 1-1,1 0 0,0 0 0,-1-1 0,1 1 1,-1 0-1,1-1 0,0 1 0,0 0 0,-1-1 1,1 1-1,0-1 0,0 1 0,0-1 0,-1 0 1,1 1-1,0-1 0,2 0 0,48 10-168,-39-10 186,0 0 1,0 0-1,1-1 0,-1 0 0,0-2 0,-1 1 0,1-1 1,0-1-1,-1 0 0,20-9 0,-31 12-2,1 1 0,-1 0-1,1 0 1,-1 0 0,0 0 0,1 0-1,-1-1 1,0 1 0,1 0-1,-1 0 1,1-1 0,-1 1 0,0 0-1,1 0 1,-1-1 0,0 1 0,0 0-1,1-1 1,-1 1 0,0-1-1,0 1 1,0 0 0,1-1 0,-1 1-1,0-1 1,0 1 0,0 0 0,0-1-1,0 1 1,0-1 0,0 1-1,0-1 1,0 1 0,0 0 0,0-1-1,0 1 1,0-1 0,0 1 0,0-1-1,0 1 1,0 0 0,-1-2-1,-21-4 159,-31 6-82,6 6 51,0 2 0,0 3 0,1 1 1,-49 21-1,87-29-144,1 0 0,0 0 0,0 1-1,0 0 1,-10 10 0,16-14 2,0 0-1,0 0 1,1-1-1,-1 1 1,0 0-1,1 0 1,-1 0-1,0 0 1,1 0-1,-1 0 1,1 0-1,0 0 1,-1 0-1,1 0 1,0 0-1,0 1 1,-1-1-1,1 0 1,0 0-1,0 2 1,1-2-1,0 0 0,0 0 0,-1 0 0,1 0 0,0 0 0,0 0 0,0-1 0,0 1 0,0 0 0,0 0 0,0-1 0,1 1 0,-1 0 0,0-1 0,0 1 0,0-1 0,1 0 0,-1 1 0,0-1 0,1 0 0,-1 0 0,3 0 0,0 0 12,1 1 1,0-2-1,-1 1 0,1 0 1,0-1-1,-1 0 1,1 0-1,-1-1 0,1 1 1,-1-1-1,1 0 1,4-3-1,-50 13 236,20 2-206,1 1 0,0 0 0,1 2-1,0 1 1,1 0 0,1 1 0,0 1 0,-15 18-1,24-24-39,-1 0-1,1 0 1,1 1-1,0 0 1,1 0-1,0 1 1,0 0-1,1 0 1,1 0-1,0 0 1,1 1-1,0 0 1,1 0-1,1-1 1,-1 23-1,3-27-127,1 0 0,-1-1 0,1 1 0,1-1 0,0 0-1,0 1 1,0-1 0,1-1 0,0 1 0,0 0 0,0-1 0,1 0 0,0 0 0,1 0-1,-1-1 1,1 0 0,0 0 0,0 0 0,1-1 0,-1 0 0,1 0 0,8 4-1,-12-8 170,-1 0-1,0 0 1,1 0-1,-1 0 1,1 0-1,-1-1 1,0 1-1,0-1 1,1 1-1,-1-1 1,0 0-1,0 0 1,0 0-1,0 0 1,1 0-1,-2 0 1,1-1-1,0 1 1,0-1-1,0 1 1,-1-1-1,1 0 1,-1 0-1,1 0 1,-1 0-1,0 0 1,1 0-1,-1 0 1,0 0-1,-1 0 1,2-4-1,1-1 119,0 0 0,0 0 0,-1 0 0,0 0 0,-1 0 0,1 0-1,-1-1 1,-1 1 0,0-8 0,0 12-115,0 1 1,0 0-1,-1-1 0,1 1 0,-1 0 1,1 0-1,-1-1 0,0 1 0,0 0 1,0 0-1,0 0 0,-1 0 0,1 0 1,0 0-1,-1 0 0,0 1 0,1-1 1,-1 0-1,0 1 0,0-1 0,0 1 1,0 0-1,0 0 0,0 0 0,0 0 1,0 0-1,-4-1 0,4 1-27,0 1-1,-1 1 1,1-1-1,0 0 1,0 0-1,0 1 1,0-1-1,0 1 1,0 0-1,0-1 1,1 1 0,-1 0-1,0 0 1,0 0-1,1 0 1,-1 1-1,0-1 1,1 0-1,-1 1 1,1-1-1,0 1 1,-1 0-1,1-1 1,0 1 0,0 0-1,0 0 1,0-1-1,0 1 1,1 0-1,-1 0 1,0 4-1,-5 13-19,2-1-1,0 1 0,1 0 0,1 0 0,0 0 1,2 0-1,0 0 0,2 1 0,0-1 0,8 35 1,-6-39 0,1 1 0,1-1 0,0 0 0,1 0 0,0-1 0,1 0 0,1 0 0,0-1 0,1 0 0,1 0 0,0-1 0,0-1 0,16 12 0,-27-22 12,1 0 0,0 0 1,0-1-1,0 1 0,0 0 0,0 0 0,0-1 1,0 1-1,0-1 0,0 1 0,0-1 0,0 1 1,0-1-1,0 1 0,0-1 0,0 0 0,1 0 1,-1 0-1,0 0 0,0 0 0,0 0 0,0 0 1,1 0-1,-1 0 0,2-1 0,-3 0 8,1 0 0,0 0 0,0 0 0,-1 0 0,1 0 0,-1 0 0,1 0 0,-1 0 0,1-1 0,-1 1 0,0 0 0,1 0 0,-1-1 0,0 1 0,0 0 0,0 0-1,0-1 1,0-1 0,-2-10 100,1 1-1,-1 0 1,-6-17-1,4 18-36,0 0 0,-1 1-1,0 0 1,0 0-1,-13-17 1,16 24-61,0 0-1,-1 0 1,1 0 0,0 0 0,-1 1-1,0-1 1,1 1 0,-1 0 0,0 0-1,0 0 1,0 0 0,-1 0 0,1 1-1,0-1 1,-1 1 0,1 0 0,-1 0-1,1 0 1,-1 1 0,1-1 0,-1 1 0,-5 0-1,8 0-4,0 0-1,0 0 0,0 0 0,0 1 1,0-1-1,0 0 0,0 1 0,0-1 1,0 1-1,0-1 0,0 1 0,0-1 1,0 1-1,1 0 0,-1-1 0,0 1 0,0 0 1,1 0-1,-1 0 0,0-1 0,1 1 1,-1 0-1,1 0 0,-1 0 0,1 0 1,-1 2-1,1-1-1,-1 0 1,1 1-1,0-1 0,0 1 0,0-1 1,1 1-1,-1-1 0,0 1 0,1-1 1,0 1-1,0 1 0,3 6-10,1 0 0,0-1 0,0 0 0,9 12 0,3-1-7,1 0 1,0-2-1,2 0 1,0-1-1,1 0 1,0-2-1,39 20 1,-7-8 16,2-2 0,72 21 1,-121-44 11,1 0-1,-1-1 1,1 1 0,0-2 0,0 1 0,-1-1 0,13 0 0,-18 0-13,1-1 0,-1 1 0,0 0 0,0 0 0,0-1 0,0 1 0,0 0 0,0-1 0,0 1 1,0-1-1,0 0 0,0 1 0,0-1 0,0 0 0,-1 1 0,1-1 0,0 0 0,0 0 0,-1 0 0,2-1 0,-2 0-1,1 0-1,-1 1 1,0-1-1,0 0 1,0 1-1,0-1 1,0 0-1,0 1 1,0-1-1,-1 0 1,1 1-1,-1-1 1,1 0-1,-1 1 1,1-1-1,-1 1 1,0-1-1,-1-1 1,-5-8-8,-1 1 1,0 0-1,0 1 0,-1-1 1,0 2-1,0-1 1,-1 1-1,0 1 0,0 0 1,-13-6-1,9 5-7,-1 0 0,0 2 1,0 0-1,0 0 0,-1 2 0,1 0 0,-25-3 0,22 9-116,25 8-68,28 8 42,22 3 114,1-3 0,1-3-1,0-2 1,77 7 0,-89-17 43,0-2 1,-1-2 0,1-2 0,0-2 0,-1-2 0,50-14 0,-72 15 9,-15 5 0,0-1 0,0-1 0,0 1 0,0-1 0,-1-1-1,1 1 1,-1-1 0,0-1 0,11-8 0,-18 13-12,-1 0 1,0-1-1,1 1 0,-1 0 1,0-1-1,1 1 1,-1-1-1,0 1 0,1 0 1,-1-1-1,0 1 1,0-1-1,1 1 0,-1-1 1,0 1-1,0-1 1,0 1-1,0-1 0,0 1 1,1-1-1,-1 1 0,0-1 1,0 1-1,0-1 1,-1 1-1,1-1 0,0 1 1,0-1-1,0 1 1,0-1-1,0 1 0,-1-1 1,1 1-1,0-1 1,-1 0-1,-19-10-86,-28 3-374,45 8 403,0 0 0,0 1 0,0-1 0,0 1 1,0 0-1,1 0 0,-1 0 0,0 0 0,0 0 0,1 0 1,-4 2-1,6-2 50,0-1-1,0 0 1,0 0 0,0 0-1,0 0 1,0 0 0,0 0 0,-1 0-1,1 1 1,0-1 0,0 0 0,0 0-1,0 0 1,0 0 0,0 0 0,0 1-1,0-1 1,0 0 0,0 0-1,0 0 1,0 0 0,0 0 0,0 1-1,0-1 1,0 0 0,0 0 0,0 0-1,0 0 1,0 1 0,0-1 0,0 0-1,0 0 1,0 0 0,1 0 0,-1 0-1,0 0 1,0 1 0,0-1-1,0 0 1,0 0 0,0 0 0,0 0-1,1 0 1,-1 0 0,0 0 0,0 0-1,0 0 1,0 0 0,0 1 0,0-1-1,1 0 1,-1 0 0,0 0-1,0 0 1,0 0 0,24 2-105,-3-4 119,0-1 1,-1 0-1,1-1 1,-1-2-1,0 0 0,-1-1 1,1-1-1,-1 0 1,-1-2-1,0 0 1,0-1-1,-1-1 0,0-1 1,21-21-1,-27 21 93,-11 12-105,0 1-1,1-1 1,-1 1-1,1-1 1,-1 0 0,1 1-1,-1-1 1,1 1-1,-1 0 1,1-1-1,-1 1 1,1-1 0,0 1-1,-1 0 1,1-1-1,-1 1 1,1 0-1,0 0 1,0 0 0,-1-1-1,1 1 1,0 0-1,-1 0 1,1 0-1,0 0 1,-1 0 0,1 0-1,0 0 1,0 1-1,-1-1 1,1 0-1,0 0 1,-1 0 0,1 1-1,-1-1 1,1 0-1,0 1 1,-1-1-1,1 0 1,0 2 0,6 0 4,-1-1 0,0 1 0,1-1 0,-1 0 0,1-1 1,-1 1-1,1-1 0,-1 0 0,1-1 0,-1 0 0,1 0 0,-1 0 1,0-1-1,0 0 0,1 0 0,-1-1 0,0 1 0,-1-1 0,1-1 1,0 1-1,-1-1 0,0 0 0,8-8 0,-4 3 38,0-1 0,-2-1 0,1 0 0,-1 0-1,-1 0 1,0-1 0,0 1 0,-1-2 0,-1 1 0,6-24-1,-1-15 159,-3-1 0,-1 0 0,-4-68 0,1-6-66,8 132-880,13 30 301,11 16-79,-32-50 516,-1 0 1,1-1-1,-1 1 1,1-1-1,0 1 1,-1-1 0,1 0-1,0 1 1,0-1-1,0 0 1,0 0-1,0 0 1,0-1-1,1 1 1,1 0-1,-3-1 15,0 0 0,1 0 0,-1 0 0,0 0 0,0-1 0,0 1 0,0 0 0,0-1 0,0 1 0,0 0 0,0-1 0,0 1 0,0-1 0,0 0-1,0 1 1,0-1 0,-1 0 0,1 0 0,0 1 0,0-1 0,1-2 0,0-1 16,0 0 0,0 0 0,-1 0 0,1 0-1,-1 0 1,0 0 0,0 0 0,0-1 0,-1 1 0,1-1 0,-1 1 0,0 0-1,-1-8 1,-6-18 129,-1-1 1,-2 1-1,-1 0 0,-1 1 0,-20-35 0,5 9 90,20 40-208,3 5-11,0 0 0,-1 1-1,0-1 1,0 1 0,-1 1 0,0-1-1,-11-11 1,17 20-32,0 0-1,0 0-12,1 2-214,-1-2 226,0 1 1,0-1-1,0 0 0,0 0 1,0 0-1,0 0 1,0 0-1,0 0 1,0 1-1,0-1 0,0 0 1,0 0-1,0 0 1,0 0-1,0 0-12,-2 1-214,2-1 226,-1 0 1,10 19-149,3-4 273,-11-15-111,-1 0 0,0 0 0,0 0 0,1 0 0,-1 0 0,0 0 0,0 1 0,1-1 0,-1 0 0,0 0 0,0 0 0,1 0 0,-1 0 0,0 0 0,1 0 0,-1 0-1,0 0 1,0 0 0,1-1 0,-1 1 0,0 0 0,0 0 0,1 0 0,-1 0 0,0 0 0,0 0 0,1-1 0,-1 1 0,0 0 0,0 0 0,0 0 0,1 0 0,-1-1 0,0 1 0,0 0 0,0 0 0,0-1 0,1 1 0,-1 0-1,0 0 1,0-1 0,0 1 0,0 0 0,0 0 0,0-1 0,0 1 0,0 0 0,0-1 0,0 1 0,1-4 45,0 0 0,-1-1 0,0 1-1,0 0 1,0 0 0,0 0 0,-1 0 0,1 0 0,-1-1 0,0 1-1,-2-5 1,-22-49 392,13 32-291,-1-2-2,0 2 0,-2 0 1,0 0-1,-2 2 0,-1 0 0,-1 0 0,-1 2 1,-24-21-1,-3-5 10,29 28-203,0 1 0,-1 1-1,-1 1 1,-1 1 0,-23-15-1,43 31 35,1 0 0,0-1-1,0 1 1,0 0 0,-1 0 0,1 0-1,0 0 1,0-1 0,0 1-1,-1 0 1,1 0 0,0 0 0,-1 0-1,1 0 1,0 0 0,0-1 0,-1 1-1,1 0 1,0 0 0,0 0-1,-1 0 1,1 0 0,0 0 0,-1 0-1,1 0 1,0 0 0,0 1 0,-1-1-1,1 0 1,0 0 0,-1 0-1,1 0 1,0 0 0,0 0 0,-1 1-1,1-1 1,0 0 0,0 0-1,0 0 1,-1 0 0,1 1 0,0-1-1,0 0 1,0 0 0,-1 1 0,1-1-1,0 1 1,3 18-313,16 19 36,-18-37 290,0 0 0,0 0 1,0 0-1,0 0 0,0 0 0,1 0 0,-1 0 0,0-1 0,1 1 0,-1 0 0,0-1 0,1 1 0,-1-1 1,1 1-1,2-1 0,0-4 156,-10-10-56,-13-8-42,0 0-1,-2 2 0,0 0 0,-1 2 0,-1 0 1,-1 1-1,-38-20 0,-192-77 166,182 85-160,43 16-89,-1 1-1,0 1 1,-1 2 0,1 1 0,-2 1-1,-40-3 1,72 10 15,-1 0 1,1 0-1,0 0 0,0 0 0,0 0 1,0 0-1,0 0 0,0-1 1,-1 1-1,1 0 0,0 0 0,0 0 1,0 0-1,0 0 0,-1 0 0,1 0 1,0 0-1,0 0 0,0 0 1,0 0-1,-1 0 0,1 0 0,0 0 1,0 0-1,0 0 0,0 0 0,0 0 1,-1 1-1,1-1 0,0 0 1,0 0-1,0 0 0,0 0 0,0 0 1,-1 0-1,1 0 0,0 0 0,0 1 1,0-1-1,0 0 0,0 0 1,0 0-1,0 0 0,0 0 0,0 1 1,-1-1-1,1 0 0,0 0 0,0 0 1,0 0-1,0 0 0,0 1 0,0-1 1,0 0-1,0 0 0,0 0 1,0 0-1,0 1 0,0-1 0,0 0 1,0 0-1,1 0 0,11 10-406,22 5 13,0-6 324,1-2-1,0-2 0,0-1 0,56 0 0,-89-4 88,-1 0 0,0 0-1,1 0 1,-1 0 0,0 0 0,1 0-1,-1-1 1,0 1 0,0 0 0,1-1 0,-1 1-1,0-1 1,0 1 0,0-1 0,1 1 0,-1-1-1,0 0 1,1-1 0,-2 2 0,0-1 1,1 0-1,-1 1 1,0-1-1,0 1 1,0-1-1,0 0 1,0 1-1,0-1 1,0 1-1,0-1 1,-1 1-1,1-1 1,0 0-1,0 1 1,0-1-1,-1 1 1,1-1-1,0 1 1,0-1-1,-1 1 1,1-1-1,0 1 1,-1-1-1,1 1 1,-1-1-1,-3-3 9,0 0-1,0 1 0,0 0 1,-1 0-1,1 0 0,-1 0 1,-8-3-1,-20-4 7,-2 1 1,1 1-1,-1 2 0,0 1 1,0 2-1,0 2 0,-37 3 1,-3 3-29,0 5 0,-91 22 1,161-31 3,-148 39 44,130-32-84,0 0 0,1 1 0,0 2 1,-30 18-1,52-28 25,-1-1 1,0 0 0,0 0-1,1 1 1,-1-1 0,0 0-1,1 1 1,-1-1 0,1 1-1,-1-1 1,0 1-1,1-1 1,-1 1 0,1 0-1,-1-1 1,1 1 0,-1 0-1,1-1 1,0 1 0,-1 0-1,1-1 1,0 1 0,0 0-1,-1 0 1,1-1-1,0 1 1,0 0 0,0 0-1,0 0 1,0 1 0,1-1-2,0 0 1,0-1-1,0 1 1,1 0 0,-1 0-1,0-1 1,0 1-1,1-1 1,-1 1 0,0-1-1,0 1 1,1-1-1,-1 0 1,1 0-1,1 0 1,55 1-111,-41-3-88,0 0-1,0-1 1,29-10 0,-95 19 481,-18 14-193,2 2 1,0 4-1,1 2 1,2 3 0,1 2-1,2 3 1,1 3-1,-87 76 1,115-86-84,1 2 1,2 1-1,1 0 1,1 2-1,2 1 1,2 1-1,1 1 0,-22 57 1,40-88-9,1 1-1,-1-1 1,1 1-1,0-1 1,1 1 0,-1-1-1,1 1 1,1 0 0,-1-1-1,1 1 1,0-1 0,1 1-1,0-1 1,4 10 0,-5-12-1,0-1 0,1 1 0,0-1 0,0 0 0,0 0 1,0 0-1,0 0 0,1 0 0,-1-1 0,1 1 0,0-1 0,0 0 1,0 1-1,0-1 0,0 0 0,0-1 0,1 1 0,-1-1 1,0 1-1,1-1 0,0 0 0,-1 0 0,1-1 0,-1 1 0,1-1 1,7 0-1,-11 1 31,1-1 0,0 0 0,0 0 0,-1 0 0,1-1 0,0 1 0,0 0 0,0 0 0,-1 0 0,1 0 0,0-1 0,0 1 0,-1 0 0,1-1 0,0 1 0,-1-1 0,1 1 0,-1 0 0,1-1 0,0 0 0,-1 1 0,1-1 0,-1 1 0,1-1 0,-1 0 0,1 1 0,-1-1 0,0 0-1,1 1 1,-1-1 0,0 0 0,0 1 0,1-2 0,-7-2 192,-10 14-139,-3 12-65,0 1 1,2 1-1,1 0 1,1 1-1,1 1 1,1 0-1,1 1 1,1 1-1,2 0 1,1 0-1,1 0 1,1 1-1,-2 40 0,7-46 3,1 0 0,1 0 0,1-1-1,1 1 1,12 41 0,-12-54-9,0-1-1,1 0 1,0-1-1,0 1 1,1-1-1,0 0 1,9 10 0,-11-14-9,1 0 0,0 0 1,0-1-1,0 1 1,0-1-1,1 0 0,-1-1 1,1 1-1,0-1 0,0 0 1,0 0-1,0 0 1,0-1-1,6 2 0,-9-3 13,0 1 0,1-1-1,-1 0 1,0 0 0,0 0-1,1 0 1,-1 0-1,0-1 1,0 1 0,1-1-1,2 0 1,-4 0 14,-1 1-1,1 0 1,0-1 0,-1 1 0,1 0 0,-1-1-1,1 1 1,-1-1 0,1 1 0,-1-1 0,1 1-1,-1-1 1,0 1 0,1-1 0,-1 1 0,0-1-1,1 1 1,-1-1 0,0 0 0,0 1-1,0-1 1,1 0 0,-1 1 0,0-1 0,0 0-1,-1-1 4,1 0 0,-1 1-1,1-1 1,-1 1-1,0-1 1,0 1-1,0 0 1,0-1 0,0 1-1,0 0 1,0 0-1,0-1 1,0 1 0,-1 0-1,1 0 1,0 0-1,-1 1 1,1-1-1,-1 0 1,1 0 0,-1 1-1,1-1 1,-1 1-1,1-1 1,-1 1-1,0 0 1,1 0 0,-4 0-1,-3-1 27,0 1 0,-1 0-1,1 0 1,0 1 0,0 0-1,0 1 1,0 0 0,0 0-1,0 1 1,1 0 0,-1 0-1,1 0 1,-1 1 0,1 0-1,1 1 1,-1 0 0,-9 9-1,11-10-37,0 0 0,1 0 0,0 1 0,0 0-1,0 0 1,1 0 0,0 0 0,-1 0 0,2 1 0,-1-1-1,1 1 1,0 0 0,0 0 0,0 0 0,1 0 0,0 0-1,0 0 1,1 0 0,0 0 0,0 1 0,0-1 0,1 0-1,2 11 1,2-2-14,1-1 1,0 0-1,1-1 0,0 1 0,1-1 0,1-1 0,0 1 0,1-1 0,19 18 0,-12-14-7,1-1 0,0-1-1,1-1 1,0 0 0,39 17 0,-55-28 20,1-1 0,0 0 1,-1 0-1,1 0 1,0-1-1,-1 1 1,1-1-1,7 0 1,-10 0 4,0 0 0,0 0 0,0 0 1,0 0-1,0 0 0,0-1 0,0 1 1,0 0-1,-1-1 0,1 1 1,0 0-1,0-1 0,0 1 0,0-1 1,-1 0-1,1 1 0,0-1 0,0 0 1,-1 1-1,1-1 0,-1 0 0,1 0 1,0 1-1,-1-1 0,0 0 1,1 0-1,-1 0 0,1 0 0,-1 0 1,0 0-1,0 0 0,1 0 0,-1 0 1,0 1-1,0-1 0,0 0 1,0 0-1,0 0 0,-1-2 0,1 3-4,0 0-1,0 0 1,0 0-1,0-1 1,0 1-1,0 0 0,0 0 1,0 0-1,0 0 1,0-1-1,0 1 1,0 0-1,0 0 1,0 0-1,0 0 0,0 0 1,0-1-1,0 1 1,0 0-1,-1 0 1,1 0-1,0 0 1,0 0-1,0 0 0,0-1 1,0 1-1,0 0 1,-1 0-1,1 0 1,0 0-1,0 0 1,0 0-1,0 0 1,0 0-1,-1 0 0,1 0 1,0 0-1,0 0 1,0 0-1,0 0 1,-1 0-1,1 0 1,0 0-1,0 0 0,0 0 1,0 0-1,-1 0 1,1 0-1,0 0 1,0 0-1,0 0 1,0 0-1,0 0 0,-1 1 1,-11 9-27,-7 14-18,17-20 47,1-1-1,0 0 1,0 1-1,0-1 1,0 1-1,0 0 1,0-1 0,1 1-1,0 0 1,0-1-1,0 1 1,0 0-1,0-1 1,1 1 0,1 5-1,1-1 1,0-1-1,0 0 1,0 0 0,1-1-1,0 1 1,0-1-1,6 7 1,9 8-6,1-1-1,1 0 1,25 17 0,-39-32-1,21 16 4,2-1 0,0-1-1,1-2 1,59 23-1,-71-32 12,1-1 0,1-1-1,-1-1 1,1-1-1,0-1 1,0 0 0,0-2-1,0 0 1,29-4-1,-49 3-8,17-2 45,-18 8-54,-1-3-1,0-1 1,0 0 0,0 1 0,1-1 0,-1 1 0,1-1 0,0 1-1,0-1 1,0 1 0,0 2 0,1 0 5,1 1 0,-1-1-1,1 0 1,0 0 0,0 0 0,0-1-1,1 1 1,-1 0 0,1-1 0,1 0-1,-1 0 1,0 0 0,1 0 0,0 0-1,0-1 1,0 1 0,0-1 0,1 0-1,-1 0 1,1-1 0,8 4 0,12 4-6,0 0 0,0-2-1,29 6 1,-27-7 1,35 8 22,2-2 0,0-4 1,73 3-1,-122-12-8,-1 0 1,0 1-1,1 1 1,-1 0-1,0 1 1,0 1-1,0 0 1,-1 1-1,1 0 1,-1 1-1,-1 1 1,16 10-1,-7-5 29,0-1-1,1 0 0,0-2 1,0 0-1,1-2 1,0-1-1,1 0 0,0-2 1,-1 0-1,1-2 0,44-1 1,3-4 52,1-4 0,116-25 1,-144 19-75,-35 10-4,1-1 1,0 1-1,0 1 0,0 0 1,0 1-1,16-1 1,-24 2-15,-1 0 0,1 1 0,-1-1 0,0 1 0,1 0 0,-1-1 1,1 1-1,-1 0 0,0 0 0,0 0 0,1 0 0,-1 0 0,2 2 1,-2-2 0,0 0 1,1 1-1,-1-1 1,0 0-1,1 0 0,0 0 1,-1 0-1,1 0 1,-1 0-1,1 0 1,0-1-1,3 2 1,9-2 3,0 1-1,0-2 1,0 0 0,0-1 0,0 0-1,0-1 1,24-8 0,5-5 13,42-22-1,-18 7 84,-1-2 0,-3-4 0,0-2-1,78-66 1,-109 74-49,0-1-1,-3-1 1,0-2-1,-3-1 1,0-1-1,-3-1 0,-1-1 1,-2-1-1,-1 0 1,-3-2-1,16-59 1,-31 95-39,1 0-1,-1 0 1,-1 0 0,1 0 0,-1 0-1,0 0 1,-1 0 0,-1-11 0,1 16-7,1-1 0,0 1 1,-1 0-1,1 0 0,-1 0 1,0 0-1,1 0 0,-1 0 1,0 0-1,1 0 0,-1 0 1,0 0-1,0 1 0,0-1 1,0 0-1,0 0 0,0 1 1,0-1-1,-1 0 0,0 0-2,-1 1 0,1 0 0,0-1 0,0 1 0,0 0 0,0 0 0,0 0 0,0 1 0,0-1 0,0 0 0,0 1 0,0-1 0,0 1 0,0 0 0,-2 1 0,-3 2-15,1 0 1,-1 1-1,1-1 0,0 2 0,0-1 1,1 1-1,-1-1 0,1 2 0,0-1 1,1 0-1,0 1 0,0 0 1,0 0-1,1 0 0,0 0 0,-3 13 1,4-15 8,0-1 0,1 1 0,-1 0 0,1 1 0,0-1 0,1 0 0,-1 0 0,1 0 0,0 0 0,0 1 0,1-1 0,-1 0 0,1 0 0,0 0 0,1 0 0,-1 0 0,1 0 0,0 0 0,0 0 0,1-1 0,-1 1 1,1-1-1,0 1 0,0-1 0,7 7 0,-8-10 3,-1 0 0,1 0 0,0 0 0,-1-1 0,1 1 0,0 0 0,-1-1 0,1 1 0,0-1-1,0 1 1,0-1 0,-1 0 0,1 0 0,0 0 0,0 0 0,0 0 0,-1 0 0,1 0 0,0-1 0,2 0 0,1-1-2,0 0-1,-1 0 0,1 0 0,-1-1 0,0 1 1,1-1-1,4-5 0,4-5 0,0 0 0,-1-1 0,12-17 0,-11 10 39,0 0 0,-1-2 0,-2 1 0,0-1 0,-1-1 0,-2 0 0,0 0 0,6-44 0,-4-20 130,-1-101-1,-6 102-153,2 2 36,0 25-2,-2 0 0,-3 0 0,-3 0 0,-13-73 0,17 132-66,0-1-1,0 0 1,-1 1 0,1-1-1,0 1 1,-1-1-1,1 0 1,-1 1 0,0-1-1,1 1 1,-1 0-1,0-1 1,0 1 0,0-1-1,0 1 1,0 0 0,0 0-1,-3-2 1,3 3-5,1 0 0,-1 0 0,0 1 0,0-1 1,0 1-1,1-1 0,-1 1 0,0-1 0,1 1 0,-1-1 1,0 1-1,1 0 0,-1-1 0,1 1 0,-1 0 0,1-1 1,-1 1-1,1 0 0,-1 0 0,1 0 0,0-1 0,0 1 1,-1 2-1,-18 66-347,15-46 358,2 0-1,0 0 1,2 0-1,0 0 1,2 0-1,0 0 1,1 0 0,2 0-1,0 0 1,9 21-1,-13-42 17,-1 0 0,0 0 0,1-1-1,0 1 1,-1 0 0,1 0 0,0-1 0,0 1 0,0-1-1,0 1 1,0-1 0,0 1 0,1-1 0,-1 1 0,0-1-1,1 0 1,-1 0 0,1 0 0,-1 0 0,1 0 0,0 0-1,3 1 1,-4-2 6,1 0-1,0-1 0,-1 1 1,1 0-1,0-1 0,-1 1 1,1-1-1,-1 0 0,1 0 1,-1 1-1,1-1 0,-1 0 1,0 0-1,1 0 0,-1 0 0,0-1 1,0 1-1,0 0 0,2-3 1,3-4 24,0-1 0,0 0 0,-1-1 0,-1 1 0,0-1 0,6-17 0,-3-8 63,-1-1-1,-2-1 1,-2 1 0,-1 0-1,-2-1 1,-1 1 0,-9-46 0,-72-248 451,65 269-360,-2-6-83,-3 0-1,-46-89 1,50 120-93,-1 1 1,-2 1-1,-2 0 1,-1 2 0,-48-47-1,65 72-62,0 0-1,0 0 1,-1 1 0,1 0-1,-1 1 1,-1 0-1,1 1 1,-16-6 0,20 9 36,0-1 1,0 1 0,0 0 0,0 0 0,0 1 0,0 0 0,-1 0 0,1 0 0,0 0 0,0 1 0,0 0 0,0 0 0,0 0 0,0 1-1,0-1 1,0 1 0,1 0 0,-1 1 0,-6 4 0,9-6 4,0 1-1,0 1 1,0-1-1,1 0 1,-1 0 0,1 1-1,-1-1 1,1 1-1,0-1 1,0 1 0,0-1-1,0 1 1,1 0-1,-1-1 1,0 5-1,1-5-10,0-1 0,0 1-1,0-1 1,0 0 0,0 1-1,0-1 1,0 1 0,0-1-1,0 1 1,0-1 0,1 0-1,-1 1 1,1-1 0,-1 0-1,1 1 1,0-1 0,-1 0-1,1 0 1,0 1 0,0-1-1,0 0 1,0 0 0,0 0-1,0 0 1,0 0 0,0 0-1,0-1 1,0 1 0,1 0-1,-1 0 1,2 0 0,-3-1 25,1 0 0,-1 0 1,0 0-1,0 0 0,1 0 1,-1 0-1,0 0 0,1 0 1,-1 0-1,0 0 0,0 0 1,1 0-1,-1 0 0,0 0 1,0 0-1,1-1 0,-1 1 1,0 0-1,0 0 0,1 0 1,-1 0-1,0-1 0,0 1 1,1 0-1,-1 0 0,0 0 1,0-1-1,0 1 0,0 0 1,0 0-1,1-1 0,-1 1 1,0 0-1,0 0 0,0-1 1,0 1-1,0 0 1,0 0-1,0-1 0,0 1 1,1-20 101,-8-15 91,2 22-151,-1 0 0,0 0 0,-1 0 1,0 1-1,-1 0 0,-1 0 0,-16-17 0,-79-71 250,80 79-209,-15-11-33,-1 1 1,-1 2-1,-1 2 0,-2 2 1,-1 2-1,0 2 1,-95-29-1,63 29-59,-1 3 0,-1 4 0,0 3 1,-104 0-1,121 13-35,0 3 0,-121 25-1,43-5-198,131-25 192,0 0 1,-1-1-1,1 0 1,0 0-1,0-1 1,0 0-1,0-1 1,0 0-1,-16-8 0,-38-11 49,29 17-28,-1 1 0,0 2 1,-57 3-1,-106 20 57,91-5 12,-206 59 1,245-52-42,1 3 0,1 2 1,-122 74-1,163-86-3,0 1 0,-22 22 0,41-34-9,0 1 0,0 0 1,0 0-1,1 0 0,0 1 0,1-1 1,-1 1-1,1 0 0,1 1 0,-1-1 1,1 1-1,-3 13 0,5-19-8,1-1 0,-1 1 0,1 0 0,0-1 0,0 1 0,-1 0 0,1 0 0,1-1 0,-1 1 0,0 0 0,0-1 0,1 1 0,-1 0 0,1-1 0,-1 1 0,1 0 0,-1-1 0,1 1 0,0-1 0,0 1 0,0-1 0,0 0 0,0 1 0,0-1 0,1 0 0,-1 0 0,0 0 0,0 0 0,1 0 1,-1 0-1,1 0 0,-1 0 0,1 0 0,-1-1 0,1 1 0,0-1 0,-1 1 0,1-1 0,0 1 0,-1-1 0,1 0 0,3 0 0,29 13-313,-33-12 332,-1-1 0,1 1 0,-1 0 0,1 0-1,-1 0 1,0 0 0,1 0 0,-1 0 0,0 0 0,0 0 0,1 0 0,-1-1 0,0 1 0,0 0 0,0 0-1,0 0 1,-1 0 0,1 0 0,0 0 0,0 0 0,0 0 0,-1 0 0,1 0 0,-1 0 0,1 0-1,0 0 1,-1-1 0,0 1 0,1 0 0,-1 0 0,-21 31-16,19-28 17,-121 155 35,35-47 6,-81 134-1,131-180-3,4 2 0,-49 132 0,72-164-37,1 0 0,2 1 0,2 0-1,1 1 1,2-1 0,2 1-1,3 65 1,2-78-90,11 44 1,-12-62 56,0 0 0,0 0 0,1 0 0,-1-1 0,2 1 1,-1-1-1,1 1 0,0-1 0,0 0 0,10 9 0,-13-13 36,0-1 0,1 0 0,-1 0 0,1 0 0,-1 0 0,0 0 0,1 0 0,0 0 0,-1 0 0,1 0 0,0-1 0,-1 1 0,1-1 0,0 1 0,0-1 0,-1 0 0,1 0 0,0 1 0,0-1 0,-1-1 0,1 1 0,0 0 0,0 0 0,0-1 0,-1 1 0,1-1 0,0 1 0,-1-1 0,1 0 0,0 1 0,-1-1 0,1 0 0,-1 0 0,1 0 0,-1 0 0,0-1 0,1 1 0,-1 0 0,0-1 0,2-1 0,-1-1 14,1 0 0,-1 0 0,0 0 0,0 0 0,0 0 0,0 0 0,-1-1 0,0 1 0,0 0 0,0-1 0,0 1-1,-1-1 1,1 1 0,-1-1 0,-1-4 0,0 4 16,1 0 0,-2 1 0,1-1-1,-1 1 1,1-1 0,-1 1 0,0-1-1,-1 1 1,1 0 0,-1 0 0,0 0 0,0 0-1,0 1 1,-4-4 0,5 5-32,0 1 0,1 0 0,-1 0 0,0 0 0,0 0 1,0 0-1,0 0 0,0 1 0,0-1 0,0 1 0,0-1 0,0 1 0,0 0 1,0 0-1,-1 0 0,1 0 0,0 0 0,0 0 0,0 1 0,0-1 0,0 1 0,0-1 1,0 1-1,0 0 0,0 0 0,0-1 0,0 2 0,1-1 0,-1 0 0,0 0 1,1 0-1,-1 1 0,0-1 0,-1 3 0,-12 13 4,1 0 0,0 1-1,1 0 1,2 1 0,-1 0 0,2 1 0,1 0 0,0 0-1,2 1 1,0 0 0,2 1 0,-5 28 0,1 10-2,3 1 1,3 1 0,5 75 0,-1-114-1,1 0 0,0 0 1,2 0-1,1-1 0,1 1 0,1-1 0,0 0 0,2 0 1,1-1-1,0-1 0,2 1 0,0-2 0,1 0 1,1 0-1,1-1 0,29 28 0,-44-46 0,1 1 1,-1-1-1,0 1 1,1-1-1,-1 1 1,1-1-1,-1 1 1,1-1-1,-1 1 1,1-1-1,-1 1 0,1-1 1,-1 0-1,1 1 1,-1-1-1,1 0 1,-1 0-1,1 1 1,0-1-1,-1 0 1,1 0-1,-1 0 0,1 0 1,0 0-1,-1 0 1,1 0-1,0 0 1,-1 0-1,1 0 1,0 0-1,-1 0 1,1 0-1,-1-1 0,1 1 1,0 0-1,-1 0 1,1-1-1,-1 1 1,1 0-1,-1-1 1,1 1-1,-1-1 1,1 1-1,-1-1 0,1 1 1,-1 0-1,0-1 1,1 0-1,-1 1 1,0-1-1,1 1 1,-1-1-1,0 1 1,0-1-1,0 0 0,1 1 1,-1-1-1,0 1 1,0-1-1,0 0 1,0 1-1,0-1 1,0 0-1,0 1 1,0-1-1,-1 0 0,0-53 130,1 49-143,-68-603 443,57 449-434,6 0 0,20-189-1,-4 244 2,5 1-1,4 1 0,5 1 1,53-139-1,-68 215-33,1 1 0,1 0 0,1 1-1,1 0 1,1 1 0,1 0 0,1 1 0,1 1-1,0 1 1,2 1 0,0 0 0,1 2 0,28-18-1,-83 72-361,-53 75-1,46-50 400,2 2 0,4 2 0,2 1 0,3 2 0,-34 124 0,32-66 16,5 1-1,-14 190 1,37-177-1256,7 1 1,30 213-1,-24-306-1885,-2-31 1932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196"/>
    </inkml:context>
    <inkml:brush xml:id="br0">
      <inkml:brushProperty name="width" value="0.35" units="cm"/>
      <inkml:brushProperty name="height" value="0.35" units="cm"/>
      <inkml:brushProperty name="color" value="#CC0066"/>
    </inkml:brush>
  </inkml:definitions>
  <inkml:trace contextRef="#ctx0" brushRef="#br0">520 0 1456,'-11'12'2161,"1"-1"-913,-9 10-40,-3 7-264,-6 10-295,-5 5-113,-7 18-200,-5 12-56,-10 22-88,-1 11-40,1 26-96,2 9-48,12 4-640,8-4-288,14-25 448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19.533"/>
    </inkml:context>
    <inkml:brush xml:id="br0">
      <inkml:brushProperty name="width" value="0.1" units="cm"/>
      <inkml:brushProperty name="height" value="0.1" units="cm"/>
      <inkml:brushProperty name="color" value="#00A0D7"/>
    </inkml:brush>
  </inkml:definitions>
  <inkml:trace contextRef="#ctx0" brushRef="#br0">12 0 2609,'6'1'408,"-9"2"264,-1 2 88,-1 2 104,2 4-88,1 3-72,1 4-95,3 8-329,1 4-120,4 2-144,4 0-24,9-3-712,6-5-921,11-9 945</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4.660"/>
    </inkml:context>
    <inkml:brush xml:id="br0">
      <inkml:brushProperty name="width" value="0.35" units="cm"/>
      <inkml:brushProperty name="height" value="0.35" units="cm"/>
      <inkml:brushProperty name="color" value="#CC0066"/>
    </inkml:brush>
  </inkml:definitions>
  <inkml:trace contextRef="#ctx0" brushRef="#br0">695 11 3505,'-1'0'43,"1"-1"0,0 1 1,0-1-1,0 1 0,0-1 0,0 1 1,-1-1-1,1 1 0,0-1 0,0 1 1,-1 0-1,1-1 0,0 1 1,-1-1-1,1 1 0,0 0 0,-1-1 1,1 1-1,-1 0 0,1 0 0,-1-1 1,1 1-1,-1 0 0,1 0 1,-1-1-1,1 1 0,-1 0 0,1 0 1,-1 0-1,1 0 0,-1 0 0,1 0 1,-1 0-1,1 0 0,-1 0 1,1 0-1,-1 0 0,1 0 0,-1 0 1,1 1-1,-1-1 0,1 0 0,-1 0 1,1 0-1,0 1 0,-1-1 0,1 0 1,-1 1-1,1-1 0,0 0 1,-1 1-1,1-1 0,0 0 0,-1 1 1,1 0-1,-30 24 1034,26-21-875,-40 41 562,1 1 0,-61 88 0,-54 117-27,112-170-540,4 3 0,4 1 0,4 2 0,3 1 0,-25 122 0,40-128-1327,4 1-1,4-1 1,2 125-1,9-126-268</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032"/>
    </inkml:context>
    <inkml:brush xml:id="br0">
      <inkml:brushProperty name="width" value="0.35" units="cm"/>
      <inkml:brushProperty name="height" value="0.35" units="cm"/>
      <inkml:brushProperty name="color" value="#CC0066"/>
    </inkml:brush>
  </inkml:definitions>
  <inkml:trace contextRef="#ctx0" brushRef="#br0">300 0 6833,'-5'1'117,"0"0"0,1 0 0,-1 0 0,0 0 0,1 1-1,-1 0 1,1 0 0,0 0 0,-1 1 0,1-1 0,0 1-1,1 0 1,-1 0 0,0 0 0,1 1 0,0-1 0,-4 5-1,-8 12 437,-28 43 0,31-42-201,-10 16-144,2 0 0,2 1-1,2 1 1,1 1 0,2 1-1,2 0 1,2 0 0,-5 44-1,6 3-253,3 2-1,12 157 1,-5-215-439,1 1-1,2-1 1,1 0 0,1-1-1,2 1 1,1-2 0,2 1-1,0-1 1,20 32 0,8-3-945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405"/>
    </inkml:context>
    <inkml:brush xml:id="br0">
      <inkml:brushProperty name="width" value="0.35" units="cm"/>
      <inkml:brushProperty name="height" value="0.35" units="cm"/>
      <inkml:brushProperty name="color" value="#CC0066"/>
    </inkml:brush>
  </inkml:definitions>
  <inkml:trace contextRef="#ctx0" brushRef="#br0">112 1 6457,'-11'10'389,"1"1"0,1 0 0,0 1 0,0 0 0,1 0 0,1 1 0,0 0 0,1 1 0,0-1 0,1 1 0,0 0 0,1 0-1,1 1 1,-2 23 0,1 2-112,1 0 0,3 0 0,1 1 0,8 45 0,-2-43-268,1 0 0,3 0-1,1 0 1,2-2 0,2 1-1,25 44 1,-27-60-277,0-2 1,2 0-1,1 0 0,1-2 1,0 0-1,2-1 1,1-1-1,0-1 0,1 0 1,37 22-1,-15-18-547</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702"/>
    </inkml:context>
    <inkml:brush xml:id="br0">
      <inkml:brushProperty name="width" value="0.35" units="cm"/>
      <inkml:brushProperty name="height" value="0.35" units="cm"/>
      <inkml:brushProperty name="color" value="#CC0066"/>
    </inkml:brush>
  </inkml:definitions>
  <inkml:trace contextRef="#ctx0" brushRef="#br0">3 0 4833,'-2'43'688,"8"8"392,5 7-119,9 8-577,6 1-200,9 0-520,3-2-240,3-8-553,4-4-383,3-12 848</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5.997"/>
    </inkml:context>
    <inkml:brush xml:id="br0">
      <inkml:brushProperty name="width" value="0.35" units="cm"/>
      <inkml:brushProperty name="height" value="0.35" units="cm"/>
      <inkml:brushProperty name="color" value="#CC0066"/>
    </inkml:brush>
  </inkml:definitions>
  <inkml:trace contextRef="#ctx0" brushRef="#br0">53 1 5193,'-29'53'536,"8"5"1025,19 9-1561,6 5-16,16 5-8,6 1 8,15 1-48,5-5-297,9-8-1431,5-8 1192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421"/>
    </inkml:context>
    <inkml:brush xml:id="br0">
      <inkml:brushProperty name="width" value="0.35" units="cm"/>
      <inkml:brushProperty name="height" value="0.35" units="cm"/>
      <inkml:brushProperty name="color" value="#CC0066"/>
    </inkml:brush>
  </inkml:definitions>
  <inkml:trace contextRef="#ctx0" brushRef="#br0">0 1 1688,'4'20'673,"4"8"847,2 4 8,6 12-224,3 5-191,8 13-473,2 5-248,9 10-304,3 5-144,9 2-600,1 0-344,1-3 479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6.843"/>
    </inkml:context>
    <inkml:brush xml:id="br0">
      <inkml:brushProperty name="width" value="0.35" units="cm"/>
      <inkml:brushProperty name="height" value="0.35" units="cm"/>
      <inkml:brushProperty name="color" value="#CC0066"/>
    </inkml:brush>
  </inkml:definitions>
  <inkml:trace contextRef="#ctx0" brushRef="#br0">30 0 3393,'-6'15'253,"0"0"0,2 0 1,0 1-1,0 0 0,2-1 1,0 1-1,1 0 0,0 0 0,1 0 1,1 0-1,1 0 0,5 23 1,-2-12 242,2-1-1,1 0 1,2 0 0,0-1 0,1 0 0,22 34 0,-13-31-365,0-1 1,2-2-1,1 0 1,0-1-1,37 27 1,-13-15-349,2-2-1,63 32 1,-87-53-64,0-2 1,0 0-1,1-2 0,0-1 0,1-1 0,-1-1 0,1-1 0,1-2 1,-1-1-1,0-1 0,34-3 0,1-7-442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7.151"/>
    </inkml:context>
    <inkml:brush xml:id="br0">
      <inkml:brushProperty name="width" value="0.35" units="cm"/>
      <inkml:brushProperty name="height" value="0.35" units="cm"/>
      <inkml:brushProperty name="color" value="#CC0066"/>
    </inkml:brush>
  </inkml:definitions>
  <inkml:trace contextRef="#ctx0" brushRef="#br0">1 1 7490,'28'51'688,"20"12"336,6 6-192,7 6-456,3-1-168,2-6-336,4-6-200,7-16-480,0-7-312,-1-14-425,-2-9-127,-1-12 920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8.786"/>
    </inkml:context>
    <inkml:brush xml:id="br0">
      <inkml:brushProperty name="width" value="0.35" units="cm"/>
      <inkml:brushProperty name="height" value="0.35" units="cm"/>
      <inkml:brushProperty name="color" value="#CC0066"/>
    </inkml:brush>
  </inkml:definitions>
  <inkml:trace contextRef="#ctx0" brushRef="#br0">375 50 1528,'89'-49'8559,"-99"50"-8256,-24 1 200,-1 2-1,1 1 1,0 2-1,-39 13 1,56-14-439,-1 1 1,1 1-1,1 0 1,0 2-1,0 0 1,0 0-1,2 1 1,-1 1-1,1 1 1,-13 15-1,21-20-213,-1 1 0,1 0-1,0 0 1,1 1-1,0 0 1,1 0-1,-7 20 1,9-20-466,0 0 0,0 1 1,1 0-1,1-1 0,0 1 0,0-1 1,1 1-1,0 0 0,3 10 0,2 1-701</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39.285"/>
    </inkml:context>
    <inkml:brush xml:id="br0">
      <inkml:brushProperty name="width" value="0.35" units="cm"/>
      <inkml:brushProperty name="height" value="0.35" units="cm"/>
      <inkml:brushProperty name="color" value="#CC0066"/>
    </inkml:brush>
  </inkml:definitions>
  <inkml:trace contextRef="#ctx0" brushRef="#br0">63 276 6073,'-7'-5'463,"0"0"-1,0-1 0,0 0 1,1-1-1,-1 1 0,-7-13 1,13 18-410,0-1 1,0 0 0,0 0 0,0 1-1,1-1 1,-1 0 0,1 0 0,-1 1 0,1-1-1,0 0 1,-1 0 0,1 0 0,0 0-1,0 0 1,1 0 0,-1 0 0,0 1 0,1-1-1,-1 0 1,1 0 0,-1 0 0,1 1-1,0-1 1,0 0 0,0 1 0,0-1 0,0 1-1,0-1 1,0 1 0,0-1 0,1 1-1,-1 0 1,1-1 0,-1 1 0,1 0 0,-1 0-1,3-1 1,42-29 879,70-38 0,-96 59-875,0 1 0,1 0 0,0 2 0,0 0 0,0 2-1,37-6 1,-37 11-91,0 0-1,0 1 0,0 2 0,0 0 1,0 1-1,34 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20.142"/>
    </inkml:context>
    <inkml:brush xml:id="br0">
      <inkml:brushProperty name="width" value="0.1" units="cm"/>
      <inkml:brushProperty name="height" value="0.1" units="cm"/>
      <inkml:brushProperty name="color" value="#00A0D7"/>
    </inkml:brush>
  </inkml:definitions>
  <inkml:trace contextRef="#ctx0" brushRef="#br0">2 1 2385,'18'3'80,"-18"3"216,-2 1-40,-3 3 344,1 1 96,0 0 128,0-1-64,4 1-240,2 1-120,4 3-312,4 1-296,3 3 136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311"/>
    </inkml:context>
    <inkml:brush xml:id="br0">
      <inkml:brushProperty name="width" value="0.35" units="cm"/>
      <inkml:brushProperty name="height" value="0.35" units="cm"/>
      <inkml:brushProperty name="color" value="#CC0066"/>
    </inkml:brush>
  </inkml:definitions>
  <inkml:trace contextRef="#ctx0" brushRef="#br0">424 62 464,'-7'-9'6766,"19"3"-6542,-8 6-210,1 0 1,-1 1 0,0 0 0,1-1-1,-1 1 1,0 1 0,0-1 0,0 0 0,0 1-1,0 0 1,0 0 0,0 0 0,-1 1-1,1-1 1,-1 1 0,0 0 0,5 4 0,7 5 28,-15-12-40,1 0-1,-1 1 1,0-1-1,0 0 1,0 0-1,1 1 1,-1-1-1,0 0 1,0 0-1,0 1 1,0-1-1,1 0 1,-1 0-1,0 1 1,0-1 0,0 0-1,0 1 1,0-1-1,0 0 1,0 1-1,0-1 1,0 0-1,0 1 1,0-1-1,0 0 1,0 0-1,0 1 1,0-1-1,0 0 1,0 1 0,-1-1-1,1 0 1,0 0-1,0 1 1,0-1-1,0 0 1,-1 1-1,1-1 1,0 0-1,0 0 1,-1 0-1,1 1 1,0-1-1,0 0 1,-1 0-1,1 0 1,0 0 0,0 0-1,-1 1 1,1-1-1,0 0 1,-1 0-1,1 0 1,0 0-1,-1 0 1,0 0 6,0 1 1,1-1-1,-1 0 1,0 0-1,0 0 1,0 1-1,0-1 1,0 0-1,0 0 1,0 0 0,0 0-1,1-1 1,-1 1-1,0 0 1,0 0-1,0-1 1,0 1-1,0 0 1,1-1-1,-1 1 1,0 0-1,0-1 1,1 1-1,-1-1 1,0 0-1,0 0 1,-4-5 255,1 0 0,0 0 1,0 0-1,1-1 0,-3-7 0,5 12-209,1-1-1,-1 0 0,0 0 0,-1 0 0,1 0 1,0 1-1,-1-1 0,1 1 0,-1-1 0,0 1 0,0-1 1,0 1-1,0 0 0,0 0 0,-1 0 0,1 0 1,-1 1-1,1-1 0,-1 1 0,1-1 0,-1 1 0,0 0 1,0 0-1,0 0 0,0 0 0,0 0 0,0 1 1,0 0-1,0-1 0,0 1 0,0 0 0,-3 1 0,-15 1 33,1 0-1,-1 2 0,1 1 0,-1 0 0,1 2 0,1 0 1,-1 1-1,-28 17 0,33-16-250,0 0 0,1 1 0,0 0 0,1 1-1,0 1 1,1 0 0,0 1 0,1 0 0,0 1 0,-14 26 0,6 13-3682,14-26 2302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0.814"/>
    </inkml:context>
    <inkml:brush xml:id="br0">
      <inkml:brushProperty name="width" value="0.35" units="cm"/>
      <inkml:brushProperty name="height" value="0.35" units="cm"/>
      <inkml:brushProperty name="color" value="#CC0066"/>
    </inkml:brush>
  </inkml:definitions>
  <inkml:trace contextRef="#ctx0" brushRef="#br0">8 218 3385,'-2'-5'278,"1"0"0,-1-1 1,1 1-1,0-1 0,1 1 0,0-1 1,-1 0-1,2 1 0,-1-1 1,1 1-1,0-1 0,0 0 0,0 1 1,1 0-1,0-1 0,0 1 1,0 0-1,1 0 0,5-9 1,-2 7-130,0 1 1,1 0 0,-1 0 0,1 1 0,0-1 0,1 2 0,-1-1 0,1 1 0,0 0 0,0 1 0,0-1 0,10-1 0,10-4 115,0 1 1,1 2-1,48-5 1,-70 10-247,1 0 0,0 1 0,0 0 0,0 1 0,0 0 0,-1 0 0,1 0 0,0 1 0,-1 0 0,1 1 0,-1 0 1,0 0-1,0 0 0,0 1 0,0 0 0,-1 1 0,1-1 0,10 11 0,-15-11 6,1-1 0,-1 1-1,0-1 1,0 1 0,0 0 0,-1 0 0,1 0 0,-1 0-1,0 0 1,0 0 0,-1 0 0,1 0 0,-1 0 0,0 1-1,0-1 1,0 0 0,0 0 0,-2 6 0,1-3-821,1 0 1,-1 0 0,2 0 0,-1 0 0,2 11-1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328"/>
    </inkml:context>
    <inkml:brush xml:id="br0">
      <inkml:brushProperty name="width" value="0.35" units="cm"/>
      <inkml:brushProperty name="height" value="0.35" units="cm"/>
      <inkml:brushProperty name="color" value="#CC0066"/>
    </inkml:brush>
  </inkml:definitions>
  <inkml:trace contextRef="#ctx0" brushRef="#br0">377 55 1152,'-1'-11'7185,"-26"2"-4762,-34 1-884,49 8-1449,0 0 1,0 1 0,0 0-1,0 1 1,1 1 0,-1 0 0,0 0-1,1 1 1,0 1 0,0 0-1,0 0 1,0 1 0,1 0-1,0 1 1,-16 15 0,17-15-96,2 0 1,-1 0-1,1 1 1,0 0 0,1 1-1,0 0 1,0 0-1,1 0 1,0 0-1,0 1 1,1 0 0,0 0-1,1 0 1,1 0-1,-1 1 1,1-1-1,1 1 1,0 12 0,1-19 0,0-1 0,0 1 1,0 0-1,1-1 0,-1 1 1,1-1-1,0 1 0,0-1 0,0 1 1,1-1-1,-1 0 0,1 0 1,0 0-1,0 1 0,0-2 1,0 1-1,1 0 0,-1 0 1,1-1-1,-1 1 0,1-1 1,0 0-1,0 0 0,0 0 1,0 0-1,6 2 0,-6-3 12,1-1 0,0 1 0,-1-1-1,1 1 1,0-1 0,0-1 0,-1 1-1,1 0 1,0-1 0,-1 0 0,1 1-1,-1-2 1,1 1 0,-1 0 0,1-1 0,-1 1-1,0-1 1,0 0 0,1 0 0,-1 0-1,-1-1 1,1 1 0,0-1 0,-1 0 0,5-5-1,2-2 55,-1 0-1,0-1 1,-1 0-1,10-21 1,-14 25 29,0 0 0,-1 0 1,-1-1-1,1 1 0,-1-1 0,0 1 1,-1-1-1,0 0 0,-1-13 1,-6-22 98,4 33-168,1 1-1,1 0 1,0-1 0,0 1 0,1-1 0,0 0-1,2-11 1,-2 19-22,1 0 0,-1 0-1,1 0 1,0 0 0,0 0-1,0 0 1,0 0 0,0 0-1,1 1 1,-1-1 0,0 0-1,1 1 1,-1-1 0,1 1-1,2-2 1,-1 1-5,1 0 1,-1 1-1,1-1 0,0 1 0,-1 0 1,1 0-1,0 1 0,0-1 0,-1 1 1,1-1-1,5 1 0,-1 0 7,0 0 0,0 1-1,0-1 1,0 2 0,0-1 0,0 1-1,0 0 1,0 1 0,8 3-1,-13-4 0,1 1 0,-1-1 0,0 0 0,1 1-1,-1 0 1,0 0 0,-1 0 0,1 0 0,0 0-1,-1 1 1,0-1 0,0 1 0,0 0 0,0-1 0,-1 1-1,1 0 1,-1 0 0,0 0 0,1 6 0,23 107 125,-26-113-120,1-1 0,-1 1 1,0-1-1,0 1 0,0-1 0,0 0 0,0 1 0,-1-1 0,1 0 0,-1 0 0,0 0 0,0 0 0,0 0 0,-1-1 0,1 1 0,-3 2 0,-45 39 5,37-34-17,0-2 0,-1 0-1,-16 7 1,25-12-80,0-1 1,0 0-1,0 0 0,0-1 0,-1 1 0,1-1 0,0-1 0,-1 1 0,1-1 0,-1 1 0,1-2 0,-9 0 0,13 0 75,-1 1-1,1-1 1,0 0 0,0 0-1,-1 0 1,1 0 0,0 0-1,0 0 1,0 0 0,0-1-1,1 1 1,-1 0 0,0-1-1,0 1 1,1 0-1,-1-1 1,1 1 0,-1-1-1,1 1 1,-1-1 0,1 1-1,0-1 1,0 1 0,0-1-1,0 1 1,0-1 0,0 1-1,0-1 1,1-2 0,0-2 5,0 1 0,0-1 1,0 0-1,1 1 0,-1-1 1,5-8-1,-3 10 1,-1 0 0,1 0 0,0 0 0,0 1 0,0-1 0,1 1 0,-1 0 0,1 0 0,0 0 0,0 0 0,0 0 0,0 1 0,0 0 0,1 0 0,-1 0 0,0 1 0,1-1 0,0 1 0,-1 0 1,1 0-1,0 0 0,0 1 0,-1 0 0,1 0 0,0 0 0,0 1 0,-1-1 0,1 1 0,0 0 0,-1 0 0,1 1 0,-1 0 0,1-1 0,-1 1 0,0 1 0,7 3 0,-10-5 5,1 1 0,-1-1 1,0 0-1,1 1 0,-1-1 0,0 1 0,0-1 1,0 1-1,0 0 0,0-1 0,0 1 1,0 0-1,0 0 0,-1 0 0,1 0 0,-1 0 1,0-1-1,1 1 0,-1 0 0,0 0 1,0 0-1,0 0 0,0 0 0,-1 0 0,1 0 1,0 0-1,-1 0 0,0 0 0,1 0 1,-1-1-1,0 1 0,0 0 0,0 0 0,0-1 1,0 1-1,0-1 0,-2 3 0,-3 4 3,-1 0 0,0 0 0,0-1 1,0 1-1,-14 8 0,16-11-27,-2 0 0,1-1 1,0 0-1,-1-1 0,0 1 1,0-1-1,-11 3 0,14-5 34,-1-1-1,1 0 0,-1 0 1,1 0-1,-1 0 0,1-1 1,-1 1-1,1-1 0,-1 0 1,1-1-1,0 1 0,-1-1 1,-6-3-1,2 1-101,-22-12-152</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2.827"/>
    </inkml:context>
    <inkml:brush xml:id="br0">
      <inkml:brushProperty name="width" value="0.35" units="cm"/>
      <inkml:brushProperty name="height" value="0.35" units="cm"/>
      <inkml:brushProperty name="color" value="#CC0066"/>
    </inkml:brush>
  </inkml:definitions>
  <inkml:trace contextRef="#ctx0" brushRef="#br0">153 1 1552,'-20'16'5851,"-31"31"-4493,42-34-1214,0-1 1,0 2 0,1-1 0,1 1-1,0 0 1,1 1 0,0-1 0,1 1 0,1 0-1,0 1 1,1-1 0,1 1 0,0 19 0,2-16-518,1 0 1,0 0-1,2 0 1,0 0-1,2 0 1,0-1 0,0 0-1,2 0 1,0 0-1,16 25 1,1-4-678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3.554"/>
    </inkml:context>
    <inkml:brush xml:id="br0">
      <inkml:brushProperty name="width" value="0.35" units="cm"/>
      <inkml:brushProperty name="height" value="0.35" units="cm"/>
      <inkml:brushProperty name="color" value="#CC0066"/>
    </inkml:brush>
  </inkml:definitions>
  <inkml:trace contextRef="#ctx0" brushRef="#br0">0 1 976,'3'5'193,"-1"0"1,1 0-1,0 0 0,0 0 0,1-1 0,-1 1 1,1-1-1,0 0 0,0 0 0,0 0 0,10 6 0,55 31 1239,-48-31-1435,1-2 0,0 0 0,0-1 0,1-1 0,0-2-1,0 0 1,0-1 0,44-1 0,-2-5-125,124-20-1,-127 10-646,-3-4 342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065"/>
    </inkml:context>
    <inkml:brush xml:id="br0">
      <inkml:brushProperty name="width" value="0.35" units="cm"/>
      <inkml:brushProperty name="height" value="0.35" units="cm"/>
      <inkml:brushProperty name="color" value="#CC0066"/>
    </inkml:brush>
  </inkml:definitions>
  <inkml:trace contextRef="#ctx0" brushRef="#br0">0 131 2272,'3'4'235,"-1"-1"-1,1 0 0,0 0 0,0 0 0,0 0 0,1-1 0,-1 1 0,0-1 0,1 0 0,0 0 0,0 0 0,-1 0 0,1-1 0,0 1 0,0-1 0,8 1 0,72 6 1289,-69-7-1321,90 5 262,-4 1-298,112-8 0,-181-2-251,0 0 1,-1-2-1,0-2 1,0 0 0,0-3-1,-1 0 1,52-26-1,39-36-1754,-60 33 1127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567"/>
    </inkml:context>
    <inkml:brush xml:id="br0">
      <inkml:brushProperty name="width" value="0.35" units="cm"/>
      <inkml:brushProperty name="height" value="0.35" units="cm"/>
      <inkml:brushProperty name="color" value="#CC0066"/>
    </inkml:brush>
  </inkml:definitions>
  <inkml:trace contextRef="#ctx0" brushRef="#br0">1 524 2312,'46'-18'834,"0"-2"-1,-1-2 0,-1-1 0,-1-3 0,57-44 1,-77 52-1109,-2-1 1,0-1-1,-1-1 1,-1-1 0,-2-1-1,0 0 1,-1-1-1,-1-1 1,-1 0-1,19-51 1,-18 28-306</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4.986"/>
    </inkml:context>
    <inkml:brush xml:id="br0">
      <inkml:brushProperty name="width" value="0.35" units="cm"/>
      <inkml:brushProperty name="height" value="0.35" units="cm"/>
      <inkml:brushProperty name="color" value="#CC0066"/>
    </inkml:brush>
  </inkml:definitions>
  <inkml:trace contextRef="#ctx0" brushRef="#br0">86 1 1024,'22'11'2824,"-22"-10"-2716,1 0 1,-1 0 0,1 0-1,-1 0 1,0 0-1,0 0 1,1 0 0,-1 1-1,12 45 977,-10-38-751,5 27-197,-1 0 0,-2 1 0,-2-1 0,-1 1-1,-6 46 1,-1-27-692,-3 0-1,-28 94 0,31-129-148,-2 0 0,0 0 0,-21 35 0,-8-4-262</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5.419"/>
    </inkml:context>
    <inkml:brush xml:id="br0">
      <inkml:brushProperty name="width" value="0.35" units="cm"/>
      <inkml:brushProperty name="height" value="0.35" units="cm"/>
      <inkml:brushProperty name="color" value="#CC0066"/>
    </inkml:brush>
  </inkml:definitions>
  <inkml:trace contextRef="#ctx0" brushRef="#br0">32 1 1216,'19'8'2369,"-16"0"-1473,-1 8-192,-2 4-112,0 6-280,1 4-128,-1 8-152,0 3-64,-4 7-296,-1 5-184,-6 3-152,-4 1 0,-6-2 384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044"/>
    </inkml:context>
    <inkml:brush xml:id="br0">
      <inkml:brushProperty name="width" value="0.35" units="cm"/>
      <inkml:brushProperty name="height" value="0.35" units="cm"/>
      <inkml:brushProperty name="color" value="#CC0066"/>
    </inkml:brush>
  </inkml:definitions>
  <inkml:trace contextRef="#ctx0" brushRef="#br0">15 1 1152,'-9'12'2461,"9"-11"-2398,-4 23 647,3 37-237,2 0-1,12 83 0,-1-19-418,-6-46-1303,-8 122-1,-4-139 397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01.059"/>
    </inkml:context>
    <inkml:brush xml:id="br0">
      <inkml:brushProperty name="width" value="0.1" units="cm"/>
      <inkml:brushProperty name="height" value="0.1" units="cm"/>
      <inkml:brushProperty name="color" value="#33CCFF"/>
    </inkml:brush>
  </inkml:definitions>
  <inkml:trace contextRef="#ctx0" brushRef="#br0">76 15 1424,'-1'0'356,"0"-1"-1,1 1 1,-1 0-1,0 0 1,0 0-1,0-1 1,0 1-1,0 0 1,0 0-1,1 0 1,-1 1-1,0-1 0,0 0 1,0 0-1,0 0 1,-4 3 2132,3-1-2132,-1 3 1923,18-6-2391,15-9 317,-50 14 354,1 1 248,13-4-654,0 1 0,1-1 0,-1 1 0,1 0-1,-1 1 1,1-1 0,0 1 0,-9 6 0,55-18-364,-16-6 263,5-4-271,-11 15-5155,-14 5 4234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6.763"/>
    </inkml:context>
    <inkml:brush xml:id="br0">
      <inkml:brushProperty name="width" value="0.35" units="cm"/>
      <inkml:brushProperty name="height" value="0.35" units="cm"/>
      <inkml:brushProperty name="color" value="#CC0066"/>
    </inkml:brush>
  </inkml:definitions>
  <inkml:trace contextRef="#ctx0" brushRef="#br0">1 10 1416,'3'-1'191,"0"-1"0,1 1-1,-1-1 1,1 1 0,0 0-1,-1 1 1,1-1-1,0 0 1,0 1 0,-1 0-1,1 0 1,0 0 0,0 1-1,-1-1 1,1 1 0,0 0-1,-1 0 1,1 0 0,-1 0-1,1 1 1,-1-1 0,1 1-1,-1 0 1,0 0-1,0 0 1,0 1 0,0-1-1,0 1 1,-1-1 0,4 5-1,6 8 0,-1 0 0,0 2 0,-1-1 0,13 29 0,-14-27 13,37 71-170,-4 3 1,40 130-1,-39-76-2379,-20-66 1378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274"/>
    </inkml:context>
    <inkml:brush xml:id="br0">
      <inkml:brushProperty name="width" value="0.35" units="cm"/>
      <inkml:brushProperty name="height" value="0.35" units="cm"/>
      <inkml:brushProperty name="color" value="#CC0066"/>
    </inkml:brush>
  </inkml:definitions>
  <inkml:trace contextRef="#ctx0" brushRef="#br0">0 0 2537,'11'18'544,"0"5"488,1 4-216,1 6-360,0 2-160,1 8-200,0 3-48,-2 6-32,-4 5 0,-6 6 32,-2 2 40,-6 6 16,-2 2-16,-5 3-512,-2 1-864,-4 0 760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7.805"/>
    </inkml:context>
    <inkml:brush xml:id="br0">
      <inkml:brushProperty name="width" value="0.35" units="cm"/>
      <inkml:brushProperty name="height" value="0.35" units="cm"/>
      <inkml:brushProperty name="color" value="#CC0066"/>
    </inkml:brush>
  </inkml:definitions>
  <inkml:trace contextRef="#ctx0" brushRef="#br0">201 0 1560,'4'9'319,"0"0"-1,-1 0 0,0 0 1,-1 0-1,0 0 1,0 1-1,0 17 0,-3 71-331,0-69 171,-45 389 248,43-398-581,-1 0-1,-1-1 1,-1 1-1,-1-1 1,-1 0-1,0-1 0,-1 0 1,-1 0-1,-1-1 1,0 0-1,-1-1 1,-1 0-1,-21 19 0,0-2 128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462"/>
    </inkml:context>
    <inkml:brush xml:id="br0">
      <inkml:brushProperty name="width" value="0.35" units="cm"/>
      <inkml:brushProperty name="height" value="0.35" units="cm"/>
      <inkml:brushProperty name="color" value="#CC0066"/>
    </inkml:brush>
  </inkml:definitions>
  <inkml:trace contextRef="#ctx0" brushRef="#br0">1 523 1208,'35'-8'1545,"-1"-2"-1,1-1 0,50-24 0,-65 25-1451,0-1 0,-1-1-1,-1-1 1,0-1 0,0-1-1,28-30 1,-11 2-427,-3-1 0,-1-2 0,-2-1 0,23-52 0,-24 39-317</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8.924"/>
    </inkml:context>
    <inkml:brush xml:id="br0">
      <inkml:brushProperty name="width" value="0.35" units="cm"/>
      <inkml:brushProperty name="height" value="0.35" units="cm"/>
      <inkml:brushProperty name="color" value="#CC0066"/>
    </inkml:brush>
  </inkml:definitions>
  <inkml:trace contextRef="#ctx0" brushRef="#br0">88 1 1904,'20'38'820,"-3"2"0,-1 1 0,17 69 0,-23-71-743,-3 1 0,-1 0 0,-2 0 0,-2 0 0,-1 0 0,-2 0 0,-8 49 0,3-58-213,-2 0 0,0 0 0,-2-1 0,-2-1 0,0 0 0,-2 0 0,-1-1 0,-1-1 0,-2 0 0,-22 26 0,6-15-431</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49.335"/>
    </inkml:context>
    <inkml:brush xml:id="br0">
      <inkml:brushProperty name="width" value="0.35" units="cm"/>
      <inkml:brushProperty name="height" value="0.35" units="cm"/>
      <inkml:brushProperty name="color" value="#CC0066"/>
    </inkml:brush>
  </inkml:definitions>
  <inkml:trace contextRef="#ctx0" brushRef="#br0">284 0 584,'2'1'88,"-1"-1"1,0 0-1,0 1 1,0-1-1,0 1 0,0 0 1,0-1-1,0 1 0,0 0 1,0 0-1,0 0 0,0 0 1,-1 0-1,1-1 0,0 1 1,0 1-1,-1-1 1,1 0-1,-1 0 0,1 0 1,-1 0-1,1 0 0,-1 0 1,0 1-1,0-1 0,1 0 1,-1 0-1,0 3 0,3 40 1528,-3-38-1590,-1 22-39,-1 1-1,-1-1 1,-2 0 0,0 0 0,-2 0 0,-1-1-1,-2 0 1,0 0 0,-2-1 0,-1-1 0,0 0-1,-2 0 1,-1-2 0,-1 0 0,-1 0 0,-1-2-1,-28 25 1,2-7-445,3-3 191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1.694"/>
    </inkml:context>
    <inkml:brush xml:id="br0">
      <inkml:brushProperty name="width" value="0.35" units="cm"/>
      <inkml:brushProperty name="height" value="0.35" units="cm"/>
      <inkml:brushProperty name="color" value="#CC0066"/>
    </inkml:brush>
  </inkml:definitions>
  <inkml:trace contextRef="#ctx0" brushRef="#br0">10 1 1232,'-2'2'217,"1"0"0,0 0 0,0 0-1,0 0 1,0 0 0,1 0 0,-1 1-1,1-1 1,-1 0 0,1 1 0,0-1-1,0 0 1,0 1 0,0-1 0,0 0-1,0 1 1,1-1 0,0 4 0,15 43-314,-3-21 361,1-1-1,1 0 1,2-1-1,1-1 1,20 24-1,-12-21-982,0 0 0,2-2 0,53 38 1,-22-25-273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254"/>
    </inkml:context>
    <inkml:brush xml:id="br0">
      <inkml:brushProperty name="width" value="0.35" units="cm"/>
      <inkml:brushProperty name="height" value="0.35" units="cm"/>
      <inkml:brushProperty name="color" value="#CC0066"/>
    </inkml:brush>
  </inkml:definitions>
  <inkml:trace contextRef="#ctx0" brushRef="#br0">1 1 6585,'2'0'39,"0"0"-1,1 0 1,-1 0-1,0 0 1,0 0-1,1 0 1,-1 1-1,0-1 0,0 1 1,1-1-1,-1 1 1,0 0-1,0 0 1,0 0-1,0 0 1,3 3-1,37 30 236,-17-13 39,28 17-144,-2 3 1,-1 2-1,-3 2 1,-1 2 0,73 100-1,-107-131-206,91 120-2329,-60-89 1439</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2.709"/>
    </inkml:context>
    <inkml:brush xml:id="br0">
      <inkml:brushProperty name="width" value="0.35" units="cm"/>
      <inkml:brushProperty name="height" value="0.35" units="cm"/>
      <inkml:brushProperty name="color" value="#CC0066"/>
    </inkml:brush>
  </inkml:definitions>
  <inkml:trace contextRef="#ctx0" brushRef="#br0">1 1 6809,'56'40'140,"3"-1"1,1-4-1,104 46 0,-13-4-107,-87-42-490,0-4-1,78 27 1,-77-38-1014,-1-2 536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105"/>
    </inkml:context>
    <inkml:brush xml:id="br0">
      <inkml:brushProperty name="width" value="0.35" units="cm"/>
      <inkml:brushProperty name="height" value="0.35" units="cm"/>
      <inkml:brushProperty name="color" value="#CC0066"/>
    </inkml:brush>
  </inkml:definitions>
  <inkml:trace contextRef="#ctx0" brushRef="#br0">1 1 2288,'8'11'361,"4"4"535,5 5-368,4 1 48,6 3 0,5 1-16,7 0-136,4-1-16,0 3-96,3 1-87,3 3-137,2 2-64,4 3-152,6 0-361,7-1 305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364"/>
    </inkml:context>
    <inkml:brush xml:id="br0">
      <inkml:brushProperty name="width" value="0.1" units="cm"/>
      <inkml:brushProperty name="height" value="0.1" units="cm"/>
      <inkml:brushProperty name="color" value="#33CCFF"/>
    </inkml:brush>
  </inkml:definitions>
  <inkml:trace contextRef="#ctx0" brushRef="#br0">0 1 2144,'13'1'361,"0"3"703,2 0 296,6 3 312,3-1-39,7 0-393,-1 2-168,4 1-328,-1 4-191,0 5-273,2 3-136,-1 9-128,0 4-24,-1 5-144,-2 2-393,-6 2-1423,-3-3 1216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466"/>
    </inkml:context>
    <inkml:brush xml:id="br0">
      <inkml:brushProperty name="width" value="0.35" units="cm"/>
      <inkml:brushProperty name="height" value="0.35" units="cm"/>
      <inkml:brushProperty name="color" value="#CC0066"/>
    </inkml:brush>
  </inkml:definitions>
  <inkml:trace contextRef="#ctx0" brushRef="#br0">1 0 3121,'28'13'88,"8"4"-24,2 1-56,5-1 0,0 1 8,7-3 320,4 1 120,8 1 56,4 0-8,3-2-312,0 1-112,-3 0-80,0 1-72,3 3-856,-1-3 648</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3.870"/>
    </inkml:context>
    <inkml:brush xml:id="br0">
      <inkml:brushProperty name="width" value="0.35" units="cm"/>
      <inkml:brushProperty name="height" value="0.35" units="cm"/>
      <inkml:brushProperty name="color" value="#CC0066"/>
    </inkml:brush>
  </inkml:definitions>
  <inkml:trace contextRef="#ctx0" brushRef="#br0">0 0 904,'61'26'1269,"1"-3"1,1-3-1,94 18 0,-26-7-1241,255 54-1227,-323-77 710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285"/>
    </inkml:context>
    <inkml:brush xml:id="br0">
      <inkml:brushProperty name="width" value="0.35" units="cm"/>
      <inkml:brushProperty name="height" value="0.35" units="cm"/>
      <inkml:brushProperty name="color" value="#CC0066"/>
    </inkml:brush>
  </inkml:definitions>
  <inkml:trace contextRef="#ctx0" brushRef="#br0">1 0 4353,'33'18'-29,"0"-1"1,2-2-1,0-1 0,51 12 1,152 23 204,-173-38-178,18 5-77,1-3 1,1-5 0,0-2-1,0-5 1,0-3 0,85-14-1,-106 5-131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4.660"/>
    </inkml:context>
    <inkml:brush xml:id="br0">
      <inkml:brushProperty name="width" value="0.35" units="cm"/>
      <inkml:brushProperty name="height" value="0.35" units="cm"/>
      <inkml:brushProperty name="color" value="#CC0066"/>
    </inkml:brush>
  </inkml:definitions>
  <inkml:trace contextRef="#ctx0" brushRef="#br0">0 0 2833,'52'8'264,"15"2"136,8 0-16,8-3-104,5-1-48,7-5-56,-1-1-56,1-4-88,-1-1-24,-1-1-64,-2-1-120,-8 1-472,-6 1-440,-14 0 559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053"/>
    </inkml:context>
    <inkml:brush xml:id="br0">
      <inkml:brushProperty name="width" value="0.35" units="cm"/>
      <inkml:brushProperty name="height" value="0.35" units="cm"/>
      <inkml:brushProperty name="color" value="#CC0066"/>
    </inkml:brush>
  </inkml:definitions>
  <inkml:trace contextRef="#ctx0" brushRef="#br0">0 17 3265,'1'-1'23,"0"-1"0,0 1 0,0 0 0,0 0 0,0 0 0,0 0 0,0 0 0,0 0 0,0 0 0,0 1 0,1-1 0,-1 0 0,0 1 1,0-1-1,1 0 0,-1 1 0,1 0 0,-1-1 0,0 1 0,1 0 0,-1 0 0,1 0 0,-1 0 0,1 0 0,-1 0 0,0 0 0,1 0 0,-1 0 0,1 1 1,1 0-1,54 19 410,-36-12-330,445 109 610,10-40-1246,-402-66 206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466"/>
    </inkml:context>
    <inkml:brush xml:id="br0">
      <inkml:brushProperty name="width" value="0.35" units="cm"/>
      <inkml:brushProperty name="height" value="0.35" units="cm"/>
      <inkml:brushProperty name="color" value="#CC0066"/>
    </inkml:brush>
  </inkml:definitions>
  <inkml:trace contextRef="#ctx0" brushRef="#br0">1 0 2857,'2'4'26,"-1"0"0,2-1 0,-1 1 1,0-1-1,1 1 0,-1-1 1,1 0-1,0 0 0,0 0 1,0 0-1,0-1 0,8 5 0,49 25 227,-40-23-87,356 153 312,-299-136-457,1-4 0,1-2 0,86 8 1,-30-14-527,262-10 0,-322-9-24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8:55.826"/>
    </inkml:context>
    <inkml:brush xml:id="br0">
      <inkml:brushProperty name="width" value="0.35" units="cm"/>
      <inkml:brushProperty name="height" value="0.35" units="cm"/>
      <inkml:brushProperty name="color" value="#CC0066"/>
    </inkml:brush>
  </inkml:definitions>
  <inkml:trace contextRef="#ctx0" brushRef="#br0">1 13 1536,'12'5'320,"13"0"273,8 3-169,12 0-272,5 0 0,12-1-24,5-1-8,13-3-32,3-3-56,0-6-32,-3-2 0,-8-2 0,-3-1 8,-5-1-64,-4 3-216,-12 2 168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222"/>
    </inkml:context>
    <inkml:brush xml:id="br0">
      <inkml:brushProperty name="width" value="0.35" units="cm"/>
      <inkml:brushProperty name="height" value="0.35" units="cm"/>
      <inkml:brushProperty name="color" value="#CC0066"/>
    </inkml:brush>
  </inkml:definitions>
  <inkml:trace contextRef="#ctx0" brushRef="#br0">0 0 4313,'3'4'148,"-1"0"0,0 0 1,1-1-1,0 1 0,0-1 1,0 1-1,0-1 0,1 0 0,-1-1 1,1 1-1,-1 0 0,1-1 0,0 0 1,6 3-1,62 23 1494,108 23 266,-42-14-1799,50 8-2003,-119-36 1194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4.798"/>
    </inkml:context>
    <inkml:brush xml:id="br0">
      <inkml:brushProperty name="width" value="0.35" units="cm"/>
      <inkml:brushProperty name="height" value="0.35" units="cm"/>
      <inkml:brushProperty name="color" value="#CC0066"/>
    </inkml:brush>
  </inkml:definitions>
  <inkml:trace contextRef="#ctx0" brushRef="#br0">0 1 1736,'19'10'833,"3"0"511,1 1-96,5 1-136,5 1-576,3 1-247,5 1-241,5 0-32,9 0-24,5 1 8,5-1 0,4-1 0,4-1 0,4-2-8,7-2-129,2-2-287,2-4-1016,-2-1 888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200"/>
    </inkml:context>
    <inkml:brush xml:id="br0">
      <inkml:brushProperty name="width" value="0.35" units="cm"/>
      <inkml:brushProperty name="height" value="0.35" units="cm"/>
      <inkml:brushProperty name="color" value="#CC0066"/>
    </inkml:brush>
  </inkml:definitions>
  <inkml:trace contextRef="#ctx0" brushRef="#br0">1 0 664,'6'0'8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1.982"/>
    </inkml:context>
    <inkml:brush xml:id="br0">
      <inkml:brushProperty name="width" value="0.1" units="cm"/>
      <inkml:brushProperty name="height" value="0.1" units="cm"/>
      <inkml:brushProperty name="color" value="#33CCFF"/>
    </inkml:brush>
  </inkml:definitions>
  <inkml:trace contextRef="#ctx0" brushRef="#br0">1 1 3929,'4'1'456,"0"1"416,3 0 280,1 1 129,1 0-65,3 2-104,2 1-168,1 3-280,2 2-127,1 4-281,2 0-128,0 4-120,0 1-40,-4 3-336,-1 2-297,-3 5-975,-2 1-1064,-3 2 1511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369"/>
    </inkml:context>
    <inkml:brush xml:id="br0">
      <inkml:brushProperty name="width" value="0.35" units="cm"/>
      <inkml:brushProperty name="height" value="0.35" units="cm"/>
      <inkml:brushProperty name="color" value="#CC0066"/>
    </inkml:brush>
  </inkml:definitions>
  <inkml:trace contextRef="#ctx0" brushRef="#br0">0 0 1912,'23'4'497,"3"-1"447,4 2-224,5 1-424,4-1-136,6-1-168,5 0-40,5-3-64,2 1-24,2-2 32,0 1 40,5 1 72,2 0 48,2 2-24,-2 0-24,-2-1-720,-5 0 504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5.773"/>
    </inkml:context>
    <inkml:brush xml:id="br0">
      <inkml:brushProperty name="width" value="0.35" units="cm"/>
      <inkml:brushProperty name="height" value="0.35" units="cm"/>
      <inkml:brushProperty name="color" value="#CC0066"/>
    </inkml:brush>
  </inkml:definitions>
  <inkml:trace contextRef="#ctx0" brushRef="#br0">0 10 1280,'40'-3'120,"0"0"-144,2 0 24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6.318"/>
    </inkml:context>
    <inkml:brush xml:id="br0">
      <inkml:brushProperty name="width" value="0.35" units="cm"/>
      <inkml:brushProperty name="height" value="0.35" units="cm"/>
      <inkml:brushProperty name="color" value="#CC0066"/>
    </inkml:brush>
  </inkml:definitions>
  <inkml:trace contextRef="#ctx0" brushRef="#br0">1 109 1488,'30'-5'381,"0"2"0,0 1 0,0 1 1,57 6-1,-34-1-249,485 7 3535,-409-16-4217,0-6 1,148-31-1,-236 33 17,157-36-1257,-179 39 1562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086"/>
    </inkml:context>
    <inkml:brush xml:id="br0">
      <inkml:brushProperty name="width" value="0.35" units="cm"/>
      <inkml:brushProperty name="height" value="0.35" units="cm"/>
      <inkml:brushProperty name="color" value="#CC0066"/>
    </inkml:brush>
  </inkml:definitions>
  <inkml:trace contextRef="#ctx0" brushRef="#br0">0 16 1384,'16'-9'-296,"2"2"176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07.346"/>
    </inkml:context>
    <inkml:brush xml:id="br0">
      <inkml:brushProperty name="width" value="0.35" units="cm"/>
      <inkml:brushProperty name="height" value="0.35" units="cm"/>
      <inkml:brushProperty name="color" value="#CC0066"/>
    </inkml:brush>
  </inkml:definitions>
  <inkml:trace contextRef="#ctx0" brushRef="#br0">484 12 1088,'1'-1'0,"25"-10"2476,-37 24-2161,-28 22 748,-2-1-1,-47 29 0,53-39-1009,-18 9-1103,-2-2 0,-91 36 0,134-62 639,-18 8-194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105"/>
    </inkml:context>
    <inkml:brush xml:id="br0">
      <inkml:brushProperty name="width" value="0.35" units="cm"/>
      <inkml:brushProperty name="height" value="0.35" units="cm"/>
      <inkml:brushProperty name="color" value="#CC0066"/>
    </inkml:brush>
  </inkml:definitions>
  <inkml:trace contextRef="#ctx0" brushRef="#br0">415 1 2032,'-6'1'329,"-3"2"399,-2 2-24,-4 3-88,0 0-144,-4 5-224,1 2-48,-1 6 40,-2 3 48,-1 14 8,-3 7-16,-6 19-72,-3 7-72,-6 11-112,1 4-112,2 1-472,5 1-336,10-6 448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3.596"/>
    </inkml:context>
    <inkml:brush xml:id="br0">
      <inkml:brushProperty name="width" value="0.35" units="cm"/>
      <inkml:brushProperty name="height" value="0.35" units="cm"/>
      <inkml:brushProperty name="color" value="#CC0066"/>
    </inkml:brush>
  </inkml:definitions>
  <inkml:trace contextRef="#ctx0" brushRef="#br0">370 1 2833,'-13'6'500,"0"2"0,0 0 0,1 0 0,1 1 0,-1 1 0,1 0 0,1 0 0,0 1 0,0 0 0,1 1 1,-12 21-1,-5 12 101,-39 95 1,31-51-597,4 2 0,-25 136-1,49-196-276,2 0 0,1 0 0,2 1-1,1-1 1,4 33 0,8 4-280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050"/>
    </inkml:context>
    <inkml:brush xml:id="br0">
      <inkml:brushProperty name="width" value="0.35" units="cm"/>
      <inkml:brushProperty name="height" value="0.35" units="cm"/>
      <inkml:brushProperty name="color" value="#CC0066"/>
    </inkml:brush>
  </inkml:definitions>
  <inkml:trace contextRef="#ctx0" brushRef="#br0">158 1 3505,'-19'9'312,"1"5"328,1 2 160,1 5 200,-1 2 129,0 6 31,1 6-144,3 11-352,1 5-192,5 11-304,2 4-88,5 6-72,2 3-8,7 7-176,2 4-216,6-4-720,1-5-512,5-13 823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4.564"/>
    </inkml:context>
    <inkml:brush xml:id="br0">
      <inkml:brushProperty name="width" value="0.35" units="cm"/>
      <inkml:brushProperty name="height" value="0.35" units="cm"/>
      <inkml:brushProperty name="color" value="#CC0066"/>
    </inkml:brush>
  </inkml:definitions>
  <inkml:trace contextRef="#ctx0" brushRef="#br0">1 639 1200,'16'-15'793,"1"0"-1,-2-1 1,0 0 0,-1-1-1,0-1 1,-2-1-1,13-22 1,-10 15-645,1 1 1,2 1-1,24-27 1,9 6-173,2 2 1,1 2-1,111-61 0,-110 69-122,54-27-1661,-47 29 1041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033"/>
    </inkml:context>
    <inkml:brush xml:id="br0">
      <inkml:brushProperty name="width" value="0.35" units="cm"/>
      <inkml:brushProperty name="height" value="0.35" units="cm"/>
      <inkml:brushProperty name="color" value="#CC0066"/>
    </inkml:brush>
  </inkml:definitions>
  <inkml:trace contextRef="#ctx0" brushRef="#br0">0 653 112,'6'-13'468,"0"0"1,1 1-1,0 0 0,1 0 1,1 0-1,0 1 1,12-13-1,8-4 594,42-31 1,56-31-816,191-101 1,-219 135-164,-65 37-136,2 1 1,1 2 0,0 1-1,1 2 1,62-12 0,-68 19-578,-1 2 1,1 1 0,0 2 0,43 4 0,-43 1 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2.729"/>
    </inkml:context>
    <inkml:brush xml:id="br0">
      <inkml:brushProperty name="width" value="0.2" units="cm"/>
      <inkml:brushProperty name="height" value="0.2" units="cm"/>
      <inkml:brushProperty name="color" value="#004F8B"/>
    </inkml:brush>
  </inkml:definitions>
  <inkml:trace contextRef="#ctx0" brushRef="#br0">179 0 5577,'-31'7'272,"1"0"128,2 1-368,4 2-264,2 2-136,5 1-256,2 0-80,7-2 112,5-1-128,5-2 32,1 0 39,6-2 249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3:32.721"/>
    </inkml:context>
    <inkml:brush xml:id="br0">
      <inkml:brushProperty name="width" value="0.1" units="cm"/>
      <inkml:brushProperty name="height" value="0.1" units="cm"/>
      <inkml:brushProperty name="color" value="#33CCFF"/>
    </inkml:brush>
  </inkml:definitions>
  <inkml:trace contextRef="#ctx0" brushRef="#br0">0 3 856,'3'-2'576,"2"1"625,0 1 151,0 3 48,0 2-200,0 4-159,-1 1-89,2 3-200,-1 1-144,1 4-328,1 1-104,-2 3-136,0 3-40,-2 1-192,-2 1-312,-1 2-768,0 1-713,-2-3 1025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458"/>
    </inkml:context>
    <inkml:brush xml:id="br0">
      <inkml:brushProperty name="width" value="0.35" units="cm"/>
      <inkml:brushProperty name="height" value="0.35" units="cm"/>
      <inkml:brushProperty name="color" value="#CC0066"/>
    </inkml:brush>
  </inkml:definitions>
  <inkml:trace contextRef="#ctx0" brushRef="#br0">1 237 2969,'49'-33'870,"2"3"1,1 2-1,87-34 1,-88 44-770,0 2 1,1 2-1,1 2 1,0 3-1,0 2 1,1 2-1,64 3 1,-91 3-324,-1 1 0,1 2 0,-1 1 0,0 1 0,0 1 0,0 1 0,-1 1 0,0 1-1,-1 2 1,0 0 0,22 17 0,-1 3-551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5.924"/>
    </inkml:context>
    <inkml:brush xml:id="br0">
      <inkml:brushProperty name="width" value="0.35" units="cm"/>
      <inkml:brushProperty name="height" value="0.35" units="cm"/>
      <inkml:brushProperty name="color" value="#CC0066"/>
    </inkml:brush>
  </inkml:definitions>
  <inkml:trace contextRef="#ctx0" brushRef="#br0">1 66 3241,'20'-11'238,"1"1"-1,0 1 1,1 1 0,-1 1 0,2 1 0,-1 1 0,1 1 0,-1 1 0,1 1-1,0 1 1,0 1 0,0 1 0,36 6 0,-26-1-273,-1 2 0,0 1 0,-1 1-1,0 2 1,-1 1 0,0 1 0,-1 2 0,50 35 0,113 79-2055,-142-101 1438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375"/>
    </inkml:context>
    <inkml:brush xml:id="br0">
      <inkml:brushProperty name="width" value="0.35" units="cm"/>
      <inkml:brushProperty name="height" value="0.35" units="cm"/>
      <inkml:brushProperty name="color" value="#CC0066"/>
    </inkml:brush>
  </inkml:definitions>
  <inkml:trace contextRef="#ctx0" brushRef="#br0">0 7 744,'13'-3'216,"2"1"72,5 1 128,4 1 8,7 4-127,3 2-25,9 6-24,1 3-40,1 10-16,0 2-32,-2 9-112,-2 1-16,3 3-56,-1 0-80,4-1-288,-1-1-377,-6 0 417</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6.946"/>
    </inkml:context>
    <inkml:brush xml:id="br0">
      <inkml:brushProperty name="width" value="0.35" units="cm"/>
      <inkml:brushProperty name="height" value="0.35" units="cm"/>
      <inkml:brushProperty name="color" value="#CC0066"/>
    </inkml:brush>
  </inkml:definitions>
  <inkml:trace contextRef="#ctx0" brushRef="#br0">313 0 1968,'-44'37'465,"-5"4"391,2 16-464,2 9-160,6 13-232,7 5-80,6-2-312,7-3-248,8-2 344</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318"/>
    </inkml:context>
    <inkml:brush xml:id="br0">
      <inkml:brushProperty name="width" value="0.35" units="cm"/>
      <inkml:brushProperty name="height" value="0.35" units="cm"/>
      <inkml:brushProperty name="color" value="#CC0066"/>
    </inkml:brush>
  </inkml:definitions>
  <inkml:trace contextRef="#ctx0" brushRef="#br0">240 1 2040,'-25'24'200,"-2"4"281,2 4-353,-2 9 72,-3 3 0,4 11-32,0 6-8,7 9-104,3 3-56,6-1-208,3-1-368,6-2 344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7.723"/>
    </inkml:context>
    <inkml:brush xml:id="br0">
      <inkml:brushProperty name="width" value="0.35" units="cm"/>
      <inkml:brushProperty name="height" value="0.35" units="cm"/>
      <inkml:brushProperty name="color" value="#CC0066"/>
    </inkml:brush>
  </inkml:definitions>
  <inkml:trace contextRef="#ctx0" brushRef="#br0">170 1 648,'-5'9'32,"-3"5"208,0 2 272,-5 6 441,-3 0 151,0 5-8,-3 4-216,2 8-424,1 6-184,2 14-224,0 5-72,3 5-176,3 0-120,4-2-688,3 0 600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096"/>
    </inkml:context>
    <inkml:brush xml:id="br0">
      <inkml:brushProperty name="width" value="0.35" units="cm"/>
      <inkml:brushProperty name="height" value="0.35" units="cm"/>
      <inkml:brushProperty name="color" value="#CC0066"/>
    </inkml:brush>
  </inkml:definitions>
  <inkml:trace contextRef="#ctx0" brushRef="#br0">126 1 1616,'-20'31'745,"1"5"487,0 4-256,2 6-240,4 11-472,1 6-184,2 10-224,1 0-88,4-4-192,3-4-240,5-3 384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8.550"/>
    </inkml:context>
    <inkml:brush xml:id="br0">
      <inkml:brushProperty name="width" value="0.35" units="cm"/>
      <inkml:brushProperty name="height" value="0.35" units="cm"/>
      <inkml:brushProperty name="color" value="#CC0066"/>
    </inkml:brush>
  </inkml:definitions>
  <inkml:trace contextRef="#ctx0" brushRef="#br0">192 1 1376,'-21'17'64,"0"11"104,-2 5 88,-3 6 553,0 3 199,2 9 256,2 4-128,7 12-488,4 3-215,9 3-353,2 3-345,8 4-1383,4 5 1072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480"/>
    </inkml:context>
    <inkml:brush xml:id="br0">
      <inkml:brushProperty name="width" value="0.35" units="cm"/>
      <inkml:brushProperty name="height" value="0.35" units="cm"/>
      <inkml:brushProperty name="color" value="#CC0066"/>
    </inkml:brush>
  </inkml:definitions>
  <inkml:trace contextRef="#ctx0" brushRef="#br0">217 0 1264,'-6'8'376,"-3"10"401,-2 4 47,-4 12-72,-1 7-80,-2 12-208,-1 5-96,-2 12-200,2 8-72,0 20-80,0 12-16,3 14-32,2 2-120,5 0-816,4-6 656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19.870"/>
    </inkml:context>
    <inkml:brush xml:id="br0">
      <inkml:brushProperty name="width" value="0.35" units="cm"/>
      <inkml:brushProperty name="height" value="0.35" units="cm"/>
      <inkml:brushProperty name="color" value="#CC0066"/>
    </inkml:brush>
  </inkml:definitions>
  <inkml:trace contextRef="#ctx0" brushRef="#br0">84 1 2849,'-18'39'248,"6"11"136,2 6-32,-1 13 40,1 6 80,0 5 144,0 2 120,7-2-152,4 2-127,10 1-449,4 0-385,6-1-751,2-1-704,8-4 1008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01.558"/>
    </inkml:context>
    <inkml:brush xml:id="br0">
      <inkml:brushProperty name="width" value="0.1" units="cm"/>
      <inkml:brushProperty name="height" value="0.1" units="cm"/>
      <inkml:brushProperty name="color" value="#1571C5"/>
    </inkml:brush>
  </inkml:definitions>
  <inkml:trace contextRef="#ctx0" brushRef="#br0">985 11 576,'-80'-6'1938,"-7"2"383,28 11-3822,19 0 2254,-74 4-1,82-10-368,0 1 0,0 2 0,1 2 0,-38 11 0,35-5-679,1 2-1,1 1 1,0 1 0,1 2-1,1 2 1,0 0 0,2 2 0,1 1-1,-46 50 1,66-66 99,1 2 1,0-1-1,0 1 0,1 0 1,0 0-1,1 1 0,0-1 1,0 1-1,1 0 0,-3 17 1,4-5-35</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309"/>
    </inkml:context>
    <inkml:brush xml:id="br0">
      <inkml:brushProperty name="width" value="0.35" units="cm"/>
      <inkml:brushProperty name="height" value="0.35" units="cm"/>
      <inkml:brushProperty name="color" value="#CC0066"/>
    </inkml:brush>
  </inkml:definitions>
  <inkml:trace contextRef="#ctx0" brushRef="#br0">31 1 2649,'-15'52'672,"0"0"760,14 4-624,9 6-416,5 0-144,7 1-176,4-5-40,8-1-32,4-3-8,12-3-112,4-2-160,6-10-472,-1-3-192,-2-8 440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0.703"/>
    </inkml:context>
    <inkml:brush xml:id="br0">
      <inkml:brushProperty name="width" value="0.35" units="cm"/>
      <inkml:brushProperty name="height" value="0.35" units="cm"/>
      <inkml:brushProperty name="color" value="#CC0066"/>
    </inkml:brush>
  </inkml:definitions>
  <inkml:trace contextRef="#ctx0" brushRef="#br0">0 1 2569,'11'47'296,"4"4"264,7 4-328,5 4 8,6 0 208,5-2 56,3-6 56,1-5-104,-2-7-280,1-5-80,1-5-152,1-1-168,5-5-232,4-3-200,0-5 320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108"/>
    </inkml:context>
    <inkml:brush xml:id="br0">
      <inkml:brushProperty name="width" value="0.35" units="cm"/>
      <inkml:brushProperty name="height" value="0.35" units="cm"/>
      <inkml:brushProperty name="color" value="#CC0066"/>
    </inkml:brush>
  </inkml:definitions>
  <inkml:trace contextRef="#ctx0" brushRef="#br0">1 0 2489,'4'18'560,"-2"10"504,10 3-352,3 9-320,2 2-144,5 4-104,2-1-48,7 0-72,2 0 0,5-5-16,-3-1 0,2-6-8,-2-4-32,-2-7-360,0-2-560,-1-11 552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1.517"/>
    </inkml:context>
    <inkml:brush xml:id="br0">
      <inkml:brushProperty name="width" value="0.35" units="cm"/>
      <inkml:brushProperty name="height" value="0.35" units="cm"/>
      <inkml:brushProperty name="color" value="#CC0066"/>
    </inkml:brush>
  </inkml:definitions>
  <inkml:trace contextRef="#ctx0" brushRef="#br0">0 1 4841,'8'30'472,"5"-3"312,18 1-216,16 2-216,6-1-87,10 1-97,0 1-64,-1-3-72,-3 1 0,-3-1-16,6-1-8,6 0-144,3-2-264,2-1-1305,0-4 1073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326"/>
    </inkml:context>
    <inkml:brush xml:id="br0">
      <inkml:brushProperty name="width" value="0.35" units="cm"/>
      <inkml:brushProperty name="height" value="0.35" units="cm"/>
      <inkml:brushProperty name="color" value="#CC0066"/>
    </inkml:brush>
  </inkml:definitions>
  <inkml:trace contextRef="#ctx0" brushRef="#br0">75 17 2953,'-4'0'224,"1"0"0,-1 0 1,1 1-1,-1-1 1,1 1-1,0 0 0,-1 0 1,1 0-1,0 1 1,0-1-1,-1 1 0,1 0 1,0-1-1,1 1 0,-1 1 1,0-1-1,1 0 1,-5 5-1,6-5-203,0-1 0,0 0-1,0 1 1,0-1 0,0 1 0,0-1-1,1 1 1,-1-1 0,0 1 0,1 0 0,-1-1-1,1 1 1,0 0 0,0-1 0,-1 1-1,1 0 1,0-1 0,0 1 0,1 0 0,-1 0-1,0-1 1,0 1 0,1 0 0,-1-1-1,1 1 1,0 0 0,-1-1 0,1 1 0,0-1-1,0 1 1,0-1 0,0 0 0,0 1-1,0-1 1,1 0 0,-1 0 0,0 0-1,1 0 1,1 2 0,12 7-33,2-1 0,-1 0 1,1-1-1,0-1 0,1 0 0,0-1 0,0-1 1,0-1-1,0-1 0,1 0 0,18 0 0,8-2-25,0-1 0,-1-3 0,68-11-1,-61 4-248,0-3 1,-1-2-1,-1-2 0,0-2 0,50-28 0,-23 2-266</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2.779"/>
    </inkml:context>
    <inkml:brush xml:id="br0">
      <inkml:brushProperty name="width" value="0.35" units="cm"/>
      <inkml:brushProperty name="height" value="0.35" units="cm"/>
      <inkml:brushProperty name="color" value="#CC0066"/>
    </inkml:brush>
  </inkml:definitions>
  <inkml:trace contextRef="#ctx0" brushRef="#br0">1 378 1416,'28'-10'368,"9"-2"393,3-1-65,8-3-216,3-3-104,-1-4-176,1-2-64,-4-3-80,-1 0-24,4-3-24,2-1-8,8-2-16,0-2-72,-5 0-688,-3 1 536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3.556"/>
    </inkml:context>
    <inkml:brush xml:id="br0">
      <inkml:brushProperty name="width" value="0.35" units="cm"/>
      <inkml:brushProperty name="height" value="0.35" units="cm"/>
      <inkml:brushProperty name="color" value="#CC0066"/>
    </inkml:brush>
  </inkml:definitions>
  <inkml:trace contextRef="#ctx0" brushRef="#br0">1 410 104,'52'-17'16,"-3"0"8,-3-2 248,0-5 88,6 0 80,2-2 0,3-4-256,-2 0-96,-5-4-80,-2 0-8,-3-2 0,0-1-16,0-3-408,-1-2 304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142"/>
    </inkml:context>
    <inkml:brush xml:id="br0">
      <inkml:brushProperty name="width" value="0.35" units="cm"/>
      <inkml:brushProperty name="height" value="0.35" units="cm"/>
      <inkml:brushProperty name="color" value="#CC0066"/>
    </inkml:brush>
  </inkml:definitions>
  <inkml:trace contextRef="#ctx0" brushRef="#br0">150 10 2817,'-8'-10'856,"6"11"-688,-1 5-72,-1 6-40,-2 6 64,-2 11 64,-3 8-8,-3 12-48,0 3-96,-2 8-392,1 5-152,-2 7-360,1 6-225,0 3 657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4.947"/>
    </inkml:context>
    <inkml:brush xml:id="br0">
      <inkml:brushProperty name="width" value="0.35" units="cm"/>
      <inkml:brushProperty name="height" value="0.35" units="cm"/>
      <inkml:brushProperty name="color" value="#CC0066"/>
    </inkml:brush>
  </inkml:definitions>
  <inkml:trace contextRef="#ctx0" brushRef="#br0">1 0 2040,'16'29'761,"0"4"495,3 12-496,-2 5-296,-2 7-384,-1-1-56,-3-3-24,0-4-8,1-6-8,0 1-8,3-1-584,1 5 440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441"/>
    </inkml:context>
    <inkml:brush xml:id="br0">
      <inkml:brushProperty name="width" value="0.35" units="cm"/>
      <inkml:brushProperty name="height" value="0.35" units="cm"/>
      <inkml:brushProperty name="color" value="#CC0066"/>
    </inkml:brush>
  </inkml:definitions>
  <inkml:trace contextRef="#ctx0" brushRef="#br0">0 0 1856,'34'37'759,"-1"2"0,-2 1-1,-2 1 1,-2 1-1,23 49 1,92 235-608,-25 3-2002,-92-251 1184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0.453"/>
    </inkml:context>
    <inkml:brush xml:id="br0">
      <inkml:brushProperty name="width" value="0.1" units="cm"/>
      <inkml:brushProperty name="height" value="0.1" units="cm"/>
      <inkml:brushProperty name="color" value="#1571C5"/>
    </inkml:brush>
  </inkml:definitions>
  <inkml:trace contextRef="#ctx0" brushRef="#br0">3350 888 2200,'107'-23'1333,"-74"14"-933,51-6 0,971-31 2301,-412 31-2423,950 40-348,-1430-16 123,756 53 14,-6 57-99,-437-16 100,-356-69-11,218 92 0,-271-92-38,-2 2 0,-2 2-1,-1 4 1,71 62 0,-89-63 99,-3 3 0,-1 2 1,-3 1-1,-1 1 0,-3 3 1,-2 0-1,38 85 0,-60-117-98,-1 1-1,0 0 1,-1 0-1,-2 0 1,0 1-1,-1 0 0,-1 0 1,0 0-1,-2 0 1,-1 1-1,0-1 1,-2 0-1,0 0 0,-2 0 1,0 0-1,-1 0 1,-1-1-1,-1 0 1,-1 0-1,-1-1 0,0 0 1,-20 29-1,-12 7 116,-1-1-1,-85 81 0,-116 81 60,109-101 0,53-46-173,-3-4 0,-3-4 1,-2-4-1,-3-3 0,-2-5 0,-155 58 0,90-57 151,-2-6 0,-1-7 0,-197 18 1,-507 4-122,545-44-47,-1869-25 435,252-183-192,1591 139 7,-390-113 1,498 94 33,-318-143 0,430 156-333,3-5-1,4-6 0,2-5 1,-112-95-1,194 140 0,1-2-1,2-1 0,2-1 0,1-2 1,1-1-1,2-1 0,-25-51 0,36 59 43,2-1 1,1-1-1,2 0 0,1 0 0,1-1 0,2-1 1,2 1-1,1-1 0,1 0 0,4-51 0,2 53 6,3 0 0,0 0 0,2 0 0,2 1 0,0 1 0,3 0 0,0 0 0,2 1 0,31-47 0,-8 23 14,2 3 0,2 1 0,3 2 0,50-43 0,1 11 70,153-96 0,-171 128-94,113-50 0,94-23-10,-114 50 12,94-33 11,386-99 0,-366 138-23,360-34 1,298 22-20,-889 74 37,1104-40 706,-777 33-574,947 10-63,-1033 4-64,984 61-47,-1274-65 42,140 10-11,1144 89 91,-3 45-173,-1054-111 93,798 125 10,239 130 36,-1083-231-335,-67-11-2945,-75-27 1918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5.882"/>
    </inkml:context>
    <inkml:brush xml:id="br0">
      <inkml:brushProperty name="width" value="0.35" units="cm"/>
      <inkml:brushProperty name="height" value="0.35" units="cm"/>
      <inkml:brushProperty name="color" value="#CC0066"/>
    </inkml:brush>
  </inkml:definitions>
  <inkml:trace contextRef="#ctx0" brushRef="#br0">0 8 3041,'2'-8'184,"4"8"336,2 4-320,1 9 256,-1 6 56,-2 9-64,0 6-80,1 13-248,1 7-64,2 17-48,1 10 0,3 15-8,0 5-80,3 7-744,4 0-592,7 1 728</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6.691"/>
    </inkml:context>
    <inkml:brush xml:id="br0">
      <inkml:brushProperty name="width" value="0.35" units="cm"/>
      <inkml:brushProperty name="height" value="0.35" units="cm"/>
      <inkml:brushProperty name="color" value="#CC0066"/>
    </inkml:brush>
  </inkml:definitions>
  <inkml:trace contextRef="#ctx0" brushRef="#br0">0 0 2537,'62'4'240,"1"4"288,-1 2-448,-2 2-56,-1 6-24,2 2 0,1 9-8,-1 2 8,-2 2 0,-3 0 8,-7 3-32,-5 0-80,-4 6-560,-4 0 440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7.285"/>
    </inkml:context>
    <inkml:brush xml:id="br0">
      <inkml:brushProperty name="width" value="0.35" units="cm"/>
      <inkml:brushProperty name="height" value="0.35" units="cm"/>
      <inkml:brushProperty name="color" value="#CC0066"/>
    </inkml:brush>
  </inkml:definitions>
  <inkml:trace contextRef="#ctx0" brushRef="#br0">0 0 920,'60'1'60,"0"1"1,76 15-1,118 33 2703,-219-42-2058,-14-3-620,94 20 368,144 51 0,-224-63-509,-1 1 1,-1 2-1,-1 1 0,0 2 0,-1 1 0,-1 1 0,-1 1 0,39 40 0,-34-25-280,60 59-1014,-49-57 956</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037"/>
    </inkml:context>
    <inkml:brush xml:id="br0">
      <inkml:brushProperty name="width" value="0.35" units="cm"/>
      <inkml:brushProperty name="height" value="0.35" units="cm"/>
      <inkml:brushProperty name="color" value="#CC0066"/>
    </inkml:brush>
  </inkml:definitions>
  <inkml:trace contextRef="#ctx0" brushRef="#br0">1 56 920,'0'-2'119,"0"1"0,0 0 0,1 0-1,-1 0 1,0-1 0,1 1 0,-1 0-1,7-8 951,-6 9-950,0-1 0,0 0 0,0 1 0,1-1-1,-1 0 1,0 1 0,0-1 0,0 1-1,0 0 1,1-1 0,-1 1 0,2 0 0,46-6-547,-29 5 680,83-11-514,0 4-1,1 5 1,177 16 0,-245-8-68,1 1 146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8.628"/>
    </inkml:context>
    <inkml:brush xml:id="br0">
      <inkml:brushProperty name="width" value="0.35" units="cm"/>
      <inkml:brushProperty name="height" value="0.35" units="cm"/>
      <inkml:brushProperty name="color" value="#CC0066"/>
    </inkml:brush>
  </inkml:definitions>
  <inkml:trace contextRef="#ctx0" brushRef="#br0">1452 25 424,'0'-4'2438,"-18"-2"-1360,-24-3-385,-50 3-149,-167 12 0,-89 32-385,332-36-116,-36 6 49,1 3 0,1 1 1,0 3-1,-89 38 0,72-20-1329,2 3-1,-109 78 0,145-92 575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019"/>
    </inkml:context>
    <inkml:brush xml:id="br0">
      <inkml:brushProperty name="width" value="0.35" units="cm"/>
      <inkml:brushProperty name="height" value="0.35" units="cm"/>
      <inkml:brushProperty name="color" value="#CC0066"/>
    </inkml:brush>
  </inkml:definitions>
  <inkml:trace contextRef="#ctx0" brushRef="#br0">727 70 2312,'-1'-4'152,"-1"0"-1,1 0 0,-1 0 1,0 0-1,0 1 0,-1-1 1,1 1-1,-1-1 0,1 1 1,-1 0-1,0 0 0,0 0 1,0 0-1,-1 1 0,1-1 1,-1 1-1,1 0 0,-1 0 1,0 0-1,0 1 0,0-1 1,0 1-1,0 0 0,0 0 1,0 0-1,0 1 0,-1-1 1,1 1-1,0 0 0,0 0 1,0 1-1,-1-1 0,-3 2 1,-17 3-242,0 1 1,0 1 0,1 2 0,-33 15 0,21-9 363,-2 1-260,1 1 1,0 2 0,-35 24 0,51-28-292,0 1 0,1 1 0,1 0 1,1 2-1,-32 41 0,-11 32-2049,36-47 1497</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29.587"/>
    </inkml:context>
    <inkml:brush xml:id="br0">
      <inkml:brushProperty name="width" value="0.35" units="cm"/>
      <inkml:brushProperty name="height" value="0.35" units="cm"/>
      <inkml:brushProperty name="color" value="#CC0066"/>
    </inkml:brush>
  </inkml:definitions>
  <inkml:trace contextRef="#ctx0" brushRef="#br0">1003 21 1072,'-3'-3'298,"0"1"0,0 0 0,0 0 0,-1 1 0,1-1 0,-1 0 0,1 1 0,-1 0 0,1 0 0,-1 0 0,0 1-1,-6-1 1,-51-1 231,44 2-114,-15 2-302,1 0 0,0 2 0,0 2 0,0 0 0,-49 19 0,5 4-120,-72 40 0,110-49 14,1 1 0,1 2-1,1 1 1,1 2 0,-34 35-1,46-39-325,1 0 1,0 1-1,2 1 0,0 1 0,2 1 0,1 0 0,-21 52 0,27-46-170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027"/>
    </inkml:context>
    <inkml:brush xml:id="br0">
      <inkml:brushProperty name="width" value="0.35" units="cm"/>
      <inkml:brushProperty name="height" value="0.35" units="cm"/>
      <inkml:brushProperty name="color" value="#CC0066"/>
    </inkml:brush>
  </inkml:definitions>
  <inkml:trace contextRef="#ctx0" brushRef="#br0">747 4 1568,'-7'-1'286,"0"0"0,0 0-1,-1 1 1,1-1-1,0 2 1,0-1-1,-1 1 1,1 0 0,0 0-1,0 1 1,-9 3-1,-75 33 358,82-33-590,-27 12-82,2 2 0,0 1 1,1 2-1,1 1 1,1 2-1,2 1 0,0 1 1,-41 51-1,-117 170-3841,150-193 3259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423"/>
    </inkml:context>
    <inkml:brush xml:id="br0">
      <inkml:brushProperty name="width" value="0.35" units="cm"/>
      <inkml:brushProperty name="height" value="0.35" units="cm"/>
      <inkml:brushProperty name="color" value="#CC0066"/>
    </inkml:brush>
  </inkml:definitions>
  <inkml:trace contextRef="#ctx0" brushRef="#br0">0 518 688,'14'-24'716,"0"0"-1,1 0 1,2 1 0,30-32-1,-32 40-480,1 0-1,1 1 1,0 0-1,1 2 1,1 0-1,32-15 1,129-43-602,-128 51 399,161-49-1016,19-7-1263,-160 49 1745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0.951"/>
    </inkml:context>
    <inkml:brush xml:id="br0">
      <inkml:brushProperty name="width" value="0.35" units="cm"/>
      <inkml:brushProperty name="height" value="0.35" units="cm"/>
      <inkml:brushProperty name="color" value="#CC0066"/>
    </inkml:brush>
  </inkml:definitions>
  <inkml:trace contextRef="#ctx0" brushRef="#br0">1 469 568,'18'-19'144,"7"-4"240,3-5 56,11-5 104,8-7-23,11-3-97,2-1-56,3 3-144,-1 2-56,7 6-128,6 5-128,5 6-552,1 0-249,-6 3-47,-3 1 88,1 2 560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2.823"/>
    </inkml:context>
    <inkml:brush xml:id="br0">
      <inkml:brushProperty name="width" value="0.1" units="cm"/>
      <inkml:brushProperty name="height" value="0.1" units="cm"/>
      <inkml:brushProperty name="color" value="#1571C5"/>
    </inkml:brush>
  </inkml:definitions>
  <inkml:trace contextRef="#ctx0" brushRef="#br0">19 4 840,'-6'-2'80,"-1"2"32,1-1-128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1.539"/>
    </inkml:context>
    <inkml:brush xml:id="br0">
      <inkml:brushProperty name="width" value="0.35" units="cm"/>
      <inkml:brushProperty name="height" value="0.35" units="cm"/>
      <inkml:brushProperty name="color" value="#CC0066"/>
    </inkml:brush>
  </inkml:definitions>
  <inkml:trace contextRef="#ctx0" brushRef="#br0">27 363 1216,'-1'0'95,"-1"0"-1,1 0 1,0-1-1,0 1 1,0 0-1,-1-1 1,1 1-1,0-1 1,0 1 0,0-1-1,0 0 1,0 1-1,0-1 1,0 0-1,0 0 1,0 0-1,0 1 1,0-1-1,1 0 1,-1 0-1,0-1 1,1 1-1,-1 0 1,1 0-1,-1 0 1,1 0-1,-1 0 1,1-1 0,0 1-1,-1 0 1,1 0-1,0-1 1,0 1-1,0 0 1,0 0-1,0-1 1,0 1-1,1 0 1,-1 0-1,0 0 1,1-1-1,-1 1 1,1 0-1,-1 0 1,1 0 0,-1 0-1,1 0 1,0 0-1,-1 0 1,2-2-1,6-7 77,-1 0-1,1 1 0,1-1 1,9-7-1,-11 10-43,11-9-54,0 0 0,1 1 0,1 0 0,0 2-1,1 1 1,44-20 0,-22 16-104,1 3 0,79-15-1,343-37-734,-154 55-2897,-236 13 2740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32.036"/>
    </inkml:context>
    <inkml:brush xml:id="br0">
      <inkml:brushProperty name="width" value="0.35" units="cm"/>
      <inkml:brushProperty name="height" value="0.35" units="cm"/>
      <inkml:brushProperty name="color" value="#CC0066"/>
    </inkml:brush>
  </inkml:definitions>
  <inkml:trace contextRef="#ctx0" brushRef="#br0">0 176 1480,'27'-15'180,"1"0"-1,0 2 0,1 1 1,0 1-1,1 1 0,45-8 1,189-16 206,-257 33-377,443-23 383,-156 11 1058,-245 10-1361,102-3 187,-134 6-444,0 1-1,0 1 1,0 1 0,0 1 0,0 0 0,22 9 0,-13-1-200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269"/>
    </inkml:context>
    <inkml:brush xml:id="br0">
      <inkml:brushProperty name="width" value="0.35" units="cm"/>
      <inkml:brushProperty name="height" value="0.35" units="cm"/>
      <inkml:brushProperty name="color" value="#E71224"/>
    </inkml:brush>
  </inkml:definitions>
  <inkml:trace contextRef="#ctx0" brushRef="#br0">0 23 3561,'10'-22'2991,"3"47"-2346,1 4-704,21 20-81,2-1 1,55 54-1,-46-52-1129,-11-11 620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1.829"/>
    </inkml:context>
    <inkml:brush xml:id="br0">
      <inkml:brushProperty name="width" value="0.35" units="cm"/>
      <inkml:brushProperty name="height" value="0.35" units="cm"/>
      <inkml:brushProperty name="color" value="#E71224"/>
    </inkml:brush>
  </inkml:definitions>
  <inkml:trace contextRef="#ctx0" brushRef="#br0">0 6 2809,'8'-2'137,"0"1"0,-1 0 1,1 0-1,0 1 0,0 0 1,-1 0-1,1 1 0,0 0 1,0 0-1,-1 1 0,1 0 1,-1 0-1,0 1 0,1 0 1,-1 0-1,0 1 1,-1 0-1,1 0 0,-1 1 1,0-1-1,0 1 0,0 1 1,0-1-1,-1 1 0,0 0 1,0 0-1,-1 1 0,0-1 1,6 13-1,6 15-348,-3 0 0,0 0 0,-2 1 0,11 70 0,-20-94 82,9 45-1235,-1 0 440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266"/>
    </inkml:context>
    <inkml:brush xml:id="br0">
      <inkml:brushProperty name="width" value="0.35" units="cm"/>
      <inkml:brushProperty name="height" value="0.35" units="cm"/>
      <inkml:brushProperty name="color" value="#E71224"/>
    </inkml:brush>
  </inkml:definitions>
  <inkml:trace contextRef="#ctx0" brushRef="#br0">0 0 1256,'18'20'176,"20"6"400,-20 2 65,-4 5 335,-3 2 88,-4 1-104,0 2-240,-1 0-352,0 2-136,-1 1-159,0 4-73,-2 3-617,-1 0-375,-4 4-272,-3-2 0,-4-6 728</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2.746"/>
    </inkml:context>
    <inkml:brush xml:id="br0">
      <inkml:brushProperty name="width" value="0.35" units="cm"/>
      <inkml:brushProperty name="height" value="0.35" units="cm"/>
      <inkml:brushProperty name="color" value="#E71224"/>
    </inkml:brush>
  </inkml:definitions>
  <inkml:trace contextRef="#ctx0" brushRef="#br0">1 1 1496,'26'42'3750,"20"74"-2380,34 145-1,-67-210-1764,-3 1 1,-2 0-1,-2 0 0,-3 0 1,-5 82-1,-4-91-478,-2-2 322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3.195"/>
    </inkml:context>
    <inkml:brush xml:id="br0">
      <inkml:brushProperty name="width" value="0.35" units="cm"/>
      <inkml:brushProperty name="height" value="0.35" units="cm"/>
      <inkml:brushProperty name="color" value="#E71224"/>
    </inkml:brush>
  </inkml:definitions>
  <inkml:trace contextRef="#ctx0" brushRef="#br0">174 0 4929,'2'2'114,"0"0"1,1-1-1,-1 1 0,0 1 0,0-1 0,0 0 1,-1 0-1,1 1 0,0-1 0,-1 1 1,0-1-1,1 1 0,-1 0 0,0-1 1,0 1-1,-1 0 0,2 5 0,4 56 1305,-5-51-1234,2 38 75,-2 1 1,-2-1 0,-2 0 0,-12 54-1,10-78-548,-2 0 0,-1-1 0,-1 0-1,-1-1 1,-2 0 0,0 0-1,-2-1 1,0-1 0,-24 29-1,6-15-1450,-2-3 598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5.559"/>
    </inkml:context>
    <inkml:brush xml:id="br0">
      <inkml:brushProperty name="width" value="0.35" units="cm"/>
      <inkml:brushProperty name="height" value="0.35" units="cm"/>
      <inkml:brushProperty name="color" value="#E71224"/>
    </inkml:brush>
  </inkml:definitions>
  <inkml:trace contextRef="#ctx0" brushRef="#br0">711 53 2136,'-2'-4'278,"-1"-1"-1,-1 2 0,1-1 0,0 0 0,-1 1 0,0-1 0,0 1 0,0 0 0,0 1 0,-1-1 0,1 1 1,-1-1-1,1 1 0,-1 1 0,0-1 0,0 1 0,0-1 0,0 2 0,0-1 0,0 0 0,0 1 0,-9 0 0,-11 1-180,0 1 0,0 0 0,-29 8 0,25-4 44,0 2 0,1 1 0,1 1 0,0 1 0,0 1 0,1 2 0,0 0 0,1 2 0,-32 27 0,35-24-485,1 2 0,1 0 1,0 1-1,2 1 0,-26 42 0,15-15-426</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044"/>
    </inkml:context>
    <inkml:brush xml:id="br0">
      <inkml:brushProperty name="width" value="0.35" units="cm"/>
      <inkml:brushProperty name="height" value="0.35" units="cm"/>
      <inkml:brushProperty name="color" value="#E71224"/>
    </inkml:brush>
  </inkml:definitions>
  <inkml:trace contextRef="#ctx0" brushRef="#br0">431 5 4089,'-8'-2'379,"-1"1"1,1 0 0,0 1-1,-1 0 1,1 0-1,0 0 1,-1 1 0,1 1-1,0-1 1,-15 6-1,8-2-100,0 1-1,1 0 0,0 1 0,-26 17 0,22-10-166,1 2 0,1-1 0,0 2 0,1 0-1,1 1 1,1 1 0,-20 34 0,18-25-159,2 1 0,0 0 0,2 1 0,1 0 1,-6 33-1,13-46-264,1 1 0,1-1 1,0 1-1,1-1 0,1 1 0,6 29 1,5 6-358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527"/>
    </inkml:context>
    <inkml:brush xml:id="br0">
      <inkml:brushProperty name="width" value="0.35" units="cm"/>
      <inkml:brushProperty name="height" value="0.35" units="cm"/>
      <inkml:brushProperty name="color" value="#E71224"/>
    </inkml:brush>
  </inkml:definitions>
  <inkml:trace contextRef="#ctx0" brushRef="#br0">210 1 3737,'-2'3'240,"0"0"1,-1 0 0,1 0 0,-1 0-1,0-1 1,0 1 0,0-1-1,-4 3 1,-13 11 724,3 1-530,1 2-1,1 0 0,1 1 1,1 1-1,0 0 0,2 0 1,0 1-1,2 1 1,0 0-1,-7 33 0,10-27-415,1 0-1,2 0 0,1 0 1,1 0-1,1 0 1,2 0-1,1 1 0,9 39 1,-9-57-401,0 0-1,1 0 1,0-1 0,1 0-1,10 18 1,9 4-526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5:35.086"/>
    </inkml:context>
    <inkml:brush xml:id="br0">
      <inkml:brushProperty name="width" value="0.1" units="cm"/>
      <inkml:brushProperty name="height" value="0.1" units="cm"/>
      <inkml:brushProperty name="color" value="#1571C5"/>
    </inkml:brush>
  </inkml:definitions>
  <inkml:trace contextRef="#ctx0" brushRef="#br0">1176 2258 1424,'-65'-12'672,"1"-2"1,1-3-1,0-3 0,-117-55 0,90 32-1051,1-5 0,-158-113-1,218 137 477,1 0 0,1-2 0,1-1-1,2-1 1,0-1 0,2-1 0,2-1-1,0-1 1,-29-67 0,40 78-19,1-1-1,1 0 1,1 0 0,1-1 0,1 0-1,1 1 1,1-2 0,0 1 0,2 0 0,1 0-1,1 0 1,1 0 0,1 0 0,1 1-1,1 0 1,1-1 0,10-22 0,-2 12-88,62-116 97,-66 131-80,1 1 0,1 0 0,1 1 0,0 0 0,32-27 1,-1 6 19,1 3 1,2 1 0,1 2 0,104-47-1,139-37 857,340-87-1,-356 138-596,3 13 0,408-24 0,-346 58 109,589-25 510,1 42-780,102 68-219,451 138 107,-1318-174-8,610 126 59,-172 4-40,-447-105-16,226 117 0,-326-146-9,-1 2 0,-1 3 0,-2 2 0,68 58 0,-100-74-58,94 92-1829,-98-92 1198</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6.950"/>
    </inkml:context>
    <inkml:brush xml:id="br0">
      <inkml:brushProperty name="width" value="0.35" units="cm"/>
      <inkml:brushProperty name="height" value="0.35" units="cm"/>
      <inkml:brushProperty name="color" value="#E71224"/>
    </inkml:brush>
  </inkml:definitions>
  <inkml:trace contextRef="#ctx0" brushRef="#br0">1 1 7426,'11'13'264,"-11"6"160,0 2 160,2 3 104,2 1-40,5 7-272,4 1-160,5 6-136,3 2-48,5 4-48,0 0-112,6-1-384,0 0-240,3-2-544,2 0-513,4-5 1057</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512"/>
    </inkml:context>
    <inkml:brush xml:id="br0">
      <inkml:brushProperty name="width" value="0.35" units="cm"/>
      <inkml:brushProperty name="height" value="0.35" units="cm"/>
      <inkml:brushProperty name="color" value="#E71224"/>
    </inkml:brush>
  </inkml:definitions>
  <inkml:trace contextRef="#ctx0" brushRef="#br0">24 3 6257,'-1'-1'-3,"1"1"0,-1 0 0,1-1-1,-1 1 1,0 0 0,1 0 0,-1 0 0,1-1-1,-1 1 1,0 0 0,1 0 0,-1 0-1,0 0 1,1 0 0,-1 0 0,0 0 0,1 0-1,-1 0 1,1 1 0,-1-1 0,0 0-1,1 0 1,-1 0 0,1 1 0,-1-1 0,0 0-1,1 1 1,-1-1 0,1 1 0,-1-1-1,1 0 1,-1 2 0,-2 22 1056,4-16-650,0 0 0,1-1 0,0 1 0,1-1 0,4 11 0,-1-8-274,1-1 1,0 0-1,1 0 0,0 0 1,0-1-1,1 0 0,0 0 0,13 8 1,89 49 196,-64-40-189,-15-6-446,2-2 0,0-2 1,1-1-1,0-1 0,1-2 0,66 11 0,-25-14-288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7.959"/>
    </inkml:context>
    <inkml:brush xml:id="br0">
      <inkml:brushProperty name="width" value="0.35" units="cm"/>
      <inkml:brushProperty name="height" value="0.35" units="cm"/>
      <inkml:brushProperty name="color" value="#E71224"/>
    </inkml:brush>
  </inkml:definitions>
  <inkml:trace contextRef="#ctx0" brushRef="#br0">9 1 4081,'-1'1'137,"0"1"1,0-1 0,0 1-1,1-1 1,-1 1 0,0-1-1,1 1 1,-1 0-1,1-1 1,-1 1 0,1 0-1,0 0 1,0-1 0,0 1-1,0 0 1,0 0-1,0-1 1,0 1 0,1 0-1,-1 0 1,1-1 0,0 3-1,1 0 97,0-1 1,0 1-1,1 0 0,-1-1 0,1 1 1,0-1-1,0 0 0,5 5 0,6 3 152,0-1 0,0-1-1,21 11 1,9 2-722,2-2 1,0-1-1,1-3 1,1-2-1,1-1 1,-1-3-1,2-2 1,-1-3-1,85 0 1,-76-7-446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351"/>
    </inkml:context>
    <inkml:brush xml:id="br0">
      <inkml:brushProperty name="width" value="0.35" units="cm"/>
      <inkml:brushProperty name="height" value="0.35" units="cm"/>
      <inkml:brushProperty name="color" value="#E71224"/>
    </inkml:brush>
  </inkml:definitions>
  <inkml:trace contextRef="#ctx0" brushRef="#br0">1 59 4817,'-1'1'92,"1"0"-1,0 1 1,0-1-1,0 1 1,0-1-1,0 0 1,1 1 0,-1-1-1,0 0 1,1 1-1,-1-1 1,0 0 0,1 1-1,0-1 1,-1 0-1,1 0 1,0 0-1,0 0 1,-1 1 0,1-1-1,0 0 1,0 0-1,0-1 1,0 1-1,0 0 1,1 0 0,-1 0-1,0-1 1,0 1-1,1 0 1,-1-1-1,2 1 1,44 21 1191,-22-13-1208,2-1 1,-1-2-1,1-1 1,0 0-1,0-3 1,0 0-1,0-1 0,0-2 1,0-1-1,46-9 1,-17-1-941,-1-3 0,-1-2 0,-1-2 1,57-30-1,-54 21-226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8.889"/>
    </inkml:context>
    <inkml:brush xml:id="br0">
      <inkml:brushProperty name="width" value="0.35" units="cm"/>
      <inkml:brushProperty name="height" value="0.35" units="cm"/>
      <inkml:brushProperty name="color" value="#E71224"/>
    </inkml:brush>
  </inkml:definitions>
  <inkml:trace contextRef="#ctx0" brushRef="#br0">0 274 2633,'5'5'416,"0"0"0,0-1 0,0 0 0,0 0 0,1 0 0,-1 0 0,1-1 0,0 0 0,0 0 0,1-1 0,-1 1 0,0-2 1,1 1-1,8 1 0,8 0 5,-1 0 1,44-2-1,-30-3-403,1-2 0,-1-1 0,0-3 0,0 0 1,-1-2-1,0-2 0,62-31 0,-40 13-1449,-1-3 0,-1-3-1,77-66 1,-87 64 410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324"/>
    </inkml:context>
    <inkml:brush xml:id="br0">
      <inkml:brushProperty name="width" value="0.35" units="cm"/>
      <inkml:brushProperty name="height" value="0.35" units="cm"/>
      <inkml:brushProperty name="color" value="#E71224"/>
    </inkml:brush>
  </inkml:definitions>
  <inkml:trace contextRef="#ctx0" brushRef="#br0">562 0 3745,'-4'41'708,"-1"1"0,-16 62 1,17-90-589,-1 1 0,-1-1 0,0 0 1,-1 0-1,0-1 0,-1 0 0,-1 0 0,0-1 1,-1 0-1,-14 14 0,-25 21-533,-3-2-1,-1-3 0,-2-2 1,-1-3-1,-68 34 0,77-49-103</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49.699"/>
    </inkml:context>
    <inkml:brush xml:id="br0">
      <inkml:brushProperty name="width" value="0.35" units="cm"/>
      <inkml:brushProperty name="height" value="0.35" units="cm"/>
      <inkml:brushProperty name="color" value="#E71224"/>
    </inkml:brush>
  </inkml:definitions>
  <inkml:trace contextRef="#ctx0" brushRef="#br0">0 310 3569,'29'1'88,"6"-5"-64,4-3 16,0-4 40,1-2 48,0-3 80,0-2-8,0-3-40,0 0-56,2-1-104,-1-3-8,3-2-32,1 0 0,3-5-160,-2 1-336,-2-5 328</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0.179"/>
    </inkml:context>
    <inkml:brush xml:id="br0">
      <inkml:brushProperty name="width" value="0.35" units="cm"/>
      <inkml:brushProperty name="height" value="0.35" units="cm"/>
      <inkml:brushProperty name="color" value="#E71224"/>
    </inkml:brush>
  </inkml:definitions>
  <inkml:trace contextRef="#ctx0" brushRef="#br0">155 0 4121,'3'5'146,"0"0"0,0 1 0,-1-1 0,0 1 0,0 0 0,0-1 0,0 1 0,-1 0 0,0 0 0,0 10 0,-2 65 554,0-54-570,-1 80 42,-4 94-72,3-164-274,-2 1 0,-1-1 0,-14 43 0,15-64-228,-1-1 0,-1 1-1,0-2 1,-1 1 0,0-1-1,-2 0 1,1-1 0,-18 19 0,-18 13-639</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191"/>
    </inkml:context>
    <inkml:brush xml:id="br0">
      <inkml:brushProperty name="width" value="0.35" units="cm"/>
      <inkml:brushProperty name="height" value="0.35" units="cm"/>
      <inkml:brushProperty name="color" value="#E71224"/>
    </inkml:brush>
  </inkml:definitions>
  <inkml:trace contextRef="#ctx0" brushRef="#br0">0 1 456,'12'4'1792,"0"-3"-575,6-1-33,7 0-232,13 0-496,5 0-96,9 4-192,0 1-96,2 3-104,2 2-56,5 4-48,8 1-24,5 2-152,-4 1-152,-5 2 272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1.759"/>
    </inkml:context>
    <inkml:brush xml:id="br0">
      <inkml:brushProperty name="width" value="0.35" units="cm"/>
      <inkml:brushProperty name="height" value="0.35" units="cm"/>
      <inkml:brushProperty name="color" value="#E71224"/>
    </inkml:brush>
  </inkml:definitions>
  <inkml:trace contextRef="#ctx0" brushRef="#br0">0 4 1672,'14'-2'144,"1"1"160,-1 2 361,0 3 95,0 3 40,1 2-128,1 4-352,0 2-88,3 6-136,3 1-48,3 5-64,4 4-8,5 0-40,2 2-136,-1-3-1104,-2-2 888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26:32.504"/>
    </inkml:context>
    <inkml:brush xml:id="br0">
      <inkml:brushProperty name="width" value="0.1" units="cm"/>
      <inkml:brushProperty name="height" value="0.1" units="cm"/>
      <inkml:brushProperty name="color" value="#1571C5"/>
    </inkml:brush>
  </inkml:definitions>
  <inkml:trace contextRef="#ctx0" brushRef="#br0">13274 1540 1544,'-2'3'6324,"1"-3"-6231,1 1 0,0 0-1,-1 0 1,1 0 0,-1 0-1,1 0 1,0 0 0,0 0 0,-1 0-1,1 0 1,0 0 0,0 0 0,0 0-1,0 0 1,0 0 0,0 0-1,1 0 1,-1 0 0,0 0 0,0 0-1,1 0 1,0 1 0,5 10 63,1 0-1,1-1 1,0 0 0,0 0 0,1-1 0,0 0-1,20 15 1,22 27-89,-35-32-21,-2 0-1,0 1 1,-1 1-1,-2 0 1,0 1-1,-1 0 0,-1 1 1,-2 0-1,0 0 1,-1 1-1,-2-1 1,-1 1-1,0 0 1,-2 35-1,-3-25 21,-1 0 1,-1 0-1,-2 0 1,-2 0-1,-1-1 0,-2-1 1,-1 1-1,-2-2 1,-29 53-1,-9-4 19,-3-3 0,-4-2 0,-3-3 0,-3-2-1,-3-3 1,-2-4 0,-111 78 0,10-27-5,-5-7-1,-259 117 1,298-166 174,-2-6 0,-188 46 1,-299 33 168,51-60-397,-5-44-325,-615 11 184,-964-104 610,1124-48 2,807 84-490,-531-62-39,-690-93-120,1034 114-50,-618-186 0,898 212 140,3-5 1,-146-78-1,204 87-51,2-3 0,2-2 0,2-4-1,-122-115 1,152 126-59,3-3 0,1 0 0,2-2 0,2-2 0,2-1 0,3-1-1,1-1 1,2-1 0,2-1 0,-20-83 0,32 99 150,2 0-1,1 0 1,2-1 0,1 0 0,2 0 0,1 0 0,2 1-1,1-1 1,2 1 0,1 0 0,2 0 0,1 1 0,2 0-1,1 1 1,2 0 0,0 1 0,26-37 0,8 2 14,2 2-1,2 2 1,113-100 0,-78 90 15,3 3 0,121-68 0,-4 26 57,4 9 0,243-80 0,-101 64 335,613-120-1,-436 161-1000,-374 58-2600,-106 12 2015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179"/>
    </inkml:context>
    <inkml:brush xml:id="br0">
      <inkml:brushProperty name="width" value="0.35" units="cm"/>
      <inkml:brushProperty name="height" value="0.35" units="cm"/>
      <inkml:brushProperty name="color" value="#E71224"/>
    </inkml:brush>
  </inkml:definitions>
  <inkml:trace contextRef="#ctx0" brushRef="#br0">0 10 1672,'8'-6'584,"2"3"417,3 4-377,2 3-176,4 4-304,3 4-56,5 6-56,2 6 0,7 8-8,4 7-8,11 5-16,2 3-8,0-1-80,-3-4-112,-7-2-408,-5-3 368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2.696"/>
    </inkml:context>
    <inkml:brush xml:id="br0">
      <inkml:brushProperty name="width" value="0.35" units="cm"/>
      <inkml:brushProperty name="height" value="0.35" units="cm"/>
      <inkml:brushProperty name="color" value="#E71224"/>
    </inkml:brush>
  </inkml:definitions>
  <inkml:trace contextRef="#ctx0" brushRef="#br0">0 4 1856,'5'-1'243,"1"0"-1,-1 1 0,0-1 0,1 1 0,-1 0 0,0 0 0,1 0 1,-1 1-1,0 0 0,1 0 0,-1 1 0,0-1 0,0 1 0,5 3 1,69 35 140,-61-26-379,0 0-1,-1 1 1,0 1 0,-1 0 0,21 28 0,-18-20-43,1-2 0,32 29 1,65 40-1273,-95-70 932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212"/>
    </inkml:context>
    <inkml:brush xml:id="br0">
      <inkml:brushProperty name="width" value="0.35" units="cm"/>
      <inkml:brushProperty name="height" value="0.35" units="cm"/>
      <inkml:brushProperty name="color" value="#E71224"/>
    </inkml:brush>
  </inkml:definitions>
  <inkml:trace contextRef="#ctx0" brushRef="#br0">1 0 1848,'18'25'3493,"12"8"-2847,2-2 1,1-1-1,60 41 0,-61-49-692,0 2 1,-2 1-1,-1 2 1,-1 1-1,30 38 0,17 46-2736,-50-81 1969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3.618"/>
    </inkml:context>
    <inkml:brush xml:id="br0">
      <inkml:brushProperty name="width" value="0.35" units="cm"/>
      <inkml:brushProperty name="height" value="0.35" units="cm"/>
      <inkml:brushProperty name="color" value="#E71224"/>
    </inkml:brush>
  </inkml:definitions>
  <inkml:trace contextRef="#ctx0" brushRef="#br0">0 0 1648,'14'4'260,"-1"0"-1,0 0 0,-1 1 0,1 1 0,-1 0 1,0 1-1,-1 0 0,0 1 0,20 18 1,10 4-65,-21-17-81,-1 0-1,0 1 1,-1 2 0,-1-1 0,0 2 0,-1 0 0,-1 2 0,-1-1 0,18 30 0,115 201-1749,-124-210 960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096"/>
    </inkml:context>
    <inkml:brush xml:id="br0">
      <inkml:brushProperty name="width" value="0.35" units="cm"/>
      <inkml:brushProperty name="height" value="0.35" units="cm"/>
      <inkml:brushProperty name="color" value="#E71224"/>
    </inkml:brush>
  </inkml:definitions>
  <inkml:trace contextRef="#ctx0" brushRef="#br0">0 1 1320,'33'58'1086,"-3"1"0,22 65 0,-43-96-750,0 0 0,-3 1 0,0 0 0,-1 0 1,-2 0-1,-1 0 0,-3 33 0,-7 9-465,-3 0 1,-3 0-1,-3-2 0,-3 0 0,-36 81 1,29-85-438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4.584"/>
    </inkml:context>
    <inkml:brush xml:id="br0">
      <inkml:brushProperty name="width" value="0.35" units="cm"/>
      <inkml:brushProperty name="height" value="0.35" units="cm"/>
      <inkml:brushProperty name="color" value="#E71224"/>
    </inkml:brush>
  </inkml:definitions>
  <inkml:trace contextRef="#ctx0" brushRef="#br0">81 0 1832,'-12'19'400,"18"2"481,-1 5-401,0 1 24,-1 4 128,-2 4 56,-2 6 16,0 4-32,-3 5-231,-1-1-89,-1 1-272,-1 0-128,-2-3-384,-3-4-265,-5 0-631,-1-4-280,-3 2 848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051"/>
    </inkml:context>
    <inkml:brush xml:id="br0">
      <inkml:brushProperty name="width" value="0.35" units="cm"/>
      <inkml:brushProperty name="height" value="0.35" units="cm"/>
      <inkml:brushProperty name="color" value="#E71224"/>
    </inkml:brush>
  </inkml:definitions>
  <inkml:trace contextRef="#ctx0" brushRef="#br0">676 0 728,'-4'27'163,"-2"0"1,-1-1-1,-1 0 0,-1-1 1,-1 0-1,-14 25 0,14-35 65,1 0-1,-2 0 0,0-1 0,0 0 0,-2-1 0,1 0 1,-2-1-1,0 0 0,0-1 0,-17 9 0,-30 15-47,-1-2-1,-1-4 0,-1-2 0,-86 23 0,93-37-316</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5.440"/>
    </inkml:context>
    <inkml:brush xml:id="br0">
      <inkml:brushProperty name="width" value="0.35" units="cm"/>
      <inkml:brushProperty name="height" value="0.35" units="cm"/>
      <inkml:brushProperty name="color" value="#E71224"/>
    </inkml:brush>
  </inkml:definitions>
  <inkml:trace contextRef="#ctx0" brushRef="#br0">1 30 1576,'9'11'520,"10"-4"841,8-2-57,8-2 56,5-1-183,3 0-417,0 0-96,5-2-80,1 0-48,4 0-176,2-3-128,4-1-264,-1-2-216,-2-4-712,-4-4-632,-1-11 815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182"/>
    </inkml:context>
    <inkml:brush xml:id="br0">
      <inkml:brushProperty name="width" value="0.35" units="cm"/>
      <inkml:brushProperty name="height" value="0.35" units="cm"/>
      <inkml:brushProperty name="color" value="#E71224"/>
    </inkml:brush>
  </inkml:definitions>
  <inkml:trace contextRef="#ctx0" brushRef="#br0">1 212 1240,'1'-9'4946,"5"-17"-2920,-2 19-1975,2 0-1,-1 0 0,1 0 0,0 1 1,0 0-1,1 0 0,0 0 1,0 1-1,0 0 0,1 1 0,9-5 1,15-6-26,47-15 0,-68 27 15,33-12 53,74-16 1,-105 29-247,-1 0-1,1 0 1,0 1 0,0 1 0,-1 0-1,1 1 1,0 0 0,-1 1-1,1 0 1,-1 1 0,13 5 0,-6 2-762,-4 3 369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6.709"/>
    </inkml:context>
    <inkml:brush xml:id="br0">
      <inkml:brushProperty name="width" value="0.35" units="cm"/>
      <inkml:brushProperty name="height" value="0.35" units="cm"/>
      <inkml:brushProperty name="color" value="#E71224"/>
    </inkml:brush>
  </inkml:definitions>
  <inkml:trace contextRef="#ctx0" brushRef="#br0">12 302 3849,'-2'-4'188,"0"0"-1,1 0 1,-1 0 0,1 0-1,0 0 1,0 0 0,0 0 0,1 0-1,-1 0 1,1 0 0,0 0-1,0 0 1,1-1 0,-1 1 0,1 0-1,0 0 1,0 0 0,0 0-1,1 0 1,-1 1 0,1-1 0,0 0-1,4-6 1,2-3 37,-1 0-1,2 0 1,0 1 0,1 0-1,14-14 1,-10 14-197,0 0 0,1 1 0,0 1 0,1 1 0,0 0-1,0 0 1,1 2 0,0 0 0,0 1 0,28-6 0,-31 10-134,-1 0 1,1 1 0,-1 0-1,1 1 1,-1 0-1,1 1 1,0 1-1,-1 0 1,0 1-1,0 0 1,1 1-1,-2 1 1,1 0 0,23 13-1,-25-10-1142,-4 2 390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7.547"/>
    </inkml:context>
    <inkml:brush xml:id="br0">
      <inkml:brushProperty name="width" value="0.1" units="cm"/>
      <inkml:brushProperty name="height" value="0.1" units="cm"/>
      <inkml:brushProperty name="color" value="#CC0066"/>
    </inkml:brush>
  </inkml:definitions>
  <inkml:trace contextRef="#ctx0" brushRef="#br0">6 561 5241,'-1'0'20,"1"0"-1,-1 0 1,1-1 0,0 1-1,-1-1 1,1 1-1,0 0 1,-1-1 0,1 1-1,0 0 1,0-1-1,-1 1 1,1-1 0,0 1-1,0-1 1,0 1-1,0-1 1,0 1-1,-1-1 1,1 1 0,0-1-1,0 1 1,0-1-1,0 1 1,0-1 0,1 1-1,-1-1 1,0 1-1,0 0 1,0-1 0,0 1-1,1-2 1,12-21 667,24-15 669,53-41-321,4 5 0,156-95 0,-205 144-960,1 2 1,1 2 0,1 2 0,0 2-1,2 2 1,0 3 0,0 1-1,1 3 1,0 2 0,61 1 0,-52 5-3,-1 3 1,0 2-1,0 4 1,-1 1-1,0 3 1,-1 3 0,-1 2-1,87 41 1,-104-39-96,-2 2-1,0 2 1,-2 1 0,-1 1 0,0 2 0,-3 2 0,0 1 0,-2 1-1,48 68 1,-61-70-18,-1 0-1,-1 0 1,-1 1 0,-2 1-1,-1 0 1,-2 1-1,-1-1 1,3 49 0,-5-21 68,-3-1 0,-3 1 0,-16 113 1,7-121-15,-1 0 0,-2-1 0,-3-1 0,-2 0 1,-2-1-1,-3-1 0,-1-1 0,-2-2 0,-3 0 1,-1-2-1,-2-1 0,-2-1 0,-49 45 0,43-50 114,0-1-1,-3-3 1,0-1 0,-2-2-1,-1-3 1,-1-1-1,-76 28 1,82-40 16,0-1 0,0-2 0,-1-1 0,0-3 0,0-2 0,0-1 0,-1-2 0,1-2 0,-82-12 0,41-4-74,1-3 1,1-4 0,-138-60 0,196 72-74,0-1 1,1-1 0,0-1-1,1-1 1,-37-36 0,-79-106-846,127 146 717,-31-47-1389,27 30 923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221"/>
    </inkml:context>
    <inkml:brush xml:id="br0">
      <inkml:brushProperty name="width" value="0.35" units="cm"/>
      <inkml:brushProperty name="height" value="0.35" units="cm"/>
      <inkml:brushProperty name="color" value="#E71224"/>
    </inkml:brush>
  </inkml:definitions>
  <inkml:trace contextRef="#ctx0" brushRef="#br0">0 226 3289,'7'-14'502,"1"1"0,0-1 0,1 1 1,0 1-1,1-1 0,1 2 1,0 0-1,0 0 0,1 1 0,0 0 1,21-12-1,-14 11-399,-1 1-1,1 1 1,1 1 0,-1 0 0,1 1 0,1 2-1,-1 0 1,24-2 0,-30 6-86,-1 1 0,1 0 0,0 1 0,-1 1 0,1 0 0,-1 1-1,1 0 1,19 9 0,-26-10-203,1 1-1,-1 0 1,0 1-1,0 0 1,0 0-1,-1 0 1,1 1-1,-1 0 1,0 0-1,-1 1 1,1 0-1,-1 0 1,0 0-1,-1 0 1,1 1-1,3 7 1,-5-3-500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7.769"/>
    </inkml:context>
    <inkml:brush xml:id="br0">
      <inkml:brushProperty name="width" value="0.35" units="cm"/>
      <inkml:brushProperty name="height" value="0.35" units="cm"/>
      <inkml:brushProperty name="color" value="#E71224"/>
    </inkml:brush>
  </inkml:definitions>
  <inkml:trace contextRef="#ctx0" brushRef="#br0">34 0 3577,'-4'4'307,"1"-1"0,0 1 0,0-1 1,1 1-1,-1 0 0,1 0 0,0 0 1,0 0-1,0 0 0,1 1 0,-1-1 1,1 0-1,0 1 0,0-1 0,0 10 1,1-11-205,1 0 0,-1-1 0,1 1 0,0 0 0,0 0 0,0 0 0,1-1 0,-1 1 0,1-1 0,-1 1 0,1-1 0,0 0 0,0 1 0,0-1 0,0 0 0,0 0 0,0 0 0,1 0 0,-1-1 0,1 1 1,-1-1-1,1 0 0,-1 1 0,1-1 0,5 1 0,8 3-159,1 0 1,0-1-1,0-1 1,0 0 0,0-2-1,1 0 1,-1-1-1,1 0 1,-1-2-1,0 0 1,28-7 0,-25 4-819,1-1 1,-1-2-1,-1 0 1,1 0 0,25-18-1,-18 8-167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173"/>
    </inkml:context>
    <inkml:brush xml:id="br0">
      <inkml:brushProperty name="width" value="0.35" units="cm"/>
      <inkml:brushProperty name="height" value="0.35" units="cm"/>
      <inkml:brushProperty name="color" value="#E71224"/>
    </inkml:brush>
  </inkml:definitions>
  <inkml:trace contextRef="#ctx0" brushRef="#br0">4 86 3257,'-1'2'209,"0"1"-1,1-1 1,-1 1 0,1-1 0,0 1 0,-1-1 0,1 1 0,0 0 0,1-1-1,-1 1 1,0-1 0,1 1 0,0-1 0,-1 1 0,1-1 0,0 1 0,0-1-1,0 0 1,1 1 0,-1-1 0,0 0 0,3 2 0,0 0-70,0 0 0,0-1-1,0 0 1,0 0 0,1 0 0,0 0 0,0-1 0,-1 1 0,1-1 0,7 2-1,1-1-169,0 0-1,0 0 0,1-1 1,-1-1-1,0 0 0,1-1 1,-1 0-1,17-3 0,-13-1-30,0-1-1,0 0 1,0-1 0,-1-1-1,0 0 1,20-14-1,-27 15-257,0 0 1,0-1-1,-1 0 0,1 0 0,-2-1 0,1 0 0,-1 0 0,0-1 0,-1 0 0,0 0 1,7-14-1,-6-3-491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8.633"/>
    </inkml:context>
    <inkml:brush xml:id="br0">
      <inkml:brushProperty name="width" value="0.35" units="cm"/>
      <inkml:brushProperty name="height" value="0.35" units="cm"/>
      <inkml:brushProperty name="color" value="#E71224"/>
    </inkml:brush>
  </inkml:definitions>
  <inkml:trace contextRef="#ctx0" brushRef="#br0">1 1 1600,'62'38'4139,"-54"-31"-3982,0 0 1,0 0 0,-1 0-1,10 13 1,-12-12-179,0 0 0,-1 0 0,1 0 0,-2 0 0,1 0 0,-1 1 1,0 0-1,-1 0 0,0 0 0,0 0 0,-1 0 0,-1 0 0,1 0 0,-2 10 0,0-8-173,0-1-1,-1 1 1,-1 0-1,0 0 1,0-1-1,-1 1 1,0-1-1,-1 0 0,0-1 1,-1 1-1,0-1 1,0 0-1,-1 0 1,0-1-1,-16 15 1,1-3-122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9:59.217"/>
    </inkml:context>
    <inkml:brush xml:id="br0">
      <inkml:brushProperty name="width" value="0.35" units="cm"/>
      <inkml:brushProperty name="height" value="0.35" units="cm"/>
      <inkml:brushProperty name="color" value="#E71224"/>
    </inkml:brush>
  </inkml:definitions>
  <inkml:trace contextRef="#ctx0" brushRef="#br0">378 1 4217,'-12'1'120,"-3"1"224,0 1 168,-6 2 176,-2 1 72,-6 4-223,-2 1-137,-4 6-208,-1 4-88,0 6-64,3 3-8,4 2 8,5 1-8,7 1-32,3 0-48,9 1-272,2 0-329,8 2 369</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118"/>
    </inkml:context>
    <inkml:brush xml:id="br0">
      <inkml:brushProperty name="width" value="0.35" units="cm"/>
      <inkml:brushProperty name="height" value="0.35" units="cm"/>
      <inkml:brushProperty name="color" value="#E71224"/>
    </inkml:brush>
  </inkml:definitions>
  <inkml:trace contextRef="#ctx0" brushRef="#br0">177 0 1624,'-3'3'259,"0"-1"1,0 0-1,0 1 0,0-1 0,0 0 0,-1-1 0,1 1 0,0-1 1,-1 1-1,1-1 0,-1 0 0,0 0 0,1-1 0,-1 1 0,0-1 1,0 0-1,1 0 0,-7 0 0,7 0-189,-1 0 0,1 1 1,0 0-1,0 0 0,-1 0 0,1 0 1,0 0-1,0 1 0,0-1 0,0 1 0,1 0 1,-1 0-1,0 0 0,1 0 0,-1 0 0,1 1 1,0-1-1,0 1 0,0 0 0,-3 5 1,-1 1 45,1 0 1,0 0 0,1 0 0,-1 1-1,-3 16 1,4-3-255,0 0-1,2 0 1,1 1-1,1-1 1,0 1-1,2-1 1,1 0-1,1 0 1,0 0-1,2 0 1,9 22 0,8 9-387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1.575"/>
    </inkml:context>
    <inkml:brush xml:id="br0">
      <inkml:brushProperty name="width" value="0.35" units="cm"/>
      <inkml:brushProperty name="height" value="0.35" units="cm"/>
      <inkml:brushProperty name="color" value="#E71224"/>
    </inkml:brush>
  </inkml:definitions>
  <inkml:trace contextRef="#ctx0" brushRef="#br0">21 0 6449,'-6'15'593,"0"6"207,1 0 64,1 2 40,4 1-344,0 1-144,8 6-328,1 6-56,8 5-32,6 2-40,15 7-376,4-1-192,12-3-600,7-1-641,10-5 1105</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09.672"/>
    </inkml:context>
    <inkml:brush xml:id="br0">
      <inkml:brushProperty name="width" value="0.35" units="cm"/>
      <inkml:brushProperty name="height" value="0.35" units="cm"/>
      <inkml:brushProperty name="color" value="#F6630D"/>
    </inkml:brush>
  </inkml:definitions>
  <inkml:trace contextRef="#ctx0" brushRef="#br0">1 0 2200,'19'31'4877,"-17"-24"-4389,15 28 798,129 163-2165,-120-158 221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258"/>
    </inkml:context>
    <inkml:brush xml:id="br0">
      <inkml:brushProperty name="width" value="0.35" units="cm"/>
      <inkml:brushProperty name="height" value="0.35" units="cm"/>
      <inkml:brushProperty name="color" value="#F6630D"/>
    </inkml:brush>
  </inkml:definitions>
  <inkml:trace contextRef="#ctx0" brushRef="#br0">1 1 1296,'14'20'829,"-6"-10"-372,-1 0 0,0 0 0,-1 0 0,0 1-1,0 0 1,-1 0 0,4 14 0,6 29-640,-3 1 0,-2 0 0,-2 0 0,-2 1 1,-4 0-1,-1 0 0,-3 0 0,-18 110 0,7-107 66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0.785"/>
    </inkml:context>
    <inkml:brush xml:id="br0">
      <inkml:brushProperty name="width" value="0.35" units="cm"/>
      <inkml:brushProperty name="height" value="0.35" units="cm"/>
      <inkml:brushProperty name="color" value="#F6630D"/>
    </inkml:brush>
  </inkml:definitions>
  <inkml:trace contextRef="#ctx0" brushRef="#br0">341 1 2056,'24'17'3642,"-24"-16"-3502,1 0 0,-1 1 0,0-1 0,0 0 0,1 2 0,9 50 720,-9-42-698,6 34-222,-2 1 0,-2-1 0,-2 1-1,-2 0 1,-9 65 0,6-88-177,-1 0-1,-1-1 1,-1 1-1,-1-1 1,-1 0-1,-1-1 1,-1 0-1,-1 0 1,0-1-1,-1-1 1,-2 0-1,-23 24 1,0-7-236,-1-2 0,-67 44 0,57-48 397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130"/>
    </inkml:context>
    <inkml:brush xml:id="br0">
      <inkml:brushProperty name="width" value="0.1" units="cm"/>
      <inkml:brushProperty name="height" value="0.1" units="cm"/>
      <inkml:brushProperty name="color" value="#CC0066"/>
    </inkml:brush>
  </inkml:definitions>
  <inkml:trace contextRef="#ctx0" brushRef="#br0">18 490 464,'-17'13'9051,"25"-19"-8169,60-42 541,76-40 0,-36 23-358,213-134 336,-312 193-1404,80-49 543,-78 48-762,1 2 0,0-1 1,0 1-1,0 1 0,25-5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2.930"/>
    </inkml:context>
    <inkml:brush xml:id="br0">
      <inkml:brushProperty name="width" value="0.35" units="cm"/>
      <inkml:brushProperty name="height" value="0.35" units="cm"/>
      <inkml:brushProperty name="color" value="#F6630D"/>
    </inkml:brush>
  </inkml:definitions>
  <inkml:trace contextRef="#ctx0" brushRef="#br0">520 18 664,'-18'-13'2711,"17"13"-2541,-1 0-1,1-1 1,0 1-1,-1 0 1,-1 0-1,-35-4 2194,23 5-2195,-1 1 0,1 0 0,-1 2 0,1-1-1,0 2 1,-23 10 0,-84 46 469,101-49-550,1 1-1,1 1 1,0 0-1,-17 19 1,26-24-316,1 1 0,0 1 0,1-1 0,0 1 1,1 1-1,0-1 0,1 1 0,-8 21 0,5 4-582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441"/>
    </inkml:context>
    <inkml:brush xml:id="br0">
      <inkml:brushProperty name="width" value="0.35" units="cm"/>
      <inkml:brushProperty name="height" value="0.35" units="cm"/>
      <inkml:brushProperty name="color" value="#F6630D"/>
    </inkml:brush>
  </inkml:definitions>
  <inkml:trace contextRef="#ctx0" brushRef="#br0">472 12 3057,'-7'-2'465,"0"-1"1,-1 2 0,1-1 0,0 1 0,-1 0 0,1 0-1,-1 1 1,1 0 0,0 0 0,-1 1 0,-8 1-1,3 1-142,0 1-1,1 0 0,-1 1 0,1 0 0,-21 12 0,7 1-209,1 0 1,0 2-1,1 0 1,-31 36-1,40-40-43,2 0 0,0 1 0,0 1 0,2-1 0,0 2 0,1 0 0,-12 32 0,19-39-245,-1 1 0,1-1 1,1 1-1,1 0 0,-1 0 0,2 0 1,0 0-1,0 0 0,2 0 0,-1 0 1,2 0-1,-1-1 0,9 22 0,9 13-530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3.890"/>
    </inkml:context>
    <inkml:brush xml:id="br0">
      <inkml:brushProperty name="width" value="0.35" units="cm"/>
      <inkml:brushProperty name="height" value="0.35" units="cm"/>
      <inkml:brushProperty name="color" value="#F6630D"/>
    </inkml:brush>
  </inkml:definitions>
  <inkml:trace contextRef="#ctx0" brushRef="#br0">81 1 4865,'-5'2'280,"1"0"1,-1 0-1,1 1 0,0-1 0,0 1 1,0 0-1,0 0 0,0 1 0,1-1 0,0 1 1,0 0-1,0 0 0,0 0 0,0 0 1,-2 6-1,1-2-28,1 1 0,0 0-1,1 0 1,-1 0 0,2 0 0,-1 0 0,1 16-1,1-4-248,1-1-1,1 0 1,1 0-1,1 0 1,1 0 0,14 37-1,-11-40-397,1-1 0,0 0 0,1-1 0,1 0 0,0 0 1,1-1-1,1-1 0,0 0 0,1-1 0,0 0 0,1-1 0,0-1 0,1 0 0,23 10 0,18 4-597</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4.604"/>
    </inkml:context>
    <inkml:brush xml:id="br0">
      <inkml:brushProperty name="width" value="0.35" units="cm"/>
      <inkml:brushProperty name="height" value="0.35" units="cm"/>
      <inkml:brushProperty name="color" value="#F6630D"/>
    </inkml:brush>
  </inkml:definitions>
  <inkml:trace contextRef="#ctx0" brushRef="#br0">1 1 3585,'1'43'6847,"5"-38"-6535,14 12 2,1-1 1,0-1-1,1-1 1,34 16-1,100 35-599,-116-52 91,0-1 0,0-2 1,1-2-1,0-1 1,81 1-1,-88-9-633,-1-1 0,0-1 1,0-2-1,50-14 0,-36 3-139</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127"/>
    </inkml:context>
    <inkml:brush xml:id="br0">
      <inkml:brushProperty name="width" value="0.35" units="cm"/>
      <inkml:brushProperty name="height" value="0.35" units="cm"/>
      <inkml:brushProperty name="color" value="#F6630D"/>
    </inkml:brush>
  </inkml:definitions>
  <inkml:trace contextRef="#ctx0" brushRef="#br0">0 56 4225,'8'7'407,"-1"-1"1,1 0-1,0 0 0,0-1 1,1 0-1,-1-1 0,1 0 1,0 0-1,14 3 0,-2 1-11,19 7-601,0-2-1,1-1 1,0-3 0,1-1 0,0-2-1,0-2 1,0-1 0,1-3 0,-1-1-1,0-2 1,1-3 0,-2 0 0,1-3-1,-1-2 1,-1-1 0,0-2 0,0-2-1,-2-1 1,64-40 0,-48 21-591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5.607"/>
    </inkml:context>
    <inkml:brush xml:id="br0">
      <inkml:brushProperty name="width" value="0.35" units="cm"/>
      <inkml:brushProperty name="height" value="0.35" units="cm"/>
      <inkml:brushProperty name="color" value="#F6630D"/>
    </inkml:brush>
  </inkml:definitions>
  <inkml:trace contextRef="#ctx0" brushRef="#br0">187 1 3289,'7'6'898,"-5"-3"-599,0-1 1,0 1-1,-1-1 1,1 1-1,-1 0 1,1 0-1,-1 0 1,0 0-1,0 0 1,0 0-1,-1 0 0,1 0 1,-1 0-1,1 6 1,-3 60 58,1-55-160,-2 23-185,-3-1 0,-1 1 0,-1-1 0,-26 67 0,4-32-487,-52 90-1,44-95 134</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168"/>
    </inkml:context>
    <inkml:brush xml:id="br0">
      <inkml:brushProperty name="width" value="0.35" units="cm"/>
      <inkml:brushProperty name="height" value="0.35" units="cm"/>
      <inkml:brushProperty name="color" value="#F6630D"/>
    </inkml:brush>
  </inkml:definitions>
  <inkml:trace contextRef="#ctx0" brushRef="#br0">1 318 3361,'38'-9'2584,"51"-4"1,-58 9-2400,0-1 1,-1-1 0,42-14 0,-29 2 164,-1-2 0,-1-1 0,59-41 0,-55 29-1504,44-42 1,-57 44 317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6.853"/>
    </inkml:context>
    <inkml:brush xml:id="br0">
      <inkml:brushProperty name="width" value="0.35" units="cm"/>
      <inkml:brushProperty name="height" value="0.35" units="cm"/>
      <inkml:brushProperty name="color" value="#F6630D"/>
    </inkml:brush>
  </inkml:definitions>
  <inkml:trace contextRef="#ctx0" brushRef="#br0">0 424 2240,'8'4'680,"0"-1"0,0 0 0,0-1 0,0 1-1,0-1 1,0-1 0,1 0 0,-1 0 0,1 0 0,-1-1-1,12-2 1,18 3-592,-11 0 22,0-1 0,-1-1 1,1-1-1,0-2 0,-1-1 0,0-1 0,0 0 0,0-3 0,29-12 0,-19 4 226,-1-2 1,0-1-1,-2-1 0,0-2 0,46-43 0,-54 41-237,-1-1-1,29-40 1,6-20-5523,-45 65 3933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369"/>
    </inkml:context>
    <inkml:brush xml:id="br0">
      <inkml:brushProperty name="width" value="0.35" units="cm"/>
      <inkml:brushProperty name="height" value="0.35" units="cm"/>
      <inkml:brushProperty name="color" value="#F6630D"/>
    </inkml:brush>
  </inkml:definitions>
  <inkml:trace contextRef="#ctx0" brushRef="#br0">97 1 3801,'5'5'176,"0"5"256,0 3 128,0 6-24,-2 3-40,-1 6-264,0 6-88,-3 4 0,-2 4-16,-3 5-56,-4 1-24,-2 7-40,-3 3-8,-5 3-280,-4 2-256,-8 0 288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7.929"/>
    </inkml:context>
    <inkml:brush xml:id="br0">
      <inkml:brushProperty name="width" value="0.35" units="cm"/>
      <inkml:brushProperty name="height" value="0.35" units="cm"/>
      <inkml:brushProperty name="color" value="#F6630D"/>
    </inkml:brush>
  </inkml:definitions>
  <inkml:trace contextRef="#ctx0" brushRef="#br0">0 1 1328,'9'18'248,"-1"9"184,0 5-71,0 10-105,1 7-120,4 11-104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09.785"/>
    </inkml:context>
    <inkml:brush xml:id="br0">
      <inkml:brushProperty name="width" value="0.1" units="cm"/>
      <inkml:brushProperty name="height" value="0.1" units="cm"/>
      <inkml:brushProperty name="color" value="#CC0066"/>
    </inkml:brush>
  </inkml:definitions>
  <inkml:trace contextRef="#ctx0" brushRef="#br0">0 8 448,'0'-8'0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18.725"/>
    </inkml:context>
    <inkml:brush xml:id="br0">
      <inkml:brushProperty name="width" value="0.35" units="cm"/>
      <inkml:brushProperty name="height" value="0.35" units="cm"/>
      <inkml:brushProperty name="color" value="#F6630D"/>
    </inkml:brush>
  </inkml:definitions>
  <inkml:trace contextRef="#ctx0" brushRef="#br0">0 0 456,'14'21'32,"1"0"48,2 2-80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0.018"/>
    </inkml:context>
    <inkml:brush xml:id="br0">
      <inkml:brushProperty name="width" value="0.35" units="cm"/>
      <inkml:brushProperty name="height" value="0.35" units="cm"/>
      <inkml:brushProperty name="color" value="#F6630D"/>
    </inkml:brush>
  </inkml:definitions>
  <inkml:trace contextRef="#ctx0" brushRef="#br0">0 1 2945,'19'16'3088,"-9"-7"-2600,0 1-176,3 4-256,1 3-176,3 3-600,3 3-568,4 6 664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060"/>
    </inkml:context>
    <inkml:brush xml:id="br0">
      <inkml:brushProperty name="width" value="0.35" units="cm"/>
      <inkml:brushProperty name="height" value="0.35" units="cm"/>
      <inkml:brushProperty name="color" value="#F6630D"/>
    </inkml:brush>
  </inkml:definitions>
  <inkml:trace contextRef="#ctx0" brushRef="#br0">24 0 2657,'-24'31'632,"24"1"536,6 7-648,0-1-136,-1 6-280,0 2-24,-1 4-56,-1 5-24,-3 6-656,-2 4-664,-8 8 728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1.725"/>
    </inkml:context>
    <inkml:brush xml:id="br0">
      <inkml:brushProperty name="width" value="0.35" units="cm"/>
      <inkml:brushProperty name="height" value="0.35" units="cm"/>
      <inkml:brushProperty name="color" value="#F6630D"/>
    </inkml:brush>
  </inkml:definitions>
  <inkml:trace contextRef="#ctx0" brushRef="#br0">42 185 1888,'-13'-12'465,"-12"-16"1775,24 27-2202,1 1 0,0-1 0,-1 0 0,1 1-1,0-1 1,-1 0 0,1 1 0,0-1 0,0 0 0,0 0-1,0 1 1,0-1 0,0 0 0,0 0 0,0 0 0,0 1 0,0-1-1,0 0 1,0 1 0,1-1 0,-1 0 0,0 0 0,1 1-1,-1-1 1,0 0 0,1 1 0,-1-1 0,1 0 0,-1 1 0,1-1-1,-1 1 1,1-1 0,-1 1 0,1-1 0,0 1 0,-1 0-1,1-1 1,0 1 0,-1-1 0,1 1 0,1 0 0,53-25 342,1 2 1,0 3-1,2 3 1,67-12 0,-118 27-481,0 1 0,0 0 1,0 1-1,0 0 0,0 0 1,11 1-1,-16 0-34,1 0 0,0-1 0,0 1-1,-1 0 1,1 0 0,-1 1 0,1-1 0,-1 0 0,1 1-1,-1 0 1,0-1 0,0 1 0,1 0 0,-1 0 0,-1 0 0,1 1-1,0-1 1,0 0 0,0 3 0,8 16-674</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205"/>
    </inkml:context>
    <inkml:brush xml:id="br0">
      <inkml:brushProperty name="width" value="0.35" units="cm"/>
      <inkml:brushProperty name="height" value="0.35" units="cm"/>
      <inkml:brushProperty name="color" value="#F6630D"/>
    </inkml:brush>
  </inkml:definitions>
  <inkml:trace contextRef="#ctx0" brushRef="#br0">0 181 1904,'9'-14'1133,"-1"1"-1,2 0 0,0 0 1,16-14-1,-18 19-953,0 2 0,1-1 1,0 1-1,0 1 0,1 0 0,-1 0 0,16-5 0,-13 6-191,13-6 45,-1 2 0,1 0 0,0 2 0,45-6 0,-64 12-59,-1-1-1,1 1 1,0 0-1,0 1 1,-1 0-1,1-1 1,0 2-1,-1-1 1,1 1-1,-1 0 1,1 0-1,-1 0 0,0 1 1,0-1-1,0 1 1,0 1-1,-1-1 1,1 1-1,-1 0 1,0 0-1,0 0 1,0 0-1,-1 1 1,1-1-1,-1 1 1,0 0-1,3 7 1,30 73-3610,-27-64 2823</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2.708"/>
    </inkml:context>
    <inkml:brush xml:id="br0">
      <inkml:brushProperty name="width" value="0.35" units="cm"/>
      <inkml:brushProperty name="height" value="0.35" units="cm"/>
      <inkml:brushProperty name="color" value="#F6630D"/>
    </inkml:brush>
  </inkml:definitions>
  <inkml:trace contextRef="#ctx0" brushRef="#br0">0 46 816,'16'-5'576,"1"0"0,0 1-1,24-2 1,-32 6-231,-1 0-1,1 1 1,-1 0 0,1 0-1,-1 1 1,0 0 0,1 0 0,14 7-1,12 6-275,-12-3-10,1-2-1,1-1 0,39 9 0,-54-16-157,-1-1 1,1 0-1,0-1 1,-1 0 0,1-1-1,0 0 1,0 0-1,-1-1 1,1 0 0,-1-1-1,0 0 1,1 0-1,10-7 1,3-2-901,37-28-1,-14 6 295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204"/>
    </inkml:context>
    <inkml:brush xml:id="br0">
      <inkml:brushProperty name="width" value="0.35" units="cm"/>
      <inkml:brushProperty name="height" value="0.35" units="cm"/>
      <inkml:brushProperty name="color" value="#F6630D"/>
    </inkml:brush>
  </inkml:definitions>
  <inkml:trace contextRef="#ctx0" brushRef="#br0">23 94 5401,'-1'0'90,"0"1"-1,-1 0 1,1-1 0,0 1-1,0 0 1,-1 0 0,1 0-1,0 0 1,0 0 0,0 0-1,0 0 1,0 0 0,0 1-1,0-1 1,1 0 0,-1 0-1,0 1 1,1-1 0,-1 1-1,1-1 1,-1 0 0,1 1-1,-1-1 1,1 1 0,0-1-1,0 1 1,0-1 0,0 1-1,0-1 1,0 1 0,1-1-1,-1 1 1,0-1 0,1 1-1,-1-1 1,1 0 0,-1 1-1,1-1 1,0 0 0,-1 1-1,1-1 1,0 0 0,0 0-1,0 0 1,0 1 0,0-1-1,0 0 1,3 1 0,3 5 26,1-1 0,-1-1 1,1 1-1,0-1 0,1-1 1,11 5-1,-3-2-95,0-2 0,1 0 0,0-1 0,0-1 0,0-1 0,1 0 0,-1-1 0,1-1 0,-1-1-1,21-3 1,-30 2-41,0 1-1,1-1 0,-2-1 1,1 1-1,0-2 0,0 1 1,-1-1-1,0 0 0,0-1 1,0 0-1,-1 0 0,1-1 1,-1 0-1,0 0 1,-1-1-1,1 1 0,-2-1 1,1-1-1,-1 1 0,0-1 1,8-16-1,-11 19-178,-1 1 0,1-1 0,-1 0 0,0 1 0,0-1 0,-1 0 0,1 0 0,-1 0 0,0 0 0,0 1 0,-1-1 0,0 0 0,-1-8 0,-6-7-767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3.624"/>
    </inkml:context>
    <inkml:brush xml:id="br0">
      <inkml:brushProperty name="width" value="0.35" units="cm"/>
      <inkml:brushProperty name="height" value="0.35" units="cm"/>
      <inkml:brushProperty name="color" value="#F6630D"/>
    </inkml:brush>
  </inkml:definitions>
  <inkml:trace contextRef="#ctx0" brushRef="#br0">15 0 2921,'2'4'5817,"4"-3"-5732,1 0 0,-1 1 0,0 0 0,0 0 0,1 1 0,-1 0 0,5 3 0,-6-1-59,-1 0-1,0 0 1,-1 0 0,1 0 0,-1 0-1,0 1 1,0 0 0,-1 0-1,0-1 1,0 1 0,0 1 0,0-1-1,-1 0 1,0 0 0,-1 0-1,1 1 1,-1-1 0,-1 0 0,1 1-1,-1-1 1,0 0 0,0 0-1,-4 12 1,2-8-232,0 1 0,-1-1 0,0 0 0,-1 0 1,0 0-1,0-1 0,-1 0 0,-1 0 0,1 0 0,-1-1 0,-1 0 0,1 0 0,-10 6 0,0-2-545</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091"/>
    </inkml:context>
    <inkml:brush xml:id="br0">
      <inkml:brushProperty name="width" value="0.35" units="cm"/>
      <inkml:brushProperty name="height" value="0.35" units="cm"/>
      <inkml:brushProperty name="color" value="#F6630D"/>
    </inkml:brush>
  </inkml:definitions>
  <inkml:trace contextRef="#ctx0" brushRef="#br0">338 49 4001,'-1'-2'37,"1"-2"265,-1 0 0,0 1-1,0-1 1,0 0 0,-1 1-1,1-1 1,-1 1 0,-2-5 0,2 7-214,1 0-1,0 0 1,0 0 0,0 0 0,-1 0 0,1 1 0,0-1 0,-1 0 0,1 1 0,-1-1 0,1 1 0,0 0 0,-1-1-1,1 1 1,-1 0 0,1 0 0,-1 0 0,1 0 0,-1 0 0,1 0 0,-1 1 0,1-1 0,-1 0 0,1 1-1,-1-1 1,-1 2 0,-11 3-33,0 1-1,0 0 1,0 1-1,1 1 1,-24 17-1,-61 56-95,73-59 9,17-15-112,4-4-137,0 0 0,0 0 0,0 0 0,1 1 0,-1-1 0,1 1 0,0 0 0,0 0 0,0 0 0,1 0 0,0 0 0,-1 1 0,-1 5-1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462"/>
    </inkml:context>
    <inkml:brush xml:id="br0">
      <inkml:brushProperty name="width" value="0.35" units="cm"/>
      <inkml:brushProperty name="height" value="0.35" units="cm"/>
      <inkml:brushProperty name="color" value="#F6630D"/>
    </inkml:brush>
  </inkml:definitions>
  <inkml:trace contextRef="#ctx0" brushRef="#br0">407 16 5313,'-13'-4'362,"1"1"-1,-1 0 0,0 1 1,-1 0-1,1 1 1,0 0-1,0 1 1,-1 1-1,1 0 1,0 0-1,0 2 1,-19 5-1,20-4-363,0 1 0,0 0 0,1 0 1,0 1-1,0 1 0,1 0 0,0 1 0,0-1 0,0 2 0,1 0 0,1 0 1,-1 0-1,2 1 0,-1 0 0,1 1 0,1 0 0,0 0 0,0 0 1,1 1-1,-5 17 0,2-2-884,2 1-1,0 1 1,-2 42 0,8-21-221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3.550"/>
    </inkml:context>
    <inkml:brush xml:id="br0">
      <inkml:brushProperty name="width" value="0.1" units="cm"/>
      <inkml:brushProperty name="height" value="0.1" units="cm"/>
      <inkml:brushProperty name="color" value="#CC0066"/>
    </inkml:brush>
  </inkml:definitions>
  <inkml:trace contextRef="#ctx0" brushRef="#br0">45 22 2032,'-19'-10'4202,"-7"-2"-1013,33 13-2446,0 0 0,0 0 0,0 0 0,0 1 0,11 4 0,66 33-47,-51-22-406,9 6 362,0 2 0,-2 2-1,42 37 1,37 25-198,-68-53-342,-14-10 331,1-1 1,80 38 0,-67-39-10,-34-15-525,0-1 0,1-1 0,-1-1 0,21 5-1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4.850"/>
    </inkml:context>
    <inkml:brush xml:id="br0">
      <inkml:brushProperty name="width" value="0.35" units="cm"/>
      <inkml:brushProperty name="height" value="0.35" units="cm"/>
      <inkml:brushProperty name="color" value="#F6630D"/>
    </inkml:brush>
  </inkml:definitions>
  <inkml:trace contextRef="#ctx0" brushRef="#br0">250 0 5161,'-19'9'304,"-2"2"376,-3 5-328,-1 2 209,-2 5 319,0 1 112,2 0-232,3 3-200,4 5-312,1 1-120,6 8-104,2 3-24,5 8-288,3 6-264,6 9-1088,4 0 936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5.576"/>
    </inkml:context>
    <inkml:brush xml:id="br0">
      <inkml:brushProperty name="width" value="0.35" units="cm"/>
      <inkml:brushProperty name="height" value="0.35" units="cm"/>
      <inkml:brushProperty name="color" value="#F6630D"/>
    </inkml:brush>
  </inkml:definitions>
  <inkml:trace contextRef="#ctx0" brushRef="#br0">1 0 4337,'15'19'120,"11"-1"-72,7-1-24,12-3-128,9-4-72,23-7-280,4-3-368,10-7 480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26.057"/>
    </inkml:context>
    <inkml:brush xml:id="br0">
      <inkml:brushProperty name="width" value="0.35" units="cm"/>
      <inkml:brushProperty name="height" value="0.35" units="cm"/>
      <inkml:brushProperty name="color" value="#F6630D"/>
    </inkml:brush>
  </inkml:definitions>
  <inkml:trace contextRef="#ctx0" brushRef="#br0">0 30 4553,'6'13'568,"7"2"448,3 0 1,8-4-305,4 0-152,9-4-256,6-3-64,13-4-88,5-2-40,9-7-256,1-5-248,-2-7-560,0-6-633,1-5 849</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3.622"/>
    </inkml:context>
    <inkml:brush xml:id="br0">
      <inkml:brushProperty name="width" value="0.35" units="cm"/>
      <inkml:brushProperty name="height" value="0.35" units="cm"/>
      <inkml:brushProperty name="color" value="#FFC114"/>
    </inkml:brush>
  </inkml:definitions>
  <inkml:trace contextRef="#ctx0" brushRef="#br0">420 27 2000,'-7'-4'443,"-1"0"-1,1 1 1,-1 0-1,0 0 1,0 1-1,0 0 1,0 0-1,0 0 1,-1 1-1,1 1 1,0 0-1,-13 1 1,10 0-292,0 1 0,0 1 1,0 0-1,0 0 0,0 1 1,1 1-1,0 0 0,-13 8 1,2 1-469,1 2 1,0 0-1,1 1 1,1 1-1,1 0 1,1 2-1,-21 31 1,11-9-402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071"/>
    </inkml:context>
    <inkml:brush xml:id="br0">
      <inkml:brushProperty name="width" value="0.35" units="cm"/>
      <inkml:brushProperty name="height" value="0.35" units="cm"/>
      <inkml:brushProperty name="color" value="#FFC114"/>
    </inkml:brush>
  </inkml:definitions>
  <inkml:trace contextRef="#ctx0" brushRef="#br0">48 1 3041,'-17'33'496,"4"2"352,3 3-408,5 7-984,2 4-416,3 7 440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4.568"/>
    </inkml:context>
    <inkml:brush xml:id="br0">
      <inkml:brushProperty name="width" value="0.35" units="cm"/>
      <inkml:brushProperty name="height" value="0.35" units="cm"/>
      <inkml:brushProperty name="color" value="#FFC114"/>
    </inkml:brush>
  </inkml:definitions>
  <inkml:trace contextRef="#ctx0" brushRef="#br0">0 0 2112,'5'14'409,"-2"-1"383,0 1-216,-1 3-184,1 4-128,0 4 16,1 3 96,3 4 24,2-2-16,5 4-424,2-1-528,6 5-968,3 1 816</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028"/>
    </inkml:context>
    <inkml:brush xml:id="br0">
      <inkml:brushProperty name="width" value="0.35" units="cm"/>
      <inkml:brushProperty name="height" value="0.35" units="cm"/>
      <inkml:brushProperty name="color" value="#FFC114"/>
    </inkml:brush>
  </inkml:definitions>
  <inkml:trace contextRef="#ctx0" brushRef="#br0">0 1 368,'3'10'592,"2"1"288,2 1 233,2 1-57,4 6-368,2 2-192,2 5-264,2 4-120,2 3-288,1 2-120,7 0-256,3 1-184,12-2-304,8 0 543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387"/>
    </inkml:context>
    <inkml:brush xml:id="br0">
      <inkml:brushProperty name="width" value="0.35" units="cm"/>
      <inkml:brushProperty name="height" value="0.35" units="cm"/>
      <inkml:brushProperty name="color" value="#FFC114"/>
    </inkml:brush>
  </inkml:definitions>
  <inkml:trace contextRef="#ctx0" brushRef="#br0">0 1 2713,'24'14'64,"21"4"-496,-14 0 247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5.930"/>
    </inkml:context>
    <inkml:brush xml:id="br0">
      <inkml:brushProperty name="width" value="0.35" units="cm"/>
      <inkml:brushProperty name="height" value="0.35" units="cm"/>
      <inkml:brushProperty name="color" value="#FFC114"/>
    </inkml:brush>
  </inkml:definitions>
  <inkml:trace contextRef="#ctx0" brushRef="#br0">2 141 2425,'-2'-9'320,"2"-1"344,0-2-48,3 1-56,1 0 0,2-1-96,4 0-72,6-2-160,4 1-112,10 0-472,5 0-512,11 3 472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381"/>
    </inkml:context>
    <inkml:brush xml:id="br0">
      <inkml:brushProperty name="width" value="0.35" units="cm"/>
      <inkml:brushProperty name="height" value="0.35" units="cm"/>
      <inkml:brushProperty name="color" value="#FFC114"/>
    </inkml:brush>
  </inkml:definitions>
  <inkml:trace contextRef="#ctx0" brushRef="#br0">1 144 2537,'20'-20'408,"6"0"544,6 1-696,1 2-24,3 2-144,1 0-64,4 3-16,-5 2 16,0 3 88,-3 2 32,-4 3-8,0 1-16,-2 3-296,-4 2-464,-2 3 384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287"/>
    </inkml:context>
    <inkml:brush xml:id="br0">
      <inkml:brushProperty name="width" value="0.2" units="cm"/>
      <inkml:brushProperty name="height" value="0.2" units="cm"/>
      <inkml:brushProperty name="color" value="#004F8B"/>
    </inkml:brush>
  </inkml:definitions>
  <inkml:trace contextRef="#ctx0" brushRef="#br0">1654 18 2841,'-27'-6'591,"-1"1"1,0 2 0,0 1 0,0 1 0,-1 1 0,1 2 0,0 0 0,0 2 0,1 2-1,-49 14 1,45-9-363,0 2-1,1 0 0,1 2 0,0 1 0,1 1 1,1 2-1,0 1 0,-46 44 0,64-53-165,0-1-1,0 1 0,0 0 1,2 1-1,-1 0 1,2 0-1,-1 0 1,2 1-1,0 0 1,0 0-1,1 1 0,1-1 1,0 1-1,1 0 1,0 0-1,1 23 1,2-24-120,0-1 1,1 1 0,1-1-1,0 0 1,0 0 0,1 0 0,1 0-1,0 0 1,1-1 0,0 0-1,0 0 1,1-1 0,1 0 0,0 0-1,0 0 1,1-1 0,0-1-1,17 14 1,-2-5-341,0-1 1,1-1-1,49 22 0,-66-33 391,1-1 0,-1 0 0,1 0 0,0-1 0,0 0 0,0 0 0,0-1 0,1 0 0,-1-1 0,0 0 0,0-1 0,0 1 0,1-2 0,-1 1 0,0-1-1,10-4 1,-17 5 28,-1 1-1,1-1 1,0 0-1,-1 1 1,1-1-1,-1 0 1,1 0-1,-1 0 1,1 0-1,-1 0 1,1 0-1,-1-1 1,0 1-1,0 0 1,0-1-1,0 1 0,0-1 1,0 1-1,0-1 1,1-3-1,-2 4 35,0 0-1,-1 0 1,1 0 0,0 0-1,-1-1 1,1 1-1,-1 0 1,1 0-1,-1 0 1,1 0-1,-1 0 1,0 0-1,0 0 1,1 0-1,-1 0 1,0 1 0,0-1-1,0 0 1,0 0-1,0 1 1,0-1-1,-2 0 1,-5-3 265,0 0 1,-1 0-1,1 1 0,-1 1 1,0-1-1,-17-1 1,-3 3 7,-1 1 0,1 2 0,0 1 0,0 2 0,0 0 0,1 2 1,-1 1-1,-41 18 0,-5 8 339,-127 77 0,117-59-347,2 5 0,-149 132 0,201-160-306,3 1 1,0 1 0,2 1 0,1 2 0,2 0 0,1 2 0,2 0 0,1 1 0,-26 78-1,40-98-37,1-1 0,0 1 1,2 0-1,0 0 0,1 1 0,0-1 0,1 0 0,1 0 0,1 1 0,1-1 0,0 0 0,1-1 0,8 22 0,-6-25-141,0 0-1,1 0 1,1-1 0,0 0-1,1 0 1,0 0 0,1-1-1,0-1 1,0 0 0,1 0-1,1-1 1,0 0 0,0-1-1,0-1 1,26 12 0,48 11-2476,5-8 912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17.985"/>
    </inkml:context>
    <inkml:brush xml:id="br0">
      <inkml:brushProperty name="width" value="0.1" units="cm"/>
      <inkml:brushProperty name="height" value="0.1" units="cm"/>
      <inkml:brushProperty name="color" value="#CC0066"/>
    </inkml:brush>
  </inkml:definitions>
  <inkml:trace contextRef="#ctx0" brushRef="#br0">111 86 2529,'0'-5'11220,"-2"-14"-8995,2 18-2189,-1 1 1,0 0-1,0-1 0,1 1 0,-1 0 0,0-1 1,0 1-1,1 0 0,-1 0 0,0-1 0,0 1 1,1 0-1,-1 0 0,0 0 0,0 0 1,0 0-1,0 0 0,1 0 0,-1 1 0,0-1 1,0 0-1,1 0 0,-1 1 0,0-1 0,0 0 1,1 1-1,-1-1 0,0 1 0,1-1 1,-1 1-1,0-1 0,1 1 0,-2 0 0,2 1 36,-1-1 0,1 0 0,-1 1 0,1-1-1,-1 1 1,1-1 0,0 1 0,0-1 0,0 1 0,0-1-1,0 1 1,0-1 0,0 1 0,0-1 0,1 1-1,-1 1 1,1-2-46,-1 0 0,0 0-1,0 0 1,0 0 0,0 0 0,1 0-1,-1 0 1,0 0 0,1 0-1,-1 0 1,1-1 0,-1 1 0,1 0-1,0 0 1,-1 0 0,1-1 0,0 1-1,0 0 1,-1-1 0,1 1-1,0 0 1,0-1 0,0 1 0,0-1-1,0 1 1,-1-1 0,1 0-1,0 1 1,0-1 0,0 0 0,0 0-1,0 0 1,0 1 0,0-1 0,0 0-1,0-1 1,0 1 0,0 0-1,0 0 1,0 0 0,0 0 0,0-1-1,0 1 1,0 0 0,0-1-1,0 1 1,0-1 0,0 1 0,0-1-1,-1 0 1,1 1 0,0-1 0,0 0-1,-1 1 1,1-1 0,0 0-1,-1 0 1,1 0 0,0-1 0,1 0 8,-1 0 0,1 0 0,-1 0 0,1 0 0,-1-1 0,0 1 1,0-1-1,0 1 0,0-1 0,0 1 0,-1-1 0,1 1 0,-1-1 1,1 0-1,-1 1 0,0-1 0,0 0 0,0 1 0,-1-1 1,0-4-1,1 6-30,-1 0 0,1 0 0,0 0 0,-1 0 1,1 1-1,-1-1 0,0 0 0,1 0 0,-1 0 0,0 1 1,1-1-1,-1 0 0,0 1 0,0-1 0,0 0 1,0 1-1,0-1 0,0 1 0,1-1 0,-3 1 1,1-1-15,0 1 1,-1 0 0,1 0 0,0 0 0,0 0 0,0 0 0,0 0 0,0 1 0,0-1 0,0 1 0,0 0 0,0-1 0,0 1 0,-2 1 0,2-1 6,1 0-1,-1-1 1,1 1 0,-1 0-1,0 0 1,1 0 0,0 0-1,-1 0 1,1 0-1,0 0 1,-1 1 0,1-1-1,0 0 1,0 1 0,0-1-1,0 1 1,0-1 0,1 1-1,-1-1 1,0 1-1,1 0 1,-1-1 0,1 1-1,0 0 1,-1 0 0,1-1-1,0 1 1,0 0 0,0 0-1,0-1 1,0 1 0,1 0-1,-1 0 1,0-1-1,1 1 1,-1 0 0,1-1-1,1 3 1,-1-2 6,0-1 0,0 1 0,1 0 0,-1-1 0,0 1 0,1-1 0,-1 0 0,1 1 0,0-1 0,-1 0 0,1 0 0,0 0-1,0 0 1,0 0 0,0 0 0,0-1 0,0 1 0,0-1 0,0 1 0,0-1 0,0 0 0,0 0 0,0 0 0,0 0 0,0 0 0,0 0 0,0 0 0,0-1 0,0 1 0,0-1 0,0 0 0,3-1 0,-2 1 18,-1 1 0,0-1 0,0 0 0,0 0 0,0 0 0,0-1 0,0 1-1,-1 0 1,1-1 0,0 1 0,-1-1 0,1 0 0,-1 0 0,1 1 0,-1-1 0,0 0 0,0 0 0,0 0 0,0 0 0,0 0 0,0 0 0,0-1 0,-1 1 0,1 0 0,-1 0 0,0-1 0,0 1 0,0 0 0,0 0 0,0-1 0,0 1 0,-1-4 0,0 4-20,0 0 1,0 0-1,0 0 1,0 0 0,0 0-1,-1 0 1,1 1-1,-1-1 1,1 0-1,-1 1 1,0-1 0,1 1-1,-1 0 1,0-1-1,0 1 1,0 0 0,0 0-1,0 0 1,0 0-1,-1 1 1,1-1-1,0 1 1,0-1 0,0 1-1,-1 0 1,1-1-1,0 1 1,-1 0 0,1 1-1,0-1 1,0 0-1,-4 2 1,1-1-13,0 1 0,1-1 0,-1 1 0,0 1-1,1-1 1,0 0 0,0 1 0,0 0 0,0 0 0,0 0 0,0 1 0,1 0 0,-1-1 0,1 1-1,-3 5 1,5-7 10,0-1 0,0 1-1,0-1 1,0 1 0,0 0-1,0-1 1,1 1-1,-1 0 1,0 0 0,1 0-1,0-1 1,-1 1 0,1 0-1,0 0 1,0 0 0,0 0-1,0 0 1,1-1 0,-1 1-1,0 0 1,1 0-1,-1 0 1,1 0 0,0-1-1,-1 1 1,1 0 0,0-1-1,0 1 1,0-1 0,0 1-1,1-1 1,-1 1-1,0-1 1,1 0 0,-1 1-1,1-1 1,-1 0 0,1 0-1,-1 0 1,1 0 0,0 0-1,2 0 1,-1 0 21,-1 0 0,1 0 1,0 0-1,0 0 0,0-1 1,0 0-1,0 1 0,0-1 1,0 0-1,0-1 0,0 1 0,0 0 1,0-1-1,0 0 0,0 1 1,0-1-1,0 0 0,0-1 1,-1 1-1,1 0 0,0-1 0,-1 1 1,1-1-1,-1 0 0,0 0 1,0 0-1,4-4 0,-4 4 13,0 0-1,-1 0 1,1 0 0,-1 0-1,1-1 1,-1 1-1,0 0 1,0 0-1,0-1 1,0 1-1,0-1 1,-1 1 0,1-1-1,-1 1 1,1-1-1,-1 0 1,0 1-1,0-1 1,0 1 0,-1-1-1,1 1 1,0-1-1,-1 0 1,0 1-1,0 0 1,1-1-1,-1 1 1,-1-1 0,1 1-1,0 0 1,-1 0-1,-1-3 1,1 3-43,-1 0 0,1 0 0,0 0 0,0 1 0,-1-1 0,1 1 0,-1 0 0,0-1 0,1 1 0,-1 0 0,0 1-1,0-1 1,1 0 0,-1 1 0,0-1 0,0 1 0,0 0 0,0 0 0,0 0 0,0 1 0,1-1 0,-1 1 0,0-1 0,0 1 0,0 0 0,1 0 0,-1 0 0,0 1 0,1-1 0,-4 3 0,4-3 2,0 0 0,1 0 1,-1 0-1,0 1 0,1-1 0,-1 1 0,1-1 1,-1 1-1,1 0 0,0 0 0,-1-1 1,1 1-1,0 0 0,0 0 0,1 0 0,-1 0 1,0 0-1,1 1 0,-1-1 0,1 0 1,-1 0-1,1 0 0,0 0 0,0 1 1,0-1-1,0 0 0,1 0 0,-1 0 0,0 0 1,1 0-1,0 1 0,-1-1 0,1 0 1,0 0-1,0 0 0,0-1 0,0 1 1,1 0-1,-1 0 0,0 0 0,3 1 0,-1 0 14,0 0 0,1 0 0,-1 0-1,1-1 1,0 0 0,0 0 0,0 0-1,0 0 1,0 0 0,0-1 0,0 0-1,0 0 1,1 0 0,-1 0 0,0-1-1,1 1 1,-1-1 0,1 0 0,-1 0-1,9-2 1,-11 1 13,1 1 0,-1-1-1,0 1 1,0-1 0,0 0 0,1 0 0,-1 0 0,0 0-1,0 0 1,0 0 0,0 0 0,-1-1 0,1 1-1,0-1 1,0 1 0,-1-1 0,1 0 0,-1 0 0,0 0-1,1 1 1,-1-1 0,0 0 0,0-1 0,0 1-1,0 0 1,-1 0 0,1 0 0,-1-1 0,1 1 0,-1 0-1,0 0 1,0-1 0,0 1 0,0 0 0,0-1-1,0 1 1,-1 0 0,1 0 0,-1-1 0,-1-2 0,0 1-7,0 0 0,0 0 1,0 0-1,0 1 1,-1-1-1,0 1 0,0 0 1,0 0-1,0 0 1,0 0-1,-1 0 0,1 1 1,-1 0-1,0-1 1,0 1-1,0 1 0,0-1 1,0 1-1,0-1 1,0 1-1,0 0 0,0 0 1,-8 0-1,9 1-12,0-1-1,-1 1 1,1-1-1,-1 1 1,1 0-1,0 0 1,-1 1-1,1-1 1,-1 1-1,1 0 1,0 0-1,0 0 1,-1 0-1,1 0 1,0 1-1,0-1 1,0 1 0,0 0-1,0 0 1,1 0-1,-1 0 1,1 1-1,-1-1 1,1 1-1,0-1 1,0 1-1,0 0 1,0 0-1,0 0 1,-1 3-1,3-3-4,-1 0 0,1 1-1,-1-1 1,1 0 0,0 1-1,0-1 1,0 0 0,1 1 0,-1-1-1,1 0 1,0 1 0,0-1-1,0 0 1,0 0 0,1 0-1,-1 0 1,1 0 0,0 0-1,0 0 1,0-1 0,0 1 0,0-1-1,1 1 1,-1-1 0,1 0-1,-1 0 1,1 0 0,0 0-1,0 0 1,0-1 0,0 1 0,0-1-1,5 2 1,-5-2 17,-1 0 0,1 0 1,-1 0-1,1-1 0,0 1 1,-1-1-1,1 1 0,0-1 0,0 0 1,-1 0-1,1 0 0,0 0 0,0-1 1,-1 1-1,1-1 0,0 0 0,-1 1 1,1-1-1,-1 0 0,1-1 0,-1 1 1,1 0-1,-1-1 0,0 1 1,0-1-1,1 0 0,-1 0 0,0 0 1,-1 0-1,1 0 0,0 0 0,-1 0 1,1-1-1,-1 1 0,0-1 0,1 1 1,-1-1-1,0 1 0,-1-1 1,1 0-1,0-4 0,-2 10-19,0 0-1,0 0 1,0 0-1,-1 0 1,1-1 0,-1 1-1,0 0 1,0-1-1,0 1 1,0-1 0,0 1-1,0-1 1,-1 0-1,1 0 1,-1 0-1,0-1 1,0 1 0,1 0-1,-1-1 1,0 0-1,0 0 1,0 0 0,0 0-1,0 0 1,-1 0-1,1-1 1,0 0-1,0 1 1,0-1 0,-1-1-1,1 1 1,0 0-1,0-1 1,0 1 0,0-1-1,-1 0 1,1 0-1,0 0 1,0-1 0,1 1-1,-1-1 1,0 1-1,0-1 1,1 0-1,-1 0 1,1 0 0,0-1-1,0 1 1,-1 0-1,1-1 1,1 0 0,-1 1-1,0-1 1,1 0-1,-1 0 1,1 0-1,0 0 1,0 0 0,0 0-1,0 0 1,1 0-1,-1 0 1,1-1 0,0 1-1,0 0 1,0 0-1,1-6 1,-2 15-2,0-1 0,0 1 0,1 0 0,0 0 0,0-1 0,1 1-1,-1 0 1,1 0 0,0-1 0,1 1 0,-1-1 0,1 1 0,0-1 0,1 0 0,-1 0 0,5 6 0,-5-8 20,-1 0-1,1 0 1,0-1 0,1 1 0,-1-1 0,0 0-1,1 0 1,-1 0 0,1 0 0,0 0-1,0 0 1,0-1 0,0 1 0,0-1 0,0 0-1,0 0 1,0 0 0,0 0 0,1 0-1,-1-1 1,0 0 0,0 1 0,1-1 0,-1 0-1,0-1 1,1 1 0,-1-1 0,0 1 0,5-3-1,-7 3 15,1 0-1,-1-1 0,0 1 0,1-1 0,-1 1 1,0-1-1,1 0 0,-1 1 0,0-1 1,0 0-1,0 0 0,0 0 0,0 0 0,0 0 1,0 0-1,0 0 0,0-1 0,0 1 0,-1 0 1,1 0-1,0-1 0,-1 1 0,1 0 1,-1-1-1,1 1 0,-1 0 0,0-2 0,0-1 14,0 1-1,0 0 0,-1-1 0,0 1 1,1 0-1,-1 0 0,0-1 0,-1 1 1,1 0-1,0 0 0,-4-4 0,1 0 4,-1 0-1,0 0 0,0 1 1,-1-1-1,1 1 1,-2 0-1,1 1 0,-14-10 1,19 15-49,0-1-1,0 1 1,0-1 0,1 1 0,-1 0 0,0-1 0,0 1 0,0 0 0,0 0 0,-1 0 0,1 0 0,0 0 0,0 0-1,0 0 1,0 0 0,0 0 0,0 1 0,0-1 0,0 0 0,0 0 0,0 1 0,1-1 0,-1 1 0,0-1 0,0 1-1,0-1 1,-1 2 0,1-1 16,-1 1 0,1 0-1,0 0 1,-1 0 0,1 0-1,0 0 1,0 0 0,0 0 0,0 0-1,1 1 1,-1-1 0,0 2-1,0-1-107,1-1-1,-1 1 1,1-1-1,-1 1 1,1 0-1,0-1 1,0 1-1,0-1 1,1 1-1,-1 0 1,0-1-1,1 1 1,0-1-1,-1 1 1,1-1-1,0 0 1,1 1-1,-1-1 1,0 0-1,1 0 1,-1 1-1,3 2 1,5-4-1558,2-4 567</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6.819"/>
    </inkml:context>
    <inkml:brush xml:id="br0">
      <inkml:brushProperty name="width" value="0.35" units="cm"/>
      <inkml:brushProperty name="height" value="0.35" units="cm"/>
      <inkml:brushProperty name="color" value="#FFC114"/>
    </inkml:brush>
  </inkml:definitions>
  <inkml:trace contextRef="#ctx0" brushRef="#br0">0 182 2280,'9'-15'749,"1"-1"0,0 2-1,16-18 1,-17 24-712,-1 0 0,2 0 1,-1 1-1,1 0 0,0 1 0,0 0 0,0 0 0,1 1 0,19-6 1,-5 3-33,0 1 1,0 1 0,32-3 0,-44 8-34,0 0-1,1 1 1,-1 0-1,0 1 0,0 0 1,1 1-1,-1 1 1,13 4-1,-23-6-79,-1 0 0,0 0 0,1 0 0,-1 0 1,0 0-1,0 0 0,0 1 0,0-1 0,0 1 0,0-1 0,-1 1 0,3 2 0,1 9-477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238"/>
    </inkml:context>
    <inkml:brush xml:id="br0">
      <inkml:brushProperty name="width" value="0.35" units="cm"/>
      <inkml:brushProperty name="height" value="0.35" units="cm"/>
      <inkml:brushProperty name="color" value="#FFC114"/>
    </inkml:brush>
  </inkml:definitions>
  <inkml:trace contextRef="#ctx0" brushRef="#br0">11 7 440,'-10'-7'8</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410"/>
    </inkml:context>
    <inkml:brush xml:id="br0">
      <inkml:brushProperty name="width" value="0.35" units="cm"/>
      <inkml:brushProperty name="height" value="0.35" units="cm"/>
      <inkml:brushProperty name="color" value="#FFC114"/>
    </inkml:brush>
  </inkml:definitions>
  <inkml:trace contextRef="#ctx0" brushRef="#br0">321 0 1456,'-21'3'312,"-3"3"208,-3 3-183,-4 3-313,1 4-40,-1 4 56,0 4 88,3 4 176,2 4 96,3 6-8,3 0-40,6 0-128,4 0-88,6-1-216,4 4-248,4 4 184</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7.802"/>
    </inkml:context>
    <inkml:brush xml:id="br0">
      <inkml:brushProperty name="width" value="0.35" units="cm"/>
      <inkml:brushProperty name="height" value="0.35" units="cm"/>
      <inkml:brushProperty name="color" value="#FFC114"/>
    </inkml:brush>
  </inkml:definitions>
  <inkml:trace contextRef="#ctx0" brushRef="#br0">73 0 5449,'-30'19'160,"21"4"-8,1 1 232,-1 5 240,1 3 73,3 7-57,2 3-144,6 6-272,4 3-112,7 1-616,5 0-624,9 3 623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38.208"/>
    </inkml:context>
    <inkml:brush xml:id="br0">
      <inkml:brushProperty name="width" value="0.35" units="cm"/>
      <inkml:brushProperty name="height" value="0.35" units="cm"/>
      <inkml:brushProperty name="color" value="#FFC114"/>
    </inkml:brush>
  </inkml:definitions>
  <inkml:trace contextRef="#ctx0" brushRef="#br0">1 1 3401,'23'13'88,"8"1"-40,5 4 96,1-1 8,6 3-8,0 0-96,5 0-40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0.851"/>
    </inkml:context>
    <inkml:brush xml:id="br0">
      <inkml:brushProperty name="width" value="0.35" units="cm"/>
      <inkml:brushProperty name="height" value="0.35" units="cm"/>
      <inkml:brushProperty name="color" value="#FFC114"/>
    </inkml:brush>
  </inkml:definitions>
  <inkml:trace contextRef="#ctx0" brushRef="#br0">2 15 2328,'-1'7'2610,"1"-7"-2509,0 1 1,0 0 0,0 0-1,0 0 1,-1 0 0,1 0 0,0 0-1,0 0 1,1 0 0,-1-1-1,5 11 1222,-4-9-1222,3 0 10,0 0 1,0 1-1,0-2 0,0 1 0,1 0 0,-1-1 0,0 0 0,1 0 0,-1 0 0,1 0 1,-1-1-1,1 0 0,5 0 0,61-7-70,-59 4-328,0 0 1,0-1 0,-1-1-1,1 1 1,16-12 0,2-2-304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380"/>
    </inkml:context>
    <inkml:brush xml:id="br0">
      <inkml:brushProperty name="width" value="0.35" units="cm"/>
      <inkml:brushProperty name="height" value="0.35" units="cm"/>
      <inkml:brushProperty name="color" value="#FFC114"/>
    </inkml:brush>
  </inkml:definitions>
  <inkml:trace contextRef="#ctx0" brushRef="#br0">6 1 1456,'-1'0'49,"1"0"-1,-1 1 0,1-1 0,-1 1 1,1-1-1,0 1 0,-1-1 1,1 1-1,0-1 0,-1 1 1,1 0-1,0-1 0,0 1 0,0-1 1,-1 1-1,1 0 0,0-1 1,0 1-1,0 0 0,0-1 0,0 1 1,0-1-1,0 1 0,0 0 1,1-1-1,-1 1 0,0-1 0,0 1 1,0 0-1,1-1 0,-1 1 1,0-1-1,1 1 0,-1-1 0,0 1 1,1-1-1,-1 1 0,1-1 1,0 1-1,27 20 288,-24-19-295,0 0 0,-1 0 0,1 1 0,-1-1 0,1 1 0,-1 0 0,4 4 0,-5-3-33,0 0 1,0 0-1,-1 1 1,1-1 0,-1 0-1,0 1 1,0-1 0,-1 1-1,1-1 1,-1 1 0,0-1-1,0 1 1,0-1 0,-1 1-1,0-1 1,-2 8 0,1-4-92,-1 1 0,-1-1 1,0 0-1,0-1 1,0 1-1,-1-1 1,-10 13-1,-3 0-174</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1.756"/>
    </inkml:context>
    <inkml:brush xml:id="br0">
      <inkml:brushProperty name="width" value="0.35" units="cm"/>
      <inkml:brushProperty name="height" value="0.35" units="cm"/>
      <inkml:brushProperty name="color" value="#FFC114"/>
    </inkml:brush>
  </inkml:definitions>
  <inkml:trace contextRef="#ctx0" brushRef="#br0">358 1 1592,'-8'1'48,"-2"2"-16,-2 0 16,-2 1 400,-2 1 265,-3-1 375,0 2 152,-3 1-288,-3 2-224,-4 4-367,-2 1-169,-2 2-120,1 0-8,4 3-8,2-5-40,8-2-769,3 15-1727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192"/>
    </inkml:context>
    <inkml:brush xml:id="br0">
      <inkml:brushProperty name="width" value="0.35" units="cm"/>
      <inkml:brushProperty name="height" value="0.35" units="cm"/>
      <inkml:brushProperty name="color" value="#FFC114"/>
    </inkml:brush>
  </inkml:definitions>
  <inkml:trace contextRef="#ctx0" brushRef="#br0">407 7 2553,'-8'-2'416,"1"1"0,-1-1 1,0 1-1,1 0 1,-1 1-1,0 0 1,0 0-1,1 1 1,-1 0-1,0 1 1,-8 1-1,3 2-209,0 0-1,0 0 1,0 1-1,0 1 1,-19 13 0,11-5-163,2 2-1,-1 0 1,2 0 0,1 2 0,0 0 0,-20 30 0,29-35-504,0 0 0,1 0 0,1 1 0,0-1 0,0 1 0,2 1 0,0-1 0,-3 20 0,4 2-624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2.594"/>
    </inkml:context>
    <inkml:brush xml:id="br0">
      <inkml:brushProperty name="width" value="0.35" units="cm"/>
      <inkml:brushProperty name="height" value="0.35" units="cm"/>
      <inkml:brushProperty name="color" value="#FFC114"/>
    </inkml:brush>
  </inkml:definitions>
  <inkml:trace contextRef="#ctx0" brushRef="#br0">321 0 3057,'-9'1'398,"0"0"0,1 0 0,-1 1 0,0 0 0,0 1 0,1 0 0,-1 1 0,1-1 0,0 1 0,0 1 0,1 0 0,-1 0 0,-11 11 0,-8 8-236,2 1-1,-25 32 1,38-43-41,3-4-129,1 1-1,0 0 0,0 0 1,1 1-1,1 0 1,0 0-1,1 0 0,0 1 1,1 0-1,0 0 1,-3 20-1,6-22-294,1 0-1,0-1 1,0 1 0,1 0-1,0 0 1,1-1 0,0 1-1,1-1 1,5 15 0,12 18-627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057"/>
    </inkml:context>
    <inkml:brush xml:id="br0">
      <inkml:brushProperty name="width" value="0.1" units="cm"/>
      <inkml:brushProperty name="height" value="0.1" units="cm"/>
      <inkml:brushProperty name="color" value="#CC0066"/>
    </inkml:brush>
  </inkml:definitions>
  <inkml:trace contextRef="#ctx0" brushRef="#br0">22 0 3313,'-5'10'11230,"-9"34"-8861,13-34-2294,0-1-1,1 1 1,0 0 0,0 0 0,1-1 0,0 1 0,1-1 0,0 1-1,0-1 1,1 1 0,1-1 0,-1 0 0,1-1 0,1 1 0,0-1 0,0 1-1,0-1 1,1-1 0,1 1 0,7 7 0,-4-7-272,0 1 0,0-2 0,1 0 0,0 0 0,0 0 0,1-2 0,0 1 0,0-2 0,0 1 0,0-2 0,1 0 0,-1 0 0,1-1 0,20 1 0,20-3-1237,-5-5 574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125"/>
    </inkml:context>
    <inkml:brush xml:id="br0">
      <inkml:brushProperty name="width" value="0.35" units="cm"/>
      <inkml:brushProperty name="height" value="0.35" units="cm"/>
      <inkml:brushProperty name="color" value="#FFC114"/>
    </inkml:brush>
  </inkml:definitions>
  <inkml:trace contextRef="#ctx0" brushRef="#br0">0 0 4673,'9'20'552,"1"2"232,4 6-320,2 1-168,7 0-280,7 2-48,9-3-144,3 0-120,6-6-480,-1-3-496,6-6 704</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3.590"/>
    </inkml:context>
    <inkml:brush xml:id="br0">
      <inkml:brushProperty name="width" value="0.35" units="cm"/>
      <inkml:brushProperty name="height" value="0.35" units="cm"/>
      <inkml:brushProperty name="color" value="#FFC114"/>
    </inkml:brush>
  </inkml:definitions>
  <inkml:trace contextRef="#ctx0" brushRef="#br0">1 1 4793,'7'7'528,"7"1"368,5 1-55,8-2-321,3 0-152,6 1-240,4 1-96,5 0-248,1 2-176,3-4-345,-1-1-271,-3-5 560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30:59.499"/>
    </inkml:context>
    <inkml:brush xml:id="br0">
      <inkml:brushProperty name="width" value="0.35" units="cm"/>
      <inkml:brushProperty name="height" value="0.35" units="cm"/>
      <inkml:brushProperty name="color" value="#FFFFFF"/>
    </inkml:brush>
  </inkml:definitions>
  <inkml:trace contextRef="#ctx0" brushRef="#br0">0 42 1544,'5'-15'7610,"-1"14"-7570,2 0-64,3-2-32,3-1-8,4-1 40,3 1 8,3 0-80,-2 1-168,1 2-872,0 1-777,0 1 993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4.045"/>
    </inkml:context>
    <inkml:brush xml:id="br0">
      <inkml:brushProperty name="width" value="0.1" units="cm"/>
      <inkml:brushProperty name="height" value="0.1" units="cm"/>
      <inkml:brushProperty name="color" value="#00A0D7"/>
    </inkml:brush>
  </inkml:definitions>
  <inkml:trace contextRef="#ctx0" brushRef="#br0">307 18 1416,'1'8'4133,"-4"30"-1595,-8 17-1768,8-35-580,-1-1 0,-1 0 0,0-1-1,-2 1 1,0-1 0,-10 19 0,11-28-151,0 0-1,-1 0 1,0-1-1,-1 0 1,1 0-1,-2 0 1,-16 11-1,-72 38-61,49-31 41,31-20-52,9-3-32,14-4-7,15-1 151,15-5 48,-33 6-28,0 1 0,0 0 1,0 0-1,0 0 0,0 0 1,0 0-1,0 0 0,0 1 1,0-1-1,0 1 0,0 0 1,0 0-1,4 2 1,38 19 536,-39-17-611,0 0-1,-1-1 1,1 2-1,-1-1 1,0 1 0,0-1-1,-1 1 1,0 1 0,0-1-1,0 0 1,-1 1-1,0 0 1,0 0 0,-1 0-1,0 0 1,0 0 0,0 1-1,-1-1 1,0 0-1,-1 10 1,1 18 140,-2 0 1,-1 0-1,-8 37 0,4-27-110,-22 225-247,52-371-1174,17-193 2039,-39 270-645,2 0 0,1 0 0,1 1 0,16-44-1,-21 65-29,0 0 1,0 0-1,0 1 0,1-1 0,-1 0 0,0 1 0,1-1 0,-1 1 0,1-1 0,-1 1 0,1 0 0,0 0 0,0-1 0,-1 1 0,1 0 0,0 1 0,0-1 0,0 0 0,0 1 0,0-1 0,0 1 0,4-1 0,2 1-6,1 0 0,-1 0 0,0 1 0,14 3 0,28 1 21,4-5 20,-54 0 7,-3-1-29,1 0 0,-1 0 0,1 0 0,0-1 0,-1 1 0,1-1 1,0 1-1,0-1 0,0 0 0,0 0 0,-2-2 0,0-4 60,-2 1 1,1 0-1,-1 0 0,0 1 0,-12-10 0,13 11-20,0 1-1,0 0 1,1-1-1,-1 0 1,1 0-1,0 0 1,0-1-1,1 1 1,-1-1-1,1 0 0,1 0 1,-4-9-1,1-6-28,-4-10-8,1 0 1,2-1-1,1 0 1,1 1-1,2-61 1,15 39-77,-12 50 54,0-1-1,0 1 1,0 0 0,1 0 0,-1 0-1,1 0 1,0 0 0,0 0 0,0 0 0,1 0-1,-1 1 1,0 0 0,5-4 0,-30 42-594,15-19 572,0-1 0,1 1 1,1 0-1,1 1 0,-4 24 0,-8 94 34,14-104-19,6 20 27,-2-45-8,0-1 0,0 1 0,0 0 0,-1 0 0,0-1 0,-1 1 0,1 0 0,-1 0 0,-4 13 0,4-20-11,1 1 0,-1 0 0,1 0 1,-1 0-1,1 0 0,-1 0 1,0-1-1,0 1 0,1 0 0,-1-1 1,0 1-1,0-1 0,0 1 1,1 0-1,-1-1 0,0 0 0,0 1 1,0-1-1,0 0 0,0 1 1,0-1-1,0 0 0,0 0 0,0 0 1,0 0-1,0 0 0,0 0 1,0 0-1,0 0 0,0 0 0,0 0 1,0-1-1,0 1 0,0 0 1,0-1-1,0 1 0,0-1 0,0 1 1,0-1-1,1 1 0,-1-1 1,0 0-1,0 1 0,1-1 1,-1 0-1,0 1 0,1-1 0,-1 0 1,1 0-1,-1 0 0,1 0 1,-1 0-1,1 0 0,-1-1 0,-13-47-85,13 49 96,1-1 0,-1 0 0,0 0 0,0 1-1,0-1 1,0 1 0,0-1 0,0 1 0,-1-1 0,1 1 0,0-1 0,0 1 0,0 0-1,0 0 1,0 0 0,-1 0 0,1-1 0,0 1 0,0 1 0,0-1 0,0 0-1,-2 1 1,-1-1 2,-1 0-5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4:58.288"/>
    </inkml:context>
    <inkml:brush xml:id="br0">
      <inkml:brushProperty name="width" value="0.1" units="cm"/>
      <inkml:brushProperty name="height" value="0.1" units="cm"/>
      <inkml:brushProperty name="color" value="#00A0D7"/>
    </inkml:brush>
  </inkml:definitions>
  <inkml:trace contextRef="#ctx0" brushRef="#br0">89 49 592,'-4'-2'710,"0"0"1,-1 0-1,1 0 0,0 0 0,0 0 0,0-1 1,-6-5-1,-18-11 2425,9 12-2016,18 8-1099,1-1-1,0 0 1,0 1-1,0-1 0,-1 0 1,1 1-1,0-1 1,0 1-1,0-1 0,0 0 1,0 1-1,0-1 0,0 1 1,0-1-1,0 0 1,0 1-1,0-1 0,0 0 1,0 1-1,0-1 0,0 1 1,0-1-1,0 0 1,0 1-1,0-1 0,1 0 1,-1 1-1,0-1 0,0 0 1,1 1-1,-1-1 1,0 0-1,0 1 0,1-1 1,-1 0-1,0 0 1,1 1-1,-1-1 0,0 0 1,1 0-1,-1 1 0,12 23 348,9 15-31,-21-38-327,1 1 0,0-1 0,0 0 0,0 1 0,0-1 0,0 0 0,0 0 0,0 0 1,0 0-1,0 0 0,0 0 0,1 0 0,-1 0 0,0 0 0,1 0 0,-1-1 0,0 1 0,1-1 1,1 1-1,-1-1-7,0-1 1,-1 1 0,1-1-1,-1 1 1,1-1-1,0 0 1,-1 0 0,1 0-1,-1 0 1,0 0 0,1 0-1,-1 0 1,0 0-1,0-1 1,1 1 0,-1 0-1,0-1 1,0 1 0,-1-1-1,1 1 1,0-1 0,0 0-1,-1 1 1,1-1-1,-1 0 1,1 1 0,-1-4-1,1 3 3,0 0-1,-1 0 1,0-1-1,1 1 1,-1 0-1,0 0 0,0 0 1,0-1-1,0 1 1,-1 0-1,1 0 1,0 0-1,-1 0 1,0-1-1,1 1 1,-1 0-1,0 0 0,0 0 1,0 1-1,0-1 1,-1 0-1,-1-2 1,3 3-4,-1 1 1,0-1-1,0 0 0,1 1 1,-1-1-1,0 1 1,0-1-1,0 1 0,1-1 1,-1 1-1,0 0 1,0-1-1,0 1 1,0 0-1,0 0 0,0-1 1,0 1-1,0 0 1,0 0-1,0 0 1,-1 1-1,1-1-1,1 1 1,-1-1-1,1 0 0,0 1 1,-1-1-1,1 1 0,0 0 1,0-1-1,-1 1 0,1-1 1,0 1-1,0-1 0,0 1 1,0 0-1,0-1 1,-1 1-1,1-1 0,0 1 1,1 0-1,-1-1 0,0 1 1,0-1-1,0 1 0,0 0 1,1 2-5,-1-1 1,1 1 0,0-1 0,0 1 0,0-1 0,0 0-1,0 1 1,0-1 0,1 0 0,-1 0 0,1 0 0,0 0-1,-1 0 1,1 0 0,4 2 0,45 10-2798,-39-12 1780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4.624"/>
    </inkml:context>
    <inkml:brush xml:id="br0">
      <inkml:brushProperty name="width" value="0.1" units="cm"/>
      <inkml:brushProperty name="height" value="0.1" units="cm"/>
      <inkml:brushProperty name="color" value="#00A0D7"/>
    </inkml:brush>
  </inkml:definitions>
  <inkml:trace contextRef="#ctx0" brushRef="#br0">195 16 960,'-1'10'5701,"4"30"-3989,-1 0-1494,-3-16-86,-2 1 0,-1-1 0,-1 0 0,-1 0-1,-1 0 1,-1-1 0,-11 24 0,13-34-111,-1 0 1,0 0 0,-1-1-1,0 0 1,-1 0-1,-1-1 1,1 0-1,-2-1 1,0 0-1,0-1 1,0 0-1,-1 0 1,-14 6-1,35-19 216,1 0 0,-1 0 0,1 1 0,0 0 0,0 1-1,14-2 1,-16 10 42,-8-5-272,1-1-1,-1 1 0,1-1 0,-1 1 0,1-1 0,-1 1 0,1 0 1,0-1-1,-1 0 0,1 1 0,0-1 0,-1 1 0,1-1 0,0 0 0,-1 0 1,1 1-1,0-1 0,0 0 0,-1 0 0,2 0 0,1 1 35,-1 0-1,1 0 1,0-1-1,-1 2 1,1-1 0,-1 0-1,1 0 1,-1 1-1,0-1 1,0 1-1,0 0 1,0 0 0,0 0-1,0 0 1,0 0-1,0 0 1,-1 0-1,1 1 1,-1-1-1,0 1 1,0-1 0,1 1-1,-2-1 1,1 1-1,0 0 1,0 5-1,4 8 109,-2 1-1,3 32 1,-10 27-116,1 0-9,3-74-37,0-1 1,0 0-1,0 1 0,0-1 1,0 0-1,0 1 0,1-1 1,-1 0-1,0 0 0,1 1 1,-1-1-1,1 0 0,-1 0 1,1 0-1,0 0 0,-1 1 1,2 0-1,-1-2-6,-1 0-1,1 0 1,-1-1 0,1 1-1,0 0 1,-1 0 0,1 0-1,-1-1 1,1 1 0,-1 0-1,0-1 1,1 1 0,-1 0-1,1-1 1,-1 1 0,0-1-1,1 1 1,-1-1-1,0 1 1,1-1 0,-1 1-1,0-1 1,0 1 0,1-1-1,-1 0 1,16-47-728,-14 29 816,-1 1-1,-1 0 1,-1-1-1,-4-24 0,0-6 28,5 43-99,1 1-1,-1-1 1,1 1 0,0-1 0,0 1 0,1 0 0,-1 0-1,1 0 1,1 0 0,-1 0 0,5-7 0,11-30-15,-17 40 24,0 0 0,0 0 0,0 0 0,0 0 0,0 0 1,0 1-1,1-1 0,-1 0 0,1 1 0,0-1 0,-1 1 1,1-1-1,0 1 0,0 0 0,0-1 0,0 1 0,0 0 1,0 0-1,0 1 0,0-1 0,0 0 0,0 1 0,3-1 0,52-4 163,-53 5-167,-3 0-1,-1 0 1,0 0-1,0 0 0,0-1 0,1 1 0,-1 0 0,0 0 0,0-1 0,0 1 0,0 0 0,0 0 0,0-1 0,1 1 0,-1 0 0,0 0 1,0-1-1,0 1 0,0 0 0,0-1 0,0 1 0,0 0 0,0 0 0,0-1 0,0 1 0,0 0 0,-1-1 0,1 1 0,0 0 0,0 0 1,0-1-1,0 1 0,0 0 0,0 0 0,-1-1 0,1 1 0,0 0 0,0 0 0,0 0 0,-1-1 0,1 1 0,0 0 0,0 0 0,0 0 1,-1 0-1,1 0 0,0-1 0,-1 1 0,1 0 0,0 0 0,0 0 0,-1 0 0,-17-19 12,13 15-8,-28-39 146,27 38-137,1 0-1,1-1 0,-1 1 0,1-1 0,0 0 0,0-1 0,1 1 0,-1-1 0,2 0 1,-1 1-1,1-1 0,0 0 0,0-1 0,1 1 0,-1-9 0,2 12-11,-2-21 0,1 1-1,1-1 1,2 0-1,0 1 0,1 0 1,13-43-1,-16 63-50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05.942"/>
    </inkml:context>
    <inkml:brush xml:id="br0">
      <inkml:brushProperty name="width" value="0.1" units="cm"/>
      <inkml:brushProperty name="height" value="0.1" units="cm"/>
      <inkml:brushProperty name="color" value="#00A0D7"/>
    </inkml:brush>
  </inkml:definitions>
  <inkml:trace contextRef="#ctx0" brushRef="#br0">48 83 1336,'4'-11'2013,"-2"4"268,-3 10-1095,-15 25-832,14-25-333,0 0 0,1 0 1,-1 0-1,0 0 1,1 0-1,0 1 1,0-1-1,0 0 0,0 0 1,0 1-1,1-1 1,-1 1-1,1 4 1,1-8 28,0 0 1,0-1-1,0 1 1,1 0 0,-1-1-1,0 1 1,0-1 0,0 1-1,-1-1 1,1 0 0,0 1-1,0-1 1,0 0-1,0 0 1,-1 0 0,1 1-1,0-1 1,-1 0 0,1 0-1,0 0 1,-1 0-1,1-2 1,16-25 138,-10 7 172,-7 21-351,0-1 0,0 1 0,0 0 0,0-1 0,0 1 0,0 0 1,-1 0-1,1-1 0,0 1 0,0 0 0,0-1 0,0 1 0,-1 0 0,1 0 1,0-1-1,0 1 0,0 0 0,-1 0 0,1 0 0,0 0 0,0-1 1,-1 1-1,1 0 0,0 0 0,-1 0 0,1 0 0,0 0 0,0 0 1,-1-1-1,1 1 0,0 0 0,-1 0 0,1 0 0,-1 0 0,-1 1 2,1-1 0,-1 1 0,0-1 0,0 1 0,1 0 0,-1 0 0,0 0 0,1 0 0,-1 0 0,1 0 0,0 0-1,-1 0 1,1 1 0,0-1 0,-1 0 0,1 1 0,0-1 0,0 1 0,-1 2 0,1-1-14,-1 0 1,1 1-1,0-1 1,0 1-1,0 0 1,0-1-1,1 1 1,-1 0-1,1 6 1,0-9 2,0-1 0,0 1 0,0 0 0,1-1 0,-1 1 0,0 0 0,0-1 0,0 1 0,1 0 0,-1-1 0,0 1 0,0-1 1,1 1-1,-1 0 0,1-1 0,-1 1 0,0-1 0,1 1 0,-1-1 0,1 1 0,0-1 0,0 1 0,0-1 5,0 0-1,0 0 1,1 1 0,-1-2 0,0 1-1,0 0 1,0 0 0,0 0 0,0 0-1,0-1 1,0 1 0,0 0 0,0-1-1,0 1 1,0-1 0,0 1 0,0-1-1,0 0 1,1 0 0,0-1 9,0 1 1,-1 0-1,0 0 1,1-1-1,-1 1 1,0-1-1,1 1 1,-1-1-1,0 0 1,0 1-1,0-1 1,-1 0-1,1 0 1,0 0-1,-1 0 1,1 0-1,-1 1 1,0-1-1,1 0 1,-1 0-1,0 0 1,0 0 0,0 0-1,0 0 1,-1 0-1,1 0 1,-1 0-1,1 0 1,-1 0-1,1 0 1,-1 1-1,0-1 1,0 0-1,0 0 1,-2-2-1,2 3-6,0-1 0,1 1-1,-1 0 1,0 0 0,1 0 0,-1 0-1,0 0 1,0 0 0,0 0-1,0 1 1,0-1 0,0 0 0,0 0-1,0 1 1,-1-1 0,1 1 0,0-1-1,0 1 1,0-1 0,-1 1-1,1 0 1,0 0 0,-1-1 0,1 1-1,0 0 1,0 0 0,-1 0 0,1 1-1,0-1 1,-1 0 0,1 0 0,0 1-1,0-1 1,-1 0 0,1 1-1,0 0 1,0-1 0,0 1 0,0 0-1,0-1 1,0 1 0,0 0 0,0 0-1,0 0 1,0 0 0,0 0-1,0 0 1,1 0 0,-2 2 0,2-3-10,-1 0 1,1 0 0,0 1 0,0-1 0,-1 0-1,1 0 1,0 1 0,0-1 0,0 0 0,0 0 0,-1 1-1,1-1 1,0 0 0,0 0 0,0 1 0,0-1-1,0 0 1,0 1 0,0-1 0,0 0 0,0 1-1,0-1 1,0 0 0,0 0 0,0 1 0,0-1-1,0 0 1,0 1 0,0-1 0,0 0 0,0 1-1,0-1 1,0 0 0,0 0 0,1 1 0,-1-1 0,0 1-1,13-4 11,14-14 16,-3-14 24,-22 29-38,-1 0 0,0 0 0,0 1 0,0-1-1,0 0 1,0 0 0,-1 0 0,1 0 0,0 0 0,-1 0 0,0 0-1,1 0 1,-1-1 0,0 1 0,0 0 0,-1-4 0,1 6-10,0 0 0,0 0 0,0 0 0,0 0 0,0-1 1,0 1-1,-1 0 0,1 0 0,0 0 0,0 0 0,0 0 1,0 0-1,-1 0 0,1 0 0,0-1 0,0 1 0,0 0 1,0 0-1,-1 0 0,1 0 0,0 0 0,0 0 0,0 0 0,-1 0 1,1 0-1,0 0 0,0 0 0,0 0 0,-1 0 0,1 1 1,0-1-1,0 0 0,0 0 0,0 0 0,-1 0 0,1 0 0,0 0 1,0 0-1,0 0 0,0 1 0,0-1 0,-1 0 0,1 0 1,0 0-1,0 0 0,0 0 0,0 1 0,0-1 0,0 0 1,-13 15 36,-5 16-65,9-7-36,9-23-49,0 0-1,-1 0 1,1 0-1,0 0 0,0 0 1,0-1-1,0 1 1,0 0-1,0 0 1,0 0-1,0 0 1,0 0-1,0 0 0,0 0 1,0 0-1,1 0 1,-1-1-1,0 1 1,1 0-1,-1 0 1,1 0-1,-1 0 0,2 1 1,3-1-789</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146"/>
    </inkml:context>
    <inkml:brush xml:id="br0">
      <inkml:brushProperty name="width" value="0.1" units="cm"/>
      <inkml:brushProperty name="height" value="0.1" units="cm"/>
      <inkml:brushProperty name="color" value="#00A0D7"/>
    </inkml:brush>
  </inkml:definitions>
  <inkml:trace contextRef="#ctx0" brushRef="#br0">180 1 944,'-6'74'7450,"-13"4"-5858,15-65-1616,-1-1 0,-1 1 0,1-1 0,-2 0 0,0 0 0,0-1 0,-1 0 0,0 0 0,-15 13 0,19-21 35,-1 0 0,1-1 0,-1 1 0,0-1 0,0-1 1,0 1-1,0 0 0,0-1 0,0 0 0,-1 0 0,1-1 0,-10 0 0,14 0-19,2-1 16,0 0-1,-1 1 1,1-1-1,0 0 1,0 0-1,0 0 1,0 1-1,0-1 1,0 0-1,0 1 1,0-1-1,0 1 1,0-1-1,0 1 1,0-1 0,0 1-1,0 0 1,0-1-1,0 1 1,0 0-1,1 0 1,-1 0-1,2 0 1,28-2 82,-29 2-59,0 0 1,0 0 0,0 1-1,0-1 1,0 0 0,0 1-1,0-1 1,0 1 0,-1 0-1,1 0 1,0 0-1,0 0 1,-1 0 0,1 0-1,0 0 1,-1 0 0,1 1-1,-1-1 1,0 0-1,1 1 1,1 2 0,-1 0 4,0 1-1,1-1 1,-2 1 0,1 0 0,0 0 0,-1 0 0,0 0 0,1 7-1,-1 11 23,0 0 0,-5 44 1,3-58-33,-8 58 43,24-117-720,-9 9 694,-1-65 0,-5 104-35,1 1 0,-1 0 0,0-1 0,1 1 0,-1-1 0,1 1 0,-1 0 0,1-1 0,0 1 0,-1 0 0,1 0-1,0-1 1,0 1 0,0 0 0,0 0 0,0 0 0,0 0 0,0 0 0,0 0 0,0 1 0,1-1 0,-1 0 0,0 0 0,1 1 0,-1-1 0,0 1 0,1-1 0,-1 1 0,1 0 0,2-1 0,46-2 39,-44 3-31,2 2 59,-10 2 87,2-4-158,-1 0 0,1 0 0,-1 0 0,0 0 0,1 0 0,-1 0 1,1 0-1,-1 0 0,1 0 0,-1 0 0,0 0 0,1 0 0,-1 0 0,1 0 0,-1 0 1,1-1-1,-1 1 0,0 0 0,1 0 0,-1-1 0,1 1 0,-1 0 0,1-1 1,-1 1-1,1 0 0,0-1 0,-1 1 0,1-1 0,0 1 0,-1-1 0,1 0 0,-4-5 2,2-1 0,-1 0 0,1 0 0,0 0 0,0 0 0,1 0 0,0 0 0,-1-9 0,-4-23 19,5 30-25,0 1-1,1-1 1,0 1-1,0-1 1,0 0-1,1 1 1,1-1-1,0 1 1,0-1-1,4-8 1,0-7-58,-6 24 38,0 0-1,0 0 0,0 0 0,0 0 0,-1 0 1,1 0-1,0 0 0,0 0 0,0 0 0,0 0 0,0 0 1,0 0-1,-1 0 0,1 0 0,0 0 0,0 0 0,0 0 1,0 0-1,0 0 0,-1 0 0,1 0 0,0 0 0,0 0 1,0 0-1,0 0 0,0 0 0,0 0 0,0 0 0,-1 0 1,1-1-1,0 1 0,0 0 0,0 0 0,0 0 1,0 0-1,0 0 0,0 0 0,0 0 0,0 0 0,0-1 1,0 1-1,0 0 0,0 0 0,-1 0 0,1 0 0,0 0 1,0-1-1,0 1 0,0 0 0,0 0 0,0 0 0,0 0 1,0 0-1,1 0 0,-1-1 0,0 1 0,0 0 0,0 0 1,0 0-1,0 0 0,0 0 0,0 0 0,0 0 1,0-1-1,0 1 0,0 0 0,0 0 0,0 0 0,1 0 1,-11 7-2897,8-6 2194</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7.800"/>
    </inkml:context>
    <inkml:brush xml:id="br0">
      <inkml:brushProperty name="width" value="0.1" units="cm"/>
      <inkml:brushProperty name="height" value="0.1" units="cm"/>
      <inkml:brushProperty name="color" value="#00A0D7"/>
    </inkml:brush>
  </inkml:definitions>
  <inkml:trace contextRef="#ctx0" brushRef="#br0">38 35 2088,'-1'-1'92,"1"1"-1,0 0 1,0-1-1,0 1 0,0-1 1,-1 1-1,1-1 1,0 1-1,-1 0 0,1-1 1,0 1-1,0-1 0,-1 1 1,1 0-1,-1-1 1,1 1-1,0 0 0,-1 0 1,1-1-1,-1 1 1,1 0-1,-1 0 0,1 0 1,-1 0-1,1-1 0,0 1 1,-1 0-1,1 0 1,-1 0-1,1 0 0,-1 0 1,1 0-1,-1 0 1,1 0-1,-1 0 0,1 1 1,-1-1-1,1 0 1,-1 0-1,1 0 0,-1 1 1,-10 20 456,6-8 273,0 2-146,13-21-212,24-35-878,-15 18-1572,-11 16 1212</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9.049"/>
    </inkml:context>
    <inkml:brush xml:id="br0">
      <inkml:brushProperty name="width" value="0.1" units="cm"/>
      <inkml:brushProperty name="height" value="0.1" units="cm"/>
      <inkml:brushProperty name="color" value="#00A0D7"/>
    </inkml:brush>
  </inkml:definitions>
  <inkml:trace contextRef="#ctx0" brushRef="#br0">42 32 1848,'0'0'98,"0"0"1,-1 0-1,1 0 0,0 0 0,-1 0 0,1 0 0,0 0 0,-1 0 0,1 0 0,0 0 0,0 0 0,-1 0 0,1 0 0,0 0 0,-1 0 1,1 0-1,-2-2 686,2 2-686,0 0 0,0-1 0,0 1 0,0 0 0,-1 0 1,1-1-1,0 1 0,0 0 0,0-1 0,0 1 0,0 0 0,0 0 0,0-1 0,0 1 0,0 0 0,0-1 0,0 1 0,0 0 0,0 0 1,0-1-1,0 1 0,0 0 0,0-1 0,0 1 0,0 0 0,1 0 0,-1-1 0,1 0 687,-1 0-687,1 1 0,-1 0 0,0 0 0,1 0 0,-26 7 351,13 9 339,12-15-760,0-1 0,0 1 0,0-1 0,0 0 0,0 1 1,0-1-1,0 0 0,1 1 0,-1-1 0,0 0 0,0 1 0,1-1 0,-1 0 0,0 0 0,0 1 0,1-1 0,-1 0 0,0 0 0,0 1 0,1-1 0,-1 0 0,0 0 1,1 0-1,-1 0 0,1 1 0,-1-1 0,0 0 0,1 0 0,-1 0 0,0 0 0,1 0 0,1 0 17,0 0-1,0 0 1,0 0 0,0 0 0,0 0-1,0-1 1,0 1 0,0-1-1,0 1 1,0-1 0,0 0-1,0 0 1,-1 0 0,1 0-1,0 0 1,-1 0 0,1 0-1,2-3 1,-3 4-30,0-1 0,0 0 0,0 0 0,0 0 0,-1 0 0,1 0 0,0 0 0,-1 0 0,1 0 0,0 0 0,-1 0 0,1 0 0,-1-1 0,0 1 0,1 0 0,-1 0 0,0 0 0,0-1 0,0 1 0,0 0 0,0 0 0,0-1 0,0 1 0,0 0 0,0 0 0,0 0 0,-1-2 0,0 2-14,0 1 1,0-1 0,0 1-1,1 0 1,-1-1 0,0 1 0,0 0-1,0 0 1,0 0 0,0 0-1,0 0 1,0 0 0,0 0-1,1 0 1,-1 0 0,0 0 0,0 0-1,0 1 1,0-1 0,0 0-1,1 1 1,-1-1 0,0 0-1,0 1 1,0-1 0,1 1 0,-1-1-1,0 1 1,1 0 0,-1-1-1,0 1 1,1 0 0,-1-1-1,1 1 1,-1 0 0,1 0-1,-1 1 1,-9 11 111,11-8-8,18-11 84,-2-9-30,-17 15-157,0-1 1,0 1-1,0-1 1,0 1 0,0 0-1,0-1 1,0 1-1,0-1 1,0 1-1,0 0 1,0-1 0,-1 1-1,1-1 1,0 1-1,0 0 1,0-1 0,-1 1-1,1 0 1,0-1-1,0 1 1,-1 0 0,1-1-1,0 1 1,-1 0-1,1 0 1,0-1-1,-1 1 1,1 0 0,-1 0-1,1 0 1,0-1-1,-1 1 1,1 0 0,-1 0-1,1 0 1,0 0-1,-1 0 1,1 0-1,-1 0 1,1 0 0,-1 0-1,1 0 1,0 0-1,-1 0 1,1 0 0,-1 0-1,1 1 1,-1-1-1,-1 0 6,1 1-1,-1-1 0,1 0 1,-1 1-1,1-1 0,-1 1 1,1 0-1,-1-1 0,1 1 1,-1 0-1,1 0 0,0 0 1,0 0-1,-1 0 1,1 0-1,0 1 0,0-1 1,0 0-1,0 1 0,0-1 1,1 0-1,-1 1 0,0-1 1,1 1-1,-1-1 0,0 1 1,1-1-1,0 1 0,-1 2 1,1-3-6,0 0 0,-1 0 1,1 0-1,0 0 0,0 0 0,0 0 1,0 1-1,0-1 0,0 0 0,1 0 1,-1 0-1,0 0 0,0 0 1,1 0-1,-1 0 0,1 0 0,-1 0 1,1 0-1,-1 0 0,1 0 0,-1 0 1,1 0-1,0-1 0,0 1 0,-1 0 1,1 0-1,0-1 0,0 1 1,0 0-1,0-1 0,0 1 0,0-1 1,0 1-1,0-1 0,0 0 0,0 1 1,0-1-1,0 0 0,0 0 1,0 0-1,0 0 0,0 0 0,1 0 1,-1 0-1,0 0 0,0 0 0,1-1 1,4 0-162,-1 0 1,0 0-1,0-1 1,0 0-1,0 0 1,0 0-1,8-6 0,-1 0-325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0.674"/>
    </inkml:context>
    <inkml:brush xml:id="br0">
      <inkml:brushProperty name="width" value="0.1" units="cm"/>
      <inkml:brushProperty name="height" value="0.1" units="cm"/>
      <inkml:brushProperty name="color" value="#CC0066"/>
    </inkml:brush>
  </inkml:definitions>
  <inkml:trace contextRef="#ctx0" brushRef="#br0">45 33 6065,'-3'-8'640,"-22"1"409,21 1-49,1 1-128,0 1-200,1 2-144,0 2 32,1 3 137,-1 2 31,2 8-16,0 2-160,3 7-304,3 4-80,9 3-144,5 2-40,12-2-776,8-1-1289,10-13 1249</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0.012"/>
    </inkml:context>
    <inkml:brush xml:id="br0">
      <inkml:brushProperty name="width" value="0.1" units="cm"/>
      <inkml:brushProperty name="height" value="0.1" units="cm"/>
      <inkml:brushProperty name="color" value="#00A0D7"/>
    </inkml:brush>
  </inkml:definitions>
  <inkml:trace contextRef="#ctx0" brushRef="#br0">34 9 1304,'0'0'67,"0"0"0,0 0 0,-2-4 1602,2 4-1602,0 0 0,-1 0-1,1 0 1,0-1 0,0 1 0,0 0-1,0 0 1,-1 0 0,1 0 0,0 0 0,0 0-1,0 0 1,0 0 0,-1 0 0,1 0-1,0 0 1,0 0 0,0 0 0,-1 0 0,1 0-1,-1 1 535,1 0-534,-14 10 1244,5 3-807,9-14-481,0 0 0,0 0 0,0 0 0,0 0 0,0 1 0,0-1 0,0 0 0,0 0 0,0 0 0,0 0 0,0 1 0,0-1 0,0 0 0,0 0 0,0 0 0,0 0 0,0 0 0,0 1 0,0-1 0,1 0 0,-1 0 0,0 0 0,0 0 0,0 0 0,0 0 0,0 1 0,0-1 0,1 0 0,-1 0 0,0 0 0,0 0 0,0 0 0,0 0 0,1 0 0,-1 0 0,0 0 0,0 0 0,0 0 0,0 0 0,1 0 0,-1 0 0,0 0 0,0 0 0,0 0 0,0 0 0,1 0 0,-1 0 0,0 0 0,0 0 0,0 0 0,0 0 0,0 0 0,1 0 0,-1 0 0,0 0 0,0-1-1,0 1 1,0 0 0,0 0 0,0 0 0,1 0 0,-1 0 0,0 0 0,0-1 0,0 1 0,1 0-6,0 0-1,0-1 0,-1 1 0,1 0 0,0-1 0,0 1 0,0-1 0,-1 1 0,1-1 1,0 1-1,-1-1 0,1 1 0,0-1 0,-1 0 0,1 0 0,-1 1 0,1-1 0,-1 0 1,1 0-1,-1 1 0,0-1 0,1 0 0,-1 0 0,0 0 0,1 0 0,-1 1 0,0-1 1,0 0-1,0 0 0,0 0 0,0 0 0,0 0 0,0 0 0,0 0 0,-1 1 0,1-1 1,0-1-1,-10-3 366,-2 19 188,11-13-559,1-1-1,0 0 1,-1 1 0,1-1-1,0 0 1,0 1 0,0-1-1,-1 1 1,1-1 0,0 0 0,0 1-1,0-1 1,0 1 0,0-1-1,0 1 1,0-1 0,0 0-1,0 1 1,0-1 0,0 1 0,0-1-1,0 1 1,0-1 0,0 0-1,0 1 1,1-1 0,-1 1-1,0-1 1,0 0 0,0 1-1,1-1 1,-1 1 0,0-1 0,0 0-1,1 1 1,-1-1 0,0 0-1,1 0 1,-1 1 0,1-1-1,-1 0 1,0 0 0,1 1 0,-1-1-1,1 0 1,-1 0 0,0 0-1,1 0 1,-1 0 0,1 0-1,-1 0 1,1 0 0,-1 0 0,0 0-1,1 0 1,-1 0 0,1 0-1,-1 0 1,1 0 0,-1 0-1,1-1 1,1 1-119,-1 0 0,1 0 0,-1-1 0,1 1 0,-1-1-1,1 1 1,-1-1 0,0 0 0,1 0 0,-1 1 0,0-1 0,0 0 0,1 0-1,-1 0 1,0 0 0,0 0 0,1-3 0,0-2-596</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200"/>
    </inkml:context>
    <inkml:brush xml:id="br0">
      <inkml:brushProperty name="width" value="0.1" units="cm"/>
      <inkml:brushProperty name="height" value="0.1" units="cm"/>
      <inkml:brushProperty name="color" value="#00A0D7"/>
    </inkml:brush>
  </inkml:definitions>
  <inkml:trace contextRef="#ctx0" brushRef="#br0">0 98 3961,'4'0'576,"3"-3"568,2-1-256,0-3-255,2 0-145,0-1-264,1 0-80,0 0-120,-1 0-40,-1 0-232,-2-1-168,0 0-537,-1-1-415,-1 1 752</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465"/>
    </inkml:context>
    <inkml:brush xml:id="br0">
      <inkml:brushProperty name="width" value="0.1" units="cm"/>
      <inkml:brushProperty name="height" value="0.1" units="cm"/>
      <inkml:brushProperty name="color" value="#00A0D7"/>
    </inkml:brush>
  </inkml:definitions>
  <inkml:trace contextRef="#ctx0" brushRef="#br0">4 1 2361,'-1'1'351,"1"1"1,-1-1 0,1 1 0,0 0 0,-1-1 0,1 1-1,0-1 1,0 1 0,0 0 0,0-1 0,0 1-1,0 0 1,1-1 0,-1 1 0,1 2 0,15 25 1841,-13-25-2493,0-1 0,-1 0 0,1 0 0,0 0 0,1 0 0,-1-1 0,0 1 0,1-1 0,0 0 0,-1 0 0,1 0 0,0-1 0,4 2 0,-1-2-858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718"/>
    </inkml:context>
    <inkml:brush xml:id="br0">
      <inkml:brushProperty name="width" value="0.1" units="cm"/>
      <inkml:brushProperty name="height" value="0.1" units="cm"/>
      <inkml:brushProperty name="color" value="#00A0D7"/>
    </inkml:brush>
  </inkml:definitions>
  <inkml:trace contextRef="#ctx0" brushRef="#br0">46 113 3345,'-3'0'480,"-1"-2"496,0-1-144,-1-2-176,-1 1-16,1-3-207,0-1-97,2-3-336,-1-2-144,2 0-360,0 0-225,0 1-583,2 0-320,0 2 904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1.864"/>
    </inkml:context>
    <inkml:brush xml:id="br0">
      <inkml:brushProperty name="width" value="0.1" units="cm"/>
      <inkml:brushProperty name="height" value="0.1" units="cm"/>
      <inkml:brushProperty name="color" value="#00A0D7"/>
    </inkml:brush>
  </inkml:definitions>
  <inkml:trace contextRef="#ctx0" brushRef="#br0">9 0 1864,'-4'5'809,"1"-1"871,1 1-248,2-1-488,1 0-207,5-1-337,2-2-120,4-1-160,2-3-152,3 1-568,-1 0-449,7-2 513</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398"/>
    </inkml:context>
    <inkml:brush xml:id="br0">
      <inkml:brushProperty name="width" value="0.1" units="cm"/>
      <inkml:brushProperty name="height" value="0.1" units="cm"/>
      <inkml:brushProperty name="color" value="#00A0D7"/>
    </inkml:brush>
  </inkml:definitions>
  <inkml:trace contextRef="#ctx0" brushRef="#br0">122 22 624,'23'-21'7804,"-23"21"-7761,-16 11 28,-88 63 246,102-72-453,1-1-66,0 0 1,-1 0-1,1 0 0,0 0 1,-1-1-1,1 1 1,0 0-1,-1 0 1,1-1-1,-1 1 1,1-1-1,-1 0 1,-2 1-1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653"/>
    </inkml:context>
    <inkml:brush xml:id="br0">
      <inkml:brushProperty name="width" value="0.1" units="cm"/>
      <inkml:brushProperty name="height" value="0.1" units="cm"/>
      <inkml:brushProperty name="color" value="#00A0D7"/>
    </inkml:brush>
  </inkml:definitions>
  <inkml:trace contextRef="#ctx0" brushRef="#br0">40 1 1680,'-2'1'312,"-1"0"-1,0 1 1,1-1-1,-1 1 1,1 0-1,0 0 1,-1 0 0,1 0-1,0 0 1,0 0-1,0 0 1,1 1-1,-1-1 1,0 1-1,1 0 1,0-1-1,-1 1 1,0 5-1,2-7-222,0 0-1,-1 0 0,1 0 1,1 0-1,-1 0 1,0 0-1,0 0 0,0 0 1,0 0-1,1 0 1,-1 0-1,0 0 0,1 0 1,-1 0-1,1 0 1,-1 0-1,1 0 0,0 0 1,-1-1-1,2 3 0,0-2-85,1 0-1,-1 1 1,0-1-1,0 0 0,0 0 1,1 0-1,-1 0 0,1 0 1,-1-1-1,0 1 0,1-1 1,3 1-1,77 2-2547,-77-2 1629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3.870"/>
    </inkml:context>
    <inkml:brush xml:id="br0">
      <inkml:brushProperty name="width" value="0.1" units="cm"/>
      <inkml:brushProperty name="height" value="0.1" units="cm"/>
      <inkml:brushProperty name="color" value="#00A0D7"/>
    </inkml:brush>
  </inkml:definitions>
  <inkml:trace contextRef="#ctx0" brushRef="#br0">3 126 1728,'-3'4'2737,"3"-8"-1777,1-3-128,1-2-112,3-3-167,0-3-153,3-3-248,1-1-152,-4 1-856,-2 3-505,-3 3 681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4.057"/>
    </inkml:context>
    <inkml:brush xml:id="br0">
      <inkml:brushProperty name="width" value="0.1" units="cm"/>
      <inkml:brushProperty name="height" value="0.1" units="cm"/>
      <inkml:brushProperty name="color" value="#00A0D7"/>
    </inkml:brush>
  </inkml:definitions>
  <inkml:trace contextRef="#ctx0" brushRef="#br0">16 1 1832,'-6'7'721,"2"-2"831,1-1-208,1-1-352,1-1-175,1 2-313,1-1-88,4 0-112,4-2-64,6-1-128,3 0-40,3-2-352,1 1-400,1 1 392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451"/>
    </inkml:context>
    <inkml:brush xml:id="br0">
      <inkml:brushProperty name="width" value="0.1" units="cm"/>
      <inkml:brushProperty name="height" value="0.1" units="cm"/>
      <inkml:brushProperty name="color" value="#00A0D7"/>
    </inkml:brush>
  </inkml:definitions>
  <inkml:trace contextRef="#ctx0" brushRef="#br0">51 88 2809,'-5'2'472,"1"-1"0,-1 1 0,1 1 0,0-1 1,0 1-1,0-1 0,0 1 0,0 0 1,1 0-1,-7 8 0,52-29 1783,106-76-3726,-134 84 654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0:21.549"/>
    </inkml:context>
    <inkml:brush xml:id="br0">
      <inkml:brushProperty name="width" value="0.1" units="cm"/>
      <inkml:brushProperty name="height" value="0.1" units="cm"/>
      <inkml:brushProperty name="color" value="#CC0066"/>
    </inkml:brush>
  </inkml:definitions>
  <inkml:trace contextRef="#ctx0" brushRef="#br0">20 1 6953,'-13'0'545,"11"2"343,0 3-56,1 2 264,0 5 152,2 1 73,4 5-209,4 2-184,2 7-304,3 5-168,5 6-296,4 1-88,7 1-360,5 1-552,2-2 504</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731"/>
    </inkml:context>
    <inkml:brush xml:id="br0">
      <inkml:brushProperty name="width" value="0.1" units="cm"/>
      <inkml:brushProperty name="height" value="0.1" units="cm"/>
      <inkml:brushProperty name="color" value="#00A0D7"/>
    </inkml:brush>
  </inkml:definitions>
  <inkml:trace contextRef="#ctx0" brushRef="#br0">9 1 4969,'-4'0'1696,"3"3"-583,-1 1-273,1 0-248,1 4-192,2 0-64,1 3-96,0 2-56,1 3-120,0-1-24,3 0-24,0-2-8,2-2-16,2-2-144,-1-2-944,0-3-1032,-1-4 1127</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5.978"/>
    </inkml:context>
    <inkml:brush xml:id="br0">
      <inkml:brushProperty name="width" value="0.1" units="cm"/>
      <inkml:brushProperty name="height" value="0.1" units="cm"/>
      <inkml:brushProperty name="color" value="#00A0D7"/>
    </inkml:brush>
  </inkml:definitions>
  <inkml:trace contextRef="#ctx0" brushRef="#br0">5 148 3097,'-2'-1'632,"1"-2"656,0-1 16,1-2-191,0-1-241,1-1-400,0-3-136,0 0-160,0-2-56,0-2-104,1-1-64,-1-2-568,1 1-432,-1 0 544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6.197"/>
    </inkml:context>
    <inkml:brush xml:id="br0">
      <inkml:brushProperty name="width" value="0.1" units="cm"/>
      <inkml:brushProperty name="height" value="0.1" units="cm"/>
      <inkml:brushProperty name="color" value="#00A0D7"/>
    </inkml:brush>
  </inkml:definitions>
  <inkml:trace contextRef="#ctx0" brushRef="#br0">18 1 3249,'-5'2'576,"1"3"544,1-1-40,0 1-160,1-1-207,2-1-201,2-1-48,4-2-112,2 0-48,5 0-200,2 0-72,5 1-144,2 0-296,2 1-1545,1 1 1265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146"/>
    </inkml:context>
    <inkml:brush xml:id="br0">
      <inkml:brushProperty name="width" value="0.1" units="cm"/>
      <inkml:brushProperty name="height" value="0.1" units="cm"/>
      <inkml:brushProperty name="color" value="#00A0D7"/>
    </inkml:brush>
  </inkml:definitions>
  <inkml:trace contextRef="#ctx0" brushRef="#br0">49 11 1096,'-18'-3'1474,"17"3"-1173,0 0-1,0-1 1,0 1-1,0 0 0,0 0 1,0 0-1,-1 0 0,1-1 1,0 2-1,0-1 0,0 0 1,0 0-1,0 0 1,0 0-1,0 1 0,0-1 1,0 0-1,0 1 0,-1 0 1,-6 19-775,8-20 543,1 0 0,0 1 0,0-1 0,-1 0-1,1 0 1,0 1 0,0-1 0,0 0-1,0 0 1,-1 0 0,1 0 0,0 0 0,0 0-1,0-1 1,0 1 0,-1 0 0,1 0-1,0 0 1,0-1 0,0 1 0,-1-1 0,1 1-1,0 0 1,-1-1 0,1 1 0,0-1-1,0 0 1,1 0-43,-1 1 0,1-1 0,-1 0-1,1 0 1,-1 0 0,0 0 0,1 0 0,-1 0-1,0 0 1,0 0 0,0 0 0,0 0 0,0-1-1,0 1 1,0-1 0,0 1 0,0 0 0,-1-1-1,2-2 1,-6 18 256,7-8-723,9-12-1759,-4-1 1207</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754"/>
    </inkml:context>
    <inkml:brush xml:id="br0">
      <inkml:brushProperty name="width" value="0.1" units="cm"/>
      <inkml:brushProperty name="height" value="0.1" units="cm"/>
      <inkml:brushProperty name="color" value="#00A0D7"/>
    </inkml:brush>
  </inkml:definitions>
  <inkml:trace contextRef="#ctx0" brushRef="#br0">21 79 3417,'-21'-2'2096,"25"0"-1112,-1-1-183,4-1-305,0-1-72,3-2-104,2 0-72,1-2-272,2 0-200,-2 0-592,1-1-393,-2-1 585</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7.973"/>
    </inkml:context>
    <inkml:brush xml:id="br0">
      <inkml:brushProperty name="width" value="0.1" units="cm"/>
      <inkml:brushProperty name="height" value="0.1" units="cm"/>
      <inkml:brushProperty name="color" value="#00A0D7"/>
    </inkml:brush>
  </inkml:definitions>
  <inkml:trace contextRef="#ctx0" brushRef="#br0">23 0 4273,'-4'2'392,"-1"1"344,2 1-224,-1 2 40,1 1-120,0 0-95,2 0-169,1-1-40,2 0-64,4 0-24,3-2-24,3 1-16,1-2-16,1 0-64,1 0-657,-1 1-535,0 1 664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191"/>
    </inkml:context>
    <inkml:brush xml:id="br0">
      <inkml:brushProperty name="width" value="0.1" units="cm"/>
      <inkml:brushProperty name="height" value="0.1" units="cm"/>
      <inkml:brushProperty name="color" value="#00A0D7"/>
    </inkml:brush>
  </inkml:definitions>
  <inkml:trace contextRef="#ctx0" brushRef="#br0">51 51 4569,'-5'3'576,"-1"0"384,-1-1 17,0-2-233,1-1-288,0-4-328,1 2-72,0-4-160,3-1-192,1-2-512,0-3-705,1 1 841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28.362"/>
    </inkml:context>
    <inkml:brush xml:id="br0">
      <inkml:brushProperty name="width" value="0.1" units="cm"/>
      <inkml:brushProperty name="height" value="0.1" units="cm"/>
      <inkml:brushProperty name="color" value="#00A0D7"/>
    </inkml:brush>
  </inkml:definitions>
  <inkml:trace contextRef="#ctx0" brushRef="#br0">7 15 3905,'-6'9'464,"5"-4"568,1-1 120,4-2 81,1-1-209,4-2-536,4-3-200,6-3-480,4-2-600,7-5 480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1.468"/>
    </inkml:context>
    <inkml:brush xml:id="br0">
      <inkml:brushProperty name="width" value="0.1" units="cm"/>
      <inkml:brushProperty name="height" value="0.1" units="cm"/>
      <inkml:brushProperty name="color" value="#00A0D7"/>
    </inkml:brush>
  </inkml:definitions>
  <inkml:trace contextRef="#ctx0" brushRef="#br0">92 0 1208,'0'0'235,"1"0"0,0 1 0,-1-1 0,1 0 0,0 0 0,-1 1 0,1-1 0,4 4 1879,-5-3-1879,1-1 0,-1 1-1,0-1 1,1 1 0,-1 0 0,0-1 0,1 2 0,6 25 1234,-4 25-1464,-4-44 14,0 0-1,0 0 0,-1-1 1,0 1-1,-1-1 0,1 1 1,-2-1-1,1 0 1,-6 9-1,7-12-12,0-1 0,0 0 0,0 0 0,-1 0 0,1 0 0,-1 0 0,0-1 1,0 1-1,0-1 0,0 0 0,0 0 0,0 0 0,-1 0 0,1 0 0,-1-1 0,1 1 0,-1-1 0,1 0 0,-1 0 0,0-1 0,-4 1 1,-7-4-79,20-4-96,22-5 98,-25 11 77,-1 1 0,1-1 0,0 1 0,0-1 0,0 1 0,0 0 0,0 0-1,0 0 1,0 0 0,0 0 0,0 0 0,0 1 0,0-1 0,0 0 0,0 1 0,-1 0 0,1-1 0,0 1-1,0 0 1,0 0 0,-1 0 0,1 0 0,-1 0 0,1 1 0,-1-1 0,1 0 0,-1 1 0,0-1-1,1 1 1,-1-1 0,0 1 0,0 0 0,0-1 0,0 1 0,0 0 0,-1 0 0,1 0 0,-1 0 0,1 0-1,-1 0 1,0-1 0,1 1 0,-1 0 0,0 0 0,0 0 0,0 0 0,-1 0 0,1 0 0,-1 4 0,-11 63 76,5-29 50,-5 78 0,15-107-106,4-18 36,3-22 48,-2-50 60,-4 55-118,-2-1-1,0-1 1,-3-26 0,1 51-52,0-1-1,0 1 1,0-1 0,0 1 0,1-1 0,-1 1 0,0-1 0,1 1-1,-1 0 1,1-1 0,0 1 0,-1 0 0,1 0 0,0-1-1,0 1 1,0 0 0,0 0 0,0 0 0,0 0 0,0 0 0,0 0-1,0 0 1,0 0 0,1 1 0,-1-1 0,0 0 0,1 1 0,-1-1-1,0 1 1,1-1 0,-1 1 0,1 0 0,-1-1 0,1 1-1,-1 0 1,0 0 0,4 0 0,56 4 27,-57-4-31,-10-3 45,1-1 0,-1 0 0,1 0 0,0-1 0,0 0 0,1 0 1,-1 0-1,1 0 0,0 0 0,1-1 0,-1 0 0,-4-11 0,0-7 346,7 20-341,-1 0 0,1 1 0,0-1 0,0 0 0,0 0 0,1 0 0,-1 0 0,1 1-1,0-1 1,0 0 0,0 0 0,1 0 0,-1 0 0,3-7 0,17-39-2107,-18 44 1417</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026"/>
    </inkml:context>
    <inkml:brush xml:id="br0">
      <inkml:brushProperty name="width" value="0.1" units="cm"/>
      <inkml:brushProperty name="height" value="0.1" units="cm"/>
      <inkml:brushProperty name="color" value="#00A0D7"/>
    </inkml:brush>
  </inkml:definitions>
  <inkml:trace contextRef="#ctx0" brushRef="#br0">1 37 952,'7'-3'272,"1"1"136,0-1 0,2-2-160,0 0-143,1-5-210,-1 1 81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6.948"/>
    </inkml:context>
    <inkml:brush xml:id="br0">
      <inkml:brushProperty name="width" value="0.1" units="cm"/>
      <inkml:brushProperty name="height" value="0.1" units="cm"/>
      <inkml:brushProperty name="color" value="#004F8B"/>
    </inkml:brush>
  </inkml:definitions>
  <inkml:trace contextRef="#ctx0" brushRef="#br0">1 2 480,'4'0'0,"1"-1"136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299"/>
    </inkml:context>
    <inkml:brush xml:id="br0">
      <inkml:brushProperty name="width" value="0.1" units="cm"/>
      <inkml:brushProperty name="height" value="0.1" units="cm"/>
      <inkml:brushProperty name="color" value="#00A0D7"/>
    </inkml:brush>
  </inkml:definitions>
  <inkml:trace contextRef="#ctx0" brushRef="#br0">1 1 2200,'0'5'529,"1"1"207,2-2 192,1 0-32,3-1-272,1-2-120,1 0-104,1-1-31,1 1-129,1 0-96,0 1-152,-1 1-248,-1 1-889,1-1-567,-2-1 800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549"/>
    </inkml:context>
    <inkml:brush xml:id="br0">
      <inkml:brushProperty name="width" value="0.1" units="cm"/>
      <inkml:brushProperty name="height" value="0.1" units="cm"/>
      <inkml:brushProperty name="color" value="#00A0D7"/>
    </inkml:brush>
  </inkml:definitions>
  <inkml:trace contextRef="#ctx0" brushRef="#br0">71 67 912,'-21'15'5683,"20"-15"-5369,0 0 0,1 1 1,-1-1-1,0 0 1,0 0-1,0 0 0,1 1 1,-1-1-1,0 0 0,-1 0 1,-14-23 614,-5-28-5774,19 42 3757</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33.719"/>
    </inkml:context>
    <inkml:brush xml:id="br0">
      <inkml:brushProperty name="width" value="0.1" units="cm"/>
      <inkml:brushProperty name="height" value="0.1" units="cm"/>
      <inkml:brushProperty name="color" value="#00A0D7"/>
    </inkml:brush>
  </inkml:definitions>
  <inkml:trace contextRef="#ctx0" brushRef="#br0">3 1 2585,'0'5'1016,"0"0"744,-1 1-328,0 0-231,1 0-417,0-1-168,3-2-296,2-1-104,4-3-200,2-2-216,7-2-504,3-1-424,5 0 536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0.317"/>
    </inkml:context>
    <inkml:brush xml:id="br0">
      <inkml:brushProperty name="width" value="0.1" units="cm"/>
      <inkml:brushProperty name="height" value="0.1" units="cm"/>
      <inkml:brushProperty name="color" value="#00A0D7"/>
    </inkml:brush>
  </inkml:definitions>
  <inkml:trace contextRef="#ctx0" brushRef="#br0">86 24 872,'4'14'6419,"-2"43"-5396,-1-14-608,-1-40-407,-1 0 1,0 0-1,1 0 1,-2 0-1,1 0 1,0 0-1,0 0 1,-1 0-1,0 0 1,1-1 0,-1 1-1,0-1 1,0 1-1,-1-1 1,1 0-1,0 1 1,-4 1-1,-49 35 32,48-37 5,11-6-42,19-5 92,-3 4-91,-2 2 434,-17 4-421,0 0-1,-1-1 0,1 1 0,-1 0 1,1 0-1,0 0 0,-1 0 1,0-1-1,1 1 0,-1 0 1,1 0-1,-1 0 0,0 0 0,0 0 1,1 0-1,-1 0 0,0 0 1,0 0-1,0 0 0,0 0 1,0 0-1,-1 2 0,3 21 135,-2-21-131,1 1 0,-1-1 1,1 1-1,-1 0 0,0-1 1,-1 1-1,1-1 0,0 1 0,-1-1 1,0 1-1,0-1 0,0 1 0,0-1 1,-4 6-1,3-6 52,5-7-36,5-13 0,-5-7-20,0-1 0,-2-24 0,3 47-18,-1 0 1,0 0-1,1 1 0,0 0 1,-1 0-1,1 0 1,0 0-1,-1 0 0,1 1 1,0-1-1,5 1 1,7-2 20,-17 3 1,0-1-15,1 0-1,-1 0 0,0 0 0,0 0 1,0 0-1,0 0 0,1 0 1,-1 0-1,0 0 0,0 0 1,0-1-1,1 1 0,-1 0 1,0-1-1,0 1 0,1 0 1,-1-1-1,0 1 0,1-1 1,-1 1-1,0-1 0,1 1 0,-1-1 1,1 1-1,-1-1 0,0 0 1,1 1-1,0-1 0,-1 0 1,1 0-1,-1 1 0,1-2 1,-17-17 181,16 17-167,-1 0 0,0 1 0,0-1 0,1 0 0,-1 0 0,1 0 1,-1 0-1,1-1 0,0 1 0,0 0 0,0 0 0,0-1 0,1 1 0,-1-1 1,0 1-1,1 0 0,0-1 0,-1-3 0,0-9-237,1-37 725,0 50-633,0 0 0,0 0 0,0 0 0,1 1 1,-1-1-1,1 0 0,-1 0 0,1 1 0,0-1 0,0 0 0,-1 1 0,1-1 0,0 1 0,1-1 1,-1 1-1,0 0 0,0-1 0,0 1 0,1 0 0,-1 0 0,1 0 0,-1 0 0,3-1 0,3 0-756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292"/>
    </inkml:context>
    <inkml:brush xml:id="br0">
      <inkml:brushProperty name="width" value="0.1" units="cm"/>
      <inkml:brushProperty name="height" value="0.1" units="cm"/>
      <inkml:brushProperty name="color" value="#00A0D7"/>
    </inkml:brush>
  </inkml:definitions>
  <inkml:trace contextRef="#ctx0" brushRef="#br0">0 71 1672,'23'-14'5210,"-16"11"-5403,0-1-1,-1 0 0,1 0 0,-1 0 1,0-1-1,0 0 0,0 0 1,-1-1-1,7-7 0,-10 9-638</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555"/>
    </inkml:context>
    <inkml:brush xml:id="br0">
      <inkml:brushProperty name="width" value="0.1" units="cm"/>
      <inkml:brushProperty name="height" value="0.1" units="cm"/>
      <inkml:brushProperty name="color" value="#00A0D7"/>
    </inkml:brush>
  </inkml:definitions>
  <inkml:trace contextRef="#ctx0" brushRef="#br0">8 1 2777,'-1'0'152,"0"1"0,1-1 0,-1 1 0,1 0 0,-1-1 0,1 1 0,-1 0 0,1-1 1,0 1-1,-1 0 0,1-1 0,0 1 0,-1 0 0,1 0 0,0 0 0,0-1 0,0 1 1,0 0-1,0 0 0,0 0 0,0-1 0,0 1 0,0 0 0,0 0 0,0 0 0,0-1 1,1 1-1,-1 0 0,0 0 0,1-1 0,-1 1 0,0 0 0,1-1 0,-1 1 0,1 0 1,0 0-1,36 5 545,-35-6-826,5 1-487,-1-1 1,0 0-1,1-1 1,-1 1-1,12-4 1,-13 2-392</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756"/>
    </inkml:context>
    <inkml:brush xml:id="br0">
      <inkml:brushProperty name="width" value="0.1" units="cm"/>
      <inkml:brushProperty name="height" value="0.1" units="cm"/>
      <inkml:brushProperty name="color" value="#00A0D7"/>
    </inkml:brush>
  </inkml:definitions>
  <inkml:trace contextRef="#ctx0" brushRef="#br0">41 36 1616,'-8'4'560,"0"1"641,2-3-33,-1-2-8,3-1-176,0-1-263,2-4-441,1-1-160,1 0-328,1 0-248,0-1-921,0 0 801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1.942"/>
    </inkml:context>
    <inkml:brush xml:id="br0">
      <inkml:brushProperty name="width" value="0.1" units="cm"/>
      <inkml:brushProperty name="height" value="0.1" units="cm"/>
      <inkml:brushProperty name="color" value="#00A0D7"/>
    </inkml:brush>
  </inkml:definitions>
  <inkml:trace contextRef="#ctx0" brushRef="#br0">10 0 2977,'-9'5'2984,"8"-3"-2336,1 0-111,1-1-177,1-1-72,4 0-96,0-1-48,2-1-88,2 1-56,2 1-248,1 0-264,0 2-1385,0 1 1169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2.668"/>
    </inkml:context>
    <inkml:brush xml:id="br0">
      <inkml:brushProperty name="width" value="0.1" units="cm"/>
      <inkml:brushProperty name="height" value="0.1" units="cm"/>
      <inkml:brushProperty name="color" value="#00A0D7"/>
    </inkml:brush>
  </inkml:definitions>
  <inkml:trace contextRef="#ctx0" brushRef="#br0">9 14 2008,'-6'4'2340,"11"-14"-1779,1 3-365,-13 18 1047,1 5 8,17-16-439,21-18-2632,-25 13 1134</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44.895"/>
    </inkml:context>
    <inkml:brush xml:id="br0">
      <inkml:brushProperty name="width" value="0.1" units="cm"/>
      <inkml:brushProperty name="height" value="0.1" units="cm"/>
      <inkml:brushProperty name="color" value="#00A0D7"/>
    </inkml:brush>
  </inkml:definitions>
  <inkml:trace contextRef="#ctx0" brushRef="#br0">89 0 1944,'-12'40'2534,"12"-34"-2416,0 1-1,0-1 0,-1 1 1,0-1-1,0 0 1,0 1-1,-3 6 0,3-11-111,0 0 0,-1 0 0,1 0 0,0 0-1,-1 0 1,1 0 0,-1 0 0,1-1 0,-1 1 0,0 0-1,0-1 1,0 1 0,0-1 0,0 0 0,0 0-1,0 1 1,0-1 0,-1-1 0,1 1 0,0 0-1,-3 0 1,-20 2-183,24-5 63,14-5 149,-12 7-27,1-1-1,-1 0 0,0 1 1,0-1-1,0 1 1,1 0-1,-1-1 1,0 1-1,1 0 0,-1 0 1,0 0-1,1 0 1,-1 0-1,0 0 1,1 0-1,-1 0 0,0 1 1,1-1-1,-1 0 1,0 1-1,0-1 1,1 1-1,-1-1 0,0 1 1,0 0-1,0 0 1,0-1-1,0 1 1,0 0-1,0 0 0,0 0 1,0 0-1,0 0 1,0 0-1,-1 0 0,1 0 1,0 1-1,-1-1 1,1 0-1,-1 0 1,1 2-1,0 0 15,0 1 0,0-1 0,-1 1 0,1 0-1,-1-1 1,0 1 0,0 0 0,0-1 0,0 1 0,-1 0 0,0-1 0,1 1 0,-1-1-1,-2 4 1,-4 9 0,9-26 39,7-29 15,-10 27-22,-3-31 30,4 43-80,0-1 0,0 0 0,0 1 0,0-1 0,0 1 0,0-1 0,0 0 0,0 1 0,0-1 0,0 1 0,0-1 0,0 1 0,1-1 0,-1 1 0,0-1 0,0 0 0,1 1 0,-1-1 0,0 1 1,1-1-1,-1 1 0,0 0 0,1-1 0,-1 1 0,1-1 0,-1 1 0,0 0 0,1-1 0,-1 1 0,1 0 0,0-1 0,-1 1 0,1 0 0,-1 0 0,1 0 0,-1-1 0,1 1 0,-1 0 0,1 0 0,0 0 0,-1 0 0,1 0 1,-1 0-1,1 0 0,0 0 0,-1 0 0,1 1 0,-1-1 0,1 0 0,-1 0 0,1 0 0,-1 1 0,1-1 0,0 1 0,22 13 16,-19-7 26,-18-7 3,13-1-35,0 0 1,0 0-1,0 1 1,-1-1-1,1 0 1,0 0-1,0-1 1,0 1 0,1 0-1,-1 0 1,0 0-1,0-1 1,0 1-1,1 0 1,-1-1-1,1 1 1,-1 0-1,1-1 1,0 1-1,-1-1 1,1 1 0,0-1-1,0 1 1,0-1-1,0 1 1,0-1-1,0 1 1,1-3-1,-1 0 11,0 0-1,1-1 1,0 1 0,-1 0-1,1 0 1,0 0-1,1 0 1,2-7 0,12-10-1471,-12 14 903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07.980"/>
    </inkml:context>
    <inkml:brush xml:id="br0">
      <inkml:brushProperty name="width" value="0.1" units="cm"/>
      <inkml:brushProperty name="height" value="0.1" units="cm"/>
      <inkml:brushProperty name="color" value="#004F8B"/>
    </inkml:brush>
  </inkml:definitions>
  <inkml:trace contextRef="#ctx0" brushRef="#br0">5573 30 1176,'0'-1'55,"-1"-1"1,1 1-1,-1-1 0,1 1 0,-1-1 0,1 1 0,-1 0 1,0-1-1,1 1 0,-1 0 0,0 0 0,0-1 0,0 1 0,0 0 1,0 0-1,-1 0 0,1 0 0,0 0 0,0 0 0,-1 1 1,1-1-1,0 0 0,-1 1 0,1-1 0,-1 1 0,1-1 1,-1 1-1,1 0 0,-1-1 0,1 1 0,-1 0 0,1 0 0,-1 0 1,1 0-1,-2 1 0,-74 4 464,47-1-132,-90 3 80,-173 6-328,30-10 436,-263-6 864,-14 2-365,71 2-668,-279 26 1132,378-10-1430,-186 22 804,462-25-867,-485 88 173,515-85-205,1 4 1,1 2-1,1 3 0,1 3 1,1 2-1,-77 55 0,113-68-25,-1 0-1,2 2 0,1 0 0,0 2 0,2 0 1,0 1-1,2 1 0,0 1 0,2 0 0,0 1 1,2 0-1,-11 33 0,5-1 30,3 0 1,2 2-1,3 0 0,-6 115 0,8-40 70,-17 489 268,28-488 410,6 0 0,39 212 0,-17-218-45,4-1-1,7-1 1,5-3 0,5-1-1,112 193 1,-105-222-683,5-2 0,4-4 1,4-2-1,3-4 0,4-3 0,4-3 0,104 75 1,-87-81-387,4-4 1,2-5 0,3-4 0,3-6-1,1-4 1,3-5 0,140 33 0,-28-27-378</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53.829"/>
    </inkml:context>
    <inkml:brush xml:id="br0">
      <inkml:brushProperty name="width" value="0.1" units="cm"/>
      <inkml:brushProperty name="height" value="0.1" units="cm"/>
      <inkml:brushProperty name="color" value="#00A0D7"/>
    </inkml:brush>
  </inkml:definitions>
  <inkml:trace contextRef="#ctx0" brushRef="#br0">101 7 624,'-2'-6'4590,"6"13"-2931,-3-6-1612,0 1 1,0-1-1,-1 1 1,1 0-1,-1-1 1,1 1-1,-1-1 1,0 1-1,0 0 1,0-1-1,0 1 1,0 0-1,0-1 1,0 1-1,0 0 1,-1 2-1,-4 7 25,0 0 0,-1 1 0,0-2 0,-1 1 0,0-1 0,-1 0 0,0 0 0,0-1 0,-1 0 0,0-1 0,-19 14 0,42-35-88,11-8-26,-24 21 73,0 0 0,0-1 0,0 1-1,0 0 1,0-1 0,0 1 0,0 0 0,1 0 0,-1 0 0,0 0 0,0 0 0,0 0 0,0 0 0,0 1 0,0-1 0,1 0-1,-1 1 1,0-1 0,0 0 0,0 1 0,0 0 0,0-1 0,0 1 0,0-1 0,-1 1 0,2 1 0,0-1-24,-1-1 0,0 1 0,0-1 0,0 0 0,0 1 0,0-1 0,0 0 0,0 0 0,0 0 0,1 1 0,-1-1 0,0 0 0,0-1 0,0 1 0,2 0 0,-2-1-3,-1 1 0,0 0 0,1 0 0,-1 0 0,1-1 0,-1 1 0,0 0 0,1 0 0,-1 0-1,1 0 1,-1 0 0,1 0 0,-1 0 0,0 0 0,1 0 0,-1 0 0,1 0 0,-1 0-1,1 0 1,-1 0 0,0 0 0,1 0 0,-1 0 0,1 1 0,-1-1 0,0 0 0,1 0-1,-1 1 1,0-1 0,1 0 0,-1 0 0,0 1 0,1-1 0,-1 0 0,0 1 0,1-1-1,-1 0 1,0 1 0,0-1 0,0 1 0,1-1 0,-1 0 0,0 1 0,0-1 0,0 1-1,0-1 1,0 0 0,0 1 0,0-1 0,0 1 0,0-1 0,0 1 0,0-1 0,0 0-1,0 1 1,0-1 0,0 1 0,0-1 0,-1 1 0,1-1 0,0 0 0,0 1 0,0-1-1,-1 0 1,1 1 0,0-1 0,-1 1 0,-1 8 0,0 0 0,1 0 0,0 1 0,1-1 0,1 16 0,3-19 5,2-14 10,1-13 17,-10-8-8,2 25-22,0-1 0,0 1 0,1-1-1,-1 0 1,1 0 0,0 1 0,1-1 0,-1 0 0,1 1 0,0-1-1,0 1 1,3-9 0,-2 12 3,-1 0 0,1 0 0,0 0 0,-1 0-1,1 0 1,0 1 0,0-1 0,0 1 0,0 0 0,0-1 0,0 1-1,0 0 1,-1 0 0,1 0 0,0 0 0,0 0 0,0 1 0,0-1 0,3 1-1,5 0 40,-14-1 26,1-1 0,0 1 0,0-1 0,0 0 0,0 0 0,0 0 0,0 0 0,0-1 0,0 1 0,0-1 0,1 0 0,-1 0 0,0 0 0,1 0-1,0 0 1,-4-4 0,5 5-67,0 0 0,-1-1 0,1 1 0,0-1 0,0 1 1,0-1-1,0 0 0,0 0 0,1 1 0,-1-1 0,0 0 0,1 0 0,-1 0 0,1 0 0,0 1 0,-1-1 0,1 0 0,0 0 0,0 0 0,0 0 0,1 0 0,-1 0 0,0 0 0,1 0 0,-1 0 0,1 1 0,1-4 0,10-12-306,-4 10-97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1.277"/>
    </inkml:context>
    <inkml:brush xml:id="br0">
      <inkml:brushProperty name="width" value="0.1" units="cm"/>
      <inkml:brushProperty name="height" value="0.1" units="cm"/>
      <inkml:brushProperty name="color" value="#00A0D7"/>
    </inkml:brush>
  </inkml:definitions>
  <inkml:trace contextRef="#ctx0" brushRef="#br0">302 0 1776,'-9'53'5904,"8"-34"-5754,-1 1 0,-1-1-1,-1-1 1,-1 1-1,0 0 1,-1-1 0,-1 0-1,-1-1 1,0 1-1,-2-2 1,0 1 0,0-1-1,-2-1 1,0 0-1,-1 0 1,0-1 0,-1-1-1,0 0 1,-1-1-1,-1-1 1,-28 16 0,40-25-112,-1-1 1,0 1 0,0-1-1,1 0 1,-1-1-1,0 1 1,0-1 0,-8 0-1,4-1 281,12-1-260,1 1-1,-1-1 1,1 0-1,0 1 1,0 0-1,0 0 1,-1 0-1,1 0 0,0 1 1,8-1-1,-8 2-39,1-1 0,0 1-1,-1 0 1,1 0 0,-1 1-1,1 0 1,-1-1 0,1 1 0,-1 1-1,0-1 1,0 1 0,0-1-1,-1 1 1,1 0 0,0 1-1,-1-1 1,0 1 0,0-1 0,0 1-1,0 0 1,-1 0 0,1 0-1,-1 0 1,0 1 0,0-1-1,-1 0 1,2 8 0,2 3 5,-1 0-1,-1 1 1,0 0 0,-1 0 0,-1 0-1,0 0 1,-2 18 0,-19 172 24,21-194-462,5-24 363,3-24 156,-7-73-68,-4 77-17,3 0-1,7-60 1,-7 88-21,0 1 0,1 0 0,-1 0 0,1 0 1,-1 0-1,1 0 0,0 0 0,0 1 0,0-1 1,1 0-1,-1 1 0,1 0 0,-1 0 0,1-1 1,0 2-1,5-4 0,56-24-17,-43 20 18,-14 7 102,-7 1 5,-13-14-52,-14-16-18,22 27-23,1 0-1,0-1 1,0 1-1,1-1 1,-1 1-1,1-1 1,-4-7-1,4 4-8,0 0 0,1 0 0,-1 0-1,2 0 1,-1 0 0,1 0 0,0-1 0,1 1-1,0 0 1,0-1 0,1 1 0,0 0 0,0 0 0,1-1-1,0 1 1,1 0 0,5-12 0,-3-2-221,6-19 151,2 22-5341,-9 17 4251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5:12.135"/>
    </inkml:context>
    <inkml:brush xml:id="br0">
      <inkml:brushProperty name="width" value="0.1" units="cm"/>
      <inkml:brushProperty name="height" value="0.1" units="cm"/>
      <inkml:brushProperty name="color" value="#00A0D7"/>
    </inkml:brush>
  </inkml:definitions>
  <inkml:trace contextRef="#ctx0" brushRef="#br0">27 56 2993,'-3'-10'2656,"-11"-36"433,10 55-2579,2 6-525,0 9 19,2-20 10,-1 1-1,1 0 1,0-1 0,0 1 0,0 0 0,0-1 0,3 9-1,-1-17 65,1 0 0,-1 0 0,0 0 0,0 0 0,0-1-1,-1 1 1,2-6 0,-3 9-59,1-1 0,-1 1 0,0 0 0,0-1 0,1 1 0,-1 0-1,0-1 1,0 1 0,0-1 0,0 1 0,-1-1 0,1 1 0,0 0 0,-1-1 0,1 1 0,-2-3 0,-7 19 20,7-13-82,1 0 1,0 0 0,0 0 0,1 1 0,-1-1-1,0 0 1,1 1 0,-1-1 0,1 1-1,0-1 1,0 0 0,0 1 0,0-1-1,0 1 1,1-1 0,-1 0 0,1 1-1,-1-1 1,3 5 0,4-9-2739,-1-2 1597</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1.625"/>
    </inkml:context>
    <inkml:brush xml:id="br0">
      <inkml:brushProperty name="width" value="0.1" units="cm"/>
      <inkml:brushProperty name="height" value="0.1" units="cm"/>
      <inkml:brushProperty name="color" value="#00A0D7"/>
    </inkml:brush>
  </inkml:definitions>
  <inkml:trace contextRef="#ctx0" brushRef="#br0">139 0 1240,'-10'41'6262,"2"-11"-5329,5-13-671,0-1 0,-1 1 1,0-1-1,-13 28 0,15-39-256,0-1 0,0 0 1,-1 0-1,0 0 0,0 0 0,0 0 0,0-1 0,-1 0 1,0 1-1,1-1 0,-1 0 0,0-1 0,0 1 1,-1-1-1,1 0 0,0 0 0,-1 0 0,1 0 1,-1-1-1,0 0 0,-8 2 0,13-4-7,1 0-1,-1 0 1,1 1-1,-1-1 1,1 0 0,-1 1-1,1-1 1,-1 1-1,1-1 1,0 1-1,-1-1 1,1 1 0,0-1-1,0 1 1,-1 0-1,1-1 1,0 1-1,0 0 1,-1 0 0,1-1-1,0 1 1,0 0-1,0 0 1,-1 0-1,1 0 1,0 0 0,0 0-1,0 0 1,0 0-1,-1 0 1,1 1 0,0-1-1,0 0 1,-1 1-1,1-1 1,0 0-1,0 1 1,-1-1 0,1 1-1,0-1 1,-1 1-1,1-1 1,0 2-1,34 24 81,-32-20-79,-1 0-1,0 0 1,-1 0-1,1 0 1,-1 1-1,-1-1 1,1 0-1,-1 0 1,0 1-1,0-1 1,-1 0-1,0 1 1,0-1 0,0 0-1,-1 0 1,-3 9-1,-8 12 77,19-50 33,-1 10-68,1 0-9,0-1-1,-2 0 1,1 0 0,-2-1 0,1 1-1,0-22 1,-4 36-14,54-14 171,-42 16-79,-13-2-105,1-1 1,-1 1-1,0 0 0,0-1 0,0 1 1,0-1-1,1 1 0,-1 0 0,0-1 1,0 0-1,1 1 0,-1-1 0,0 0 0,1 1 1,-1-1-1,1 0 0,-1 1 0,1-1 1,-1 0-1,1 0 0,-1-1 0,-2-2 21,1 0-1,0 0 1,-1 0 0,1-1-1,1 1 1,-1-1-1,1 1 1,0-1-1,0 0 1,0 1-1,0-1 1,1 0 0,0 0-1,0 0 1,0 1-1,1-1 1,-1 0-1,1 0 1,1 1 0,-1-1-1,0 0 1,1 1-1,4-8 1,-6 1-4100,1 3 2853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643"/>
    </inkml:context>
    <inkml:brush xml:id="br0">
      <inkml:brushProperty name="width" value="0.1" units="cm"/>
      <inkml:brushProperty name="height" value="0.1" units="cm"/>
      <inkml:brushProperty name="color" value="#00A0D7"/>
    </inkml:brush>
  </inkml:definitions>
  <inkml:trace contextRef="#ctx0" brushRef="#br0">1 92 2417,'1'0'640,"3"1"624,0 0 160,3-1-432,1-1-167,0-4-425,1-2-168,1-2-240,0-1-128,1-1-224,1-1-184,0-1-353,2 0-303,-1 1 656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2.875"/>
    </inkml:context>
    <inkml:brush xml:id="br0">
      <inkml:brushProperty name="width" value="0.1" units="cm"/>
      <inkml:brushProperty name="height" value="0.1" units="cm"/>
      <inkml:brushProperty name="color" value="#00A0D7"/>
    </inkml:brush>
  </inkml:definitions>
  <inkml:trace contextRef="#ctx0" brushRef="#br0">8 1 3489,'-5'5'688,"2"0"344,3-2 200,1 0-191,4-1-97,0-1-112,3 0-248,1 0-152,-1 2-264,0 0-88,0 2-80,-1-1-24,0 1-160,1-1-208,0-1-744,-1 0-793,-1-1 1041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47:43.248"/>
    </inkml:context>
    <inkml:brush xml:id="br0">
      <inkml:brushProperty name="width" value="0.1" units="cm"/>
      <inkml:brushProperty name="height" value="0.1" units="cm"/>
      <inkml:brushProperty name="color" value="#00A0D7"/>
    </inkml:brush>
  </inkml:definitions>
  <inkml:trace contextRef="#ctx0" brushRef="#br0">111 103 2272,'-2'1'356,"1"-1"-1,0 0 1,0 0-1,0 0 1,-1 0-1,1 0 1,0-1-1,0 1 1,0 0-1,-1 0 1,1-1-1,0 1 1,0-1-1,0 1 1,0-1-1,0 1 0,-2-2 1,-17-19 174,-6-27-4903,16 29 1905,0 9 3460,9 11-855,0-1 0,-1 0 1,1 0-1,0 1 0,0-1 0,0 1 1,0-1-1,0 1 0,1-1 1,-1 1-1,0 0 0,0-1 1,0 1-1,0 0 0,1 0 1,-1-1-1,0 1 0,1 0 1,-1 0-1,0 0 0,1 0 1,-1 0-1,1 0 0,0 0 0,-1 0 1,1 0-1,0 0 0,0 0 1,-1 1-1,1-1 0,0 1 1,0-1-103,0-1 1,0 1-1,0 0 0,0-1 1,0 1-1,1 0 1,-1-1-1,0 1 0,0 0 1,0-1-1,1 1 1,-1-1-1,0 1 1,1 0-1,-1-1 0,0 1 1,1-1-1,-1 1 1,1-1-1,-1 0 1,1 1-1,-1-1 0,1 1 1,-1-1-1,1 0 1,0 1-1,-1-1 1,1 0-1,-1 0 0,1 1 1,0-1-1,-1 0 1,1 0-1,0 0 1,-1 0-1,1 0 0,-1 0 1,1 0-1,0 0 1,-1 0-1,1 0 0,1 0 1,36-1 123,-33 1-274,20-2-671,3 0 325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7.921"/>
    </inkml:context>
    <inkml:brush xml:id="br0">
      <inkml:brushProperty name="width" value="0.1" units="cm"/>
      <inkml:brushProperty name="height" value="0.1" units="cm"/>
      <inkml:brushProperty name="color" value="#5B2D90"/>
    </inkml:brush>
  </inkml:definitions>
  <inkml:trace contextRef="#ctx0" brushRef="#br0">279 0 232,'-9'16'100,"-1"-2"-1,0 1 1,-1-1 0,-13 13 0,-31 41 15,-13 26 207,42-59-251,-31 50 0,49-69-141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49.371"/>
    </inkml:context>
    <inkml:brush xml:id="br0">
      <inkml:brushProperty name="width" value="0.1" units="cm"/>
      <inkml:brushProperty name="height" value="0.1" units="cm"/>
      <inkml:brushProperty name="color" value="#5B2D90"/>
    </inkml:brush>
  </inkml:definitions>
  <inkml:trace contextRef="#ctx0" brushRef="#br0">372 0 1920,'-44'20'3945,"39"-17"-3848,0 1-1,0-1 0,0 1 0,0 0 1,1 1-1,0-1 0,-1 1 0,2 0 1,-1 0-1,0 0 0,1 0 1,0 1-1,-2 5 0,-28 78 1385,-16 123-775,22-78-663,-29 172 123,12-50-50,6-33 543,30-188-437,3 1 1,-3 56 0,8-76-134,1 1-1,1-1 1,0 0 0,1 0-1,1 0 1,0 0 0,13 30-1,-12-34-64,-1 0 0,-1 1 1,0 0-1,-1-1 0,0 1 0,-1 0 0,0 0 0,-1 0 0,-2 16 0,1 14-322,0-42 171,1-1 1,0 0-1,0 1 0,0-1 1,0 1-1,1-1 0,-1 1 1,0-1-1,0 0 0,0 1 1,0-1-1,0 1 0,1-1 1,-1 0-1,0 1 0,0-1 1,0 0-1,1 1 0,-1-1 1,0 0-1,1 1 0,-1-1 1,0 0-1,1 1 0,-1-1 1,0 0-1,1 0 0,-1 0 1,0 1-1,1-1 0,-1 0 1,1 0-1,-1 0 0,1 0 1,-1 0-1,0 0 0,1 0 1,-1 0-1,1 0 0,8 0-1069</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535"/>
    </inkml:context>
    <inkml:brush xml:id="br0">
      <inkml:brushProperty name="width" value="0.1" units="cm"/>
      <inkml:brushProperty name="height" value="0.1" units="cm"/>
      <inkml:brushProperty name="color" value="#5B2D90"/>
    </inkml:brush>
  </inkml:definitions>
  <inkml:trace contextRef="#ctx0" brushRef="#br0">7 10 1024,'0'-3'104,"-2"1"136,0-1-264,0 1-192,1 2 136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2:15.815"/>
    </inkml:context>
    <inkml:brush xml:id="br0">
      <inkml:brushProperty name="width" value="0.1" units="cm"/>
      <inkml:brushProperty name="height" value="0.1" units="cm"/>
      <inkml:brushProperty name="color" value="#004F8B"/>
    </inkml:brush>
  </inkml:definitions>
  <inkml:trace contextRef="#ctx0" brushRef="#br0">402 23 4777,'-2'-2'594,"0"0"1,0 0-1,0 0 0,-1 0 0,1 1 1,0-1-1,-1 1 0,0-1 0,-4-1 1,-9 0 2550,15 3-3113,1 0 1,0 1 0,-1-1-1,1 0 1,0 0 0,0 1-1,-1-1 1,1 0-1,0 1 1,0-1 0,0 0-1,-1 1 1,1-1 0,0 0-1,0 1 1,0-1-1,0 0 1,0 1 0,0-1-1,0 0 1,0 1 0,0-1-1,0 1 1,0-1-1,0 0 1,0 1 0,0-1-1,0 0 1,0 1 0,0-1-1,0 0 1,0 1 0,0-1-1,1 0 1,-1 1-1,0-1 1,0 0 0,0 1-1,1-1 1,21 46 746,1-1-1,45 62 1,-35-58-605,88 113 64,-76-106-45,45 72 0,-90-128-180,0 1-1,0-1 1,1 1 0,-1-1 0,0 0 0,0 1-1,0-1 1,0 1 0,-1-1 0,1 1 0,0-1-1,0 0 1,0 1 0,0-1 0,0 1-1,0-1 1,-1 0 0,1 1 0,0-1 0,0 1-1,-1-1 1,1 0 0,0 1 0,0-1 0,-1 0-1,1 0 1,0 1 0,-1-1 0,1 0 0,-1 0-1,1 1 1,0-1 0,-1 0 0,1 0-1,-1 0 1,1 0 0,0 1 0,-1-1 0,1 0-1,-1 0 1,1 0 0,-1 0 0,1 0 0,0 0-1,-1 0 1,0-1 0,-30 4 130,23-2-100,-52 9-19,0 3 0,0 3 1,-110 45-1,123-39-395,2 1 0,-68 49 0,-12 21-3714,99-72 2970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2.954"/>
    </inkml:context>
    <inkml:brush xml:id="br0">
      <inkml:brushProperty name="width" value="0.1" units="cm"/>
      <inkml:brushProperty name="height" value="0.1" units="cm"/>
      <inkml:brushProperty name="color" value="#5B2D90"/>
    </inkml:brush>
  </inkml:definitions>
  <inkml:trace contextRef="#ctx0" brushRef="#br0">946 362 856,'0'-2'130,"-1"-1"-1,0 1 1,0 0-1,0-1 1,0 1-1,-1 0 1,1 0 0,0 0-1,-1 0 1,0 0-1,1 0 1,-1 0-1,-3-2 1,-31-26 475,28 24-291,-14-13-50,-2 2 0,0 0 0,-1 2 0,-1 1 0,0 1 0,-1 1 0,-37-11 0,15 5 241,-61-32 1,71 30-258,-1 2 1,-1 2 0,-65-17 0,94 30-313,0 1 0,0 0 0,0 1 1,0 0-1,0 1 0,0 1 0,1 0 0,-1 0 1,0 1-1,0 1 0,1 0 0,-1 1 1,1 0-1,0 0 0,0 1 0,0 1 1,-15 10-1,8-1-1040,2 2 338</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5.928"/>
    </inkml:context>
    <inkml:brush xml:id="br0">
      <inkml:brushProperty name="width" value="0.1" units="cm"/>
      <inkml:brushProperty name="height" value="0.1" units="cm"/>
      <inkml:brushProperty name="color" value="#5B2D90"/>
    </inkml:brush>
  </inkml:definitions>
  <inkml:trace contextRef="#ctx0" brushRef="#br0">0 205 2537,'13'1'453,"-1"0"0,1-1 0,-1-1 1,1 0-1,16-4 0,44-2 1669,-13 6-1715,0-3 1,111-23 0,2 0 80,206-4-382,87-9-76,-399 32-236,115-16 169,-62 0-4024,-95 17 3093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081"/>
    </inkml:context>
    <inkml:brush xml:id="br0">
      <inkml:brushProperty name="width" value="0.1" units="cm"/>
      <inkml:brushProperty name="height" value="0.1" units="cm"/>
      <inkml:brushProperty name="color" value="#5B2D90"/>
    </inkml:brush>
  </inkml:definitions>
  <inkml:trace contextRef="#ctx0" brushRef="#br0">209 0 1536,'-8'4'384,"3"1"529,0 2 23,-4 3-184,0 3-104,-4 6-320,-1 2-72,-4 7 48,-1 3 32,-2 11-16,0 5-56,-1 9-240,0 5-632,-1 5 400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8.759"/>
    </inkml:context>
    <inkml:brush xml:id="br0">
      <inkml:brushProperty name="width" value="0.1" units="cm"/>
      <inkml:brushProperty name="height" value="0.1" units="cm"/>
      <inkml:brushProperty name="color" value="#5B2D90"/>
    </inkml:brush>
  </inkml:definitions>
  <inkml:trace contextRef="#ctx0" brushRef="#br0">143 1 1808,'-7'13'985,"0"1"0,1 0 0,1 0-1,-6 21 1,2-5-162,-18 60 138,5 0 0,-20 176 0,39-248-1444,1 0 0,1 0-1,1 0 1,0 0-1,1 1 1,1-2 0,1 1-1,6 20 1,2-18-604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09.835"/>
    </inkml:context>
    <inkml:brush xml:id="br0">
      <inkml:brushProperty name="width" value="0.1" units="cm"/>
      <inkml:brushProperty name="height" value="0.1" units="cm"/>
      <inkml:brushProperty name="color" value="#5B2D90"/>
    </inkml:brush>
  </inkml:definitions>
  <inkml:trace contextRef="#ctx0" brushRef="#br0">8 267 1448,'-3'-5'400,"0"0"593,2-2 103,0 1 200,1-2-32,1 1-327,2-1-209,3-1-424,4 0-128,6-6-96,6-3-8,8-6 8,4-3 32,5-4 8,1 0-32,1 2-976,-1 1 656</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1.255"/>
    </inkml:context>
    <inkml:brush xml:id="br0">
      <inkml:brushProperty name="width" value="0.1" units="cm"/>
      <inkml:brushProperty name="height" value="0.1" units="cm"/>
      <inkml:brushProperty name="color" value="#5B2D90"/>
    </inkml:brush>
  </inkml:definitions>
  <inkml:trace contextRef="#ctx0" brushRef="#br0">1027 0 1360,'-8'3'140,"-1"0"1,1 0-1,0 1 0,0 0 0,-11 7 0,17-10-61,-34 21 601,2 1 0,0 1 0,-35 34 0,-86 95 1107,68-63-1803,64-66 73,2 1-1,0 1 1,2 0 0,-22 40 0,-52 124 811,31-59-751,13-35 83,4 2 0,5 2 1,-37 138-1,59-169-271,8-37-87,1 1 0,2 0 1,1 0-1,2 0 1,-1 59-1,11-63-1202,4-9 465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5.193"/>
    </inkml:context>
    <inkml:brush xml:id="br0">
      <inkml:brushProperty name="width" value="0.1" units="cm"/>
      <inkml:brushProperty name="height" value="0.1" units="cm"/>
      <inkml:brushProperty name="color" value="#5B2D90"/>
    </inkml:brush>
  </inkml:definitions>
  <inkml:trace contextRef="#ctx0" brushRef="#br0">0 418 2152,'41'-27'1071,"1"1"0,1 2-1,1 2 1,1 2 0,84-25-1,109-36-725,-156 49-244,129-31-1,77 16-93,-129 24-6,-122 19-411,1 1-1,-1 3 1,0 0 0,1 3-1,62 12 1,-88-13-1101,0 1 539</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6.921"/>
    </inkml:context>
    <inkml:brush xml:id="br0">
      <inkml:brushProperty name="width" value="0.1" units="cm"/>
      <inkml:brushProperty name="height" value="0.1" units="cm"/>
      <inkml:brushProperty name="color" value="#5B2D90"/>
    </inkml:brush>
  </inkml:definitions>
  <inkml:trace contextRef="#ctx0" brushRef="#br0">14 66 200,'-14'-11'1677,"17"2"1213,31-2-976,22-5-1220,-44 12-543,1 0 0,0 1 1,0 0-1,19-2 0,-28 5-148,1 0-1,-1 0 1,0 1 0,1 0-1,-1-1 1,0 1-1,0 1 1,1-1-1,-1 1 1,0-1 0,0 1-1,-1 0 1,1 1-1,0-1 1,-1 1 0,1-1-1,4 7 1,-4-5 8,0-1 0,1 1 0,-1-1 0,1 0 1,-1 0-1,1 0 0,0 0 0,0-1 0,0 0 0,1 0 1,-1 0-1,0-1 0,1 1 0,-1-1 0,1-1 0,6 1 1,4-2 8,0 0 1,1-1-1,-1-1 0,17-5 1,-21 4-81,1 1 0,0 0 0,0 1 0,0 1 0,0 0 0,0 1 0,22 1 0,-33 0 15,0-1-1,0 1 1,-1 0 0,1 0 0,0-1 0,-1 1-1,1 0 1,-1 0 0,1 0 0,-1 1 0,1-1 0,-1 0-1,0 1 1,0-1 0,0 0 0,1 1 0,-1-1-1,-1 1 1,1 0 0,0-1 0,0 1 0,-1 0 0,2 2-1,-2-2-19,1 0-1,0 0 1,0 1-1,0-1 0,0 0 1,0-1-1,1 1 0,-1 0 1,0 0-1,1 0 1,-1-1-1,1 1 0,0-1 1,0 1-1,0-1 0,-1 0 1,1 0-1,4 2 1,8 2-1077,1-1 386</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7.638"/>
    </inkml:context>
    <inkml:brush xml:id="br0">
      <inkml:brushProperty name="width" value="0.1" units="cm"/>
      <inkml:brushProperty name="height" value="0.1" units="cm"/>
      <inkml:brushProperty name="color" value="#5B2D90"/>
    </inkml:brush>
  </inkml:definitions>
  <inkml:trace contextRef="#ctx0" brushRef="#br0">1 23 2136,'38'-15'4720,"-24"12"-4575,1 1 0,0 1 0,-1 0 1,1 1-1,17 2 0,-26 0-43,0 0 1,1 0-1,-1 1 0,-1 0 1,1 1-1,0-1 1,-1 1-1,0 0 0,0 0 1,0 1-1,0-1 0,-1 1 1,0 0-1,5 7 1,-2-3-41,0-1 1,1 0-1,0 0 1,12 8-1,47 15 64,-59-29-120,0 0 1,1 1-1,-1 1 1,-1-1 0,1 1-1,0 1 1,-1-1-1,0 1 1,0 1-1,0-1 1,-1 1 0,0 0-1,0 1 1,7 9-1,-11-12-170,0 0 1,0 0-1,1 0 0,-1 0 0,1 0 0,0-1 0,0 1 0,1-1 0,-1 1 0,1-1 0,-1 0 0,1-1 0,6 4 0,10 3-723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1.677"/>
    </inkml:context>
    <inkml:brush xml:id="br0">
      <inkml:brushProperty name="width" value="0.1" units="cm"/>
      <inkml:brushProperty name="height" value="0.1" units="cm"/>
      <inkml:brushProperty name="color" value="#5B2D90"/>
    </inkml:brush>
  </inkml:definitions>
  <inkml:trace contextRef="#ctx0" brushRef="#br0">50 280 48,'-28'4'611,"28"-4"-510,-1 0 0,0 0 0,0 1 0,1-1 0,-1 0 0,0 0 0,0 0 0,0 0 0,1 0 0,-1 0 0,0-1 0,0 1 0,0 0 0,1 0 0,-1-1 0,0 1 0,1 0 0,-1-1 0,0 1 0,0 0 0,1-1 0,-1 1 0,1-1 0,-1 1 0,0-1 0,1 0 0,-1 1 0,1-1 0,0 0 0,-1 1 0,0-2 0,2 1-28,-1 0 0,1 0 0,0 0-1,0 0 1,-1 0 0,1 0-1,0 0 1,0 1 0,0-1-1,0 0 1,0 0 0,0 1-1,0-1 1,0 1 0,0-1 0,1 1-1,-1-1 1,0 1 0,2-1-1,31-8 447,-28 7-478,103-30 61,81-19-62,637-94-1531,-761 135 578,-9 1 95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02.8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49 2128,'-3'-1'112,"-5"-3"89,-3-1-185,-1 0-16,0 0 8,3-1 248,3 1 128,5 0 264,4 1 56,7 0-176,7 1-136,8 1-272,10 2-80,11 3-80,11 1-72,11 3-128,11 2 8,10 1 24,10 0 72,8 2-56,8 1-264,5 1 264,-17-1-3537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2.468"/>
    </inkml:context>
    <inkml:brush xml:id="br0">
      <inkml:brushProperty name="width" value="0.1" units="cm"/>
      <inkml:brushProperty name="height" value="0.1" units="cm"/>
      <inkml:brushProperty name="color" value="#5B2D90"/>
    </inkml:brush>
  </inkml:definitions>
  <inkml:trace contextRef="#ctx0" brushRef="#br0">1 81 120,'69'-6'-157,"484"-53"1410,-440 43-1299,-112 16 12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409"/>
    </inkml:context>
    <inkml:brush xml:id="br0">
      <inkml:brushProperty name="width" value="0.1" units="cm"/>
      <inkml:brushProperty name="height" value="0.1" units="cm"/>
      <inkml:brushProperty name="color" value="#5B2D90"/>
    </inkml:brush>
  </inkml:definitions>
  <inkml:trace contextRef="#ctx0" brushRef="#br0">3 119 1664,'0'0'12,"-1"0"-1,1 0 0,0-1 0,0 1 1,0 0-1,0 0 0,-1 0 0,1-1 1,0 1-1,0 0 0,0 0 0,0-1 1,0 1-1,0 0 0,0 0 0,-1-1 1,1 1-1,0 0 0,0 0 0,0-1 1,0 1-1,0 0 0,0 0 0,0-1 1,0 1-1,1 0 0,-1 0 0,0-1 1,0 1-1,0 0 0,0 0 1,0-1-1,0 1 0,0 0 0,1 0 1,-1-1-1,0 1 0,0 0 0,0 0 1,0 0-1,1 0 0,-1-1 0,0 1 1,0 0-1,0 0 0,1 0 0,18-10 116,23-2 140,1 5-167,1 2 0,0 2-1,76 5 1,28-1-77,259-37-373,28 0-514,-387 34 637</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531"/>
    </inkml:context>
    <inkml:brush xml:id="br0">
      <inkml:brushProperty name="width" value="0.1" units="cm"/>
      <inkml:brushProperty name="height" value="0.1" units="cm"/>
      <inkml:brushProperty name="color" value="#5B2D90"/>
    </inkml:brush>
  </inkml:definitions>
  <inkml:trace contextRef="#ctx0" brushRef="#br0">22 0 520,'-21'0'8</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3.883"/>
    </inkml:context>
    <inkml:brush xml:id="br0">
      <inkml:brushProperty name="width" value="0.1" units="cm"/>
      <inkml:brushProperty name="height" value="0.1" units="cm"/>
      <inkml:brushProperty name="color" value="#5B2D90"/>
    </inkml:brush>
  </inkml:definitions>
  <inkml:trace contextRef="#ctx0" brushRef="#br0">1 92 1160,'8'-2'41,"502"-69"3425,-384 59-3286,2 6-1,129 10 0,-250-3-306,1-1-105,0 0 0,0 1 0,0 0-1,0 0 1,0 1 0,-1 0 0,1 0 0,-1 1 0,1 0 0,7 5 0,-9-3-205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4.505"/>
    </inkml:context>
    <inkml:brush xml:id="br0">
      <inkml:brushProperty name="width" value="0.1" units="cm"/>
      <inkml:brushProperty name="height" value="0.1" units="cm"/>
      <inkml:brushProperty name="color" value="#5B2D90"/>
    </inkml:brush>
  </inkml:definitions>
  <inkml:trace contextRef="#ctx0" brushRef="#br0">1 50 472,'143'-22'1797,"1"5"1,287 7-1,174 31-1775,-268-12 5,-65-7-679,-338 6-4296,22-1 4878,9-3 75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6.944"/>
    </inkml:context>
    <inkml:brush xml:id="br0">
      <inkml:brushProperty name="width" value="0.1" units="cm"/>
      <inkml:brushProperty name="height" value="0.1" units="cm"/>
      <inkml:brushProperty name="color" value="#5B2D90"/>
    </inkml:brush>
  </inkml:definitions>
  <inkml:trace contextRef="#ctx0" brushRef="#br0">0 18 1000,'392'-10'1471,"412"2"1032,-601 27-2245,-132-10-385,0-3 1,73-3-1,-200 0-2253,-164 9 1896,164-9 552,394-16 1300,-186 11 162,546-4 926,-687 6-2476,-7-1 4,1 1-1,-1 0 0,0 0 1,1 0-1,-1 0 1,1 1-1,-1-1 1,0 1-1,1 1 1,-1-1-1,0 0 0,7 5 1,-11-6-58,-1 1 1,1 0-1,-1-1 1,1 1-1,-1-1 1,1 1-1,-1-1 1,0 1-1,1-1 1,-1 1-1,0-1 1,1 1-1,-1-1 1,0 0-1,1 1 1,-1-1-1,0 0 1,0 0-1,0 1 1,1-1-1,-1 0 1,0 0-1,0 0 1,0 0-1,1 0 1,-3 0-1,-25 3-320,-144 15-1461,239-11 1876,953-5 2818,-973-2-2811,6 0-62,1 2 1,70 12-1,-184-13-624,1170-3 1980,-937 1-1117,260 6-177,-395-3-39,238 9 25,84 8-899,-294-10-1093,-43-6 1254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7.861"/>
    </inkml:context>
    <inkml:brush xml:id="br0">
      <inkml:brushProperty name="width" value="0.1" units="cm"/>
      <inkml:brushProperty name="height" value="0.1" units="cm"/>
      <inkml:brushProperty name="color" value="#5B2D90"/>
    </inkml:brush>
  </inkml:definitions>
  <inkml:trace contextRef="#ctx0" brushRef="#br0">1 1 2088,'6'0'280,"1"1"-1,0 0 0,0 1 1,0 0-1,-1 0 0,11 5 0,32 8-354,-15-8-376,58 18-1,-13-3-74,153 28 977,-192-41-414,67 26-1,-14 18 1165,119 35-2032,-182-74 1382,20 6-700,7-3-51,62 28-1,-75-27-287,0-2 1,1-1-1,47 7 0,-74-19 357</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8.730"/>
    </inkml:context>
    <inkml:brush xml:id="br0">
      <inkml:brushProperty name="width" value="0.1" units="cm"/>
      <inkml:brushProperty name="height" value="0.1" units="cm"/>
      <inkml:brushProperty name="color" value="#5B2D90"/>
    </inkml:brush>
  </inkml:definitions>
  <inkml:trace contextRef="#ctx0" brushRef="#br0">24 0 1864,'-23'3'1016,"34"5"-675,40 7-1395,-48-14 835,251 59-553,-254-60 798,-1 0-1,1 0 0,0 0 1,0 0-1,0 0 0,0 0 1,0 0-1,-1 0 0,1 0 1,0 0-1,0 0 1,0 1-1,0-1 0,0 0 1,0 0-1,0 0 0,0 0 1,0 0-1,-1 0 0,1 1 1,0-1-1,0 0 0,0 0 1,0 0-1,0 0 0,0 0 1,0 1-1,0-1 1,0 0-1,0 0 0,0 0 1,0 0-1,0 0 0,0 1 1,0-1-1,0 0 0,0 0 1,0 0-1,0 0 0,1 0 1,-1 1-1,0-1 1,0 0-1,0 0 0,0 0 1,0 0-1,0 0 0,0 0 1,0 1-1,0-1 0,1 0 1,-1 0-1,0 0 0,0 0 1,0 0-1,0 0 0,0 0 1,1 0-1,-1 0 1,0 0-1,0 0 0,0 0 1,0 0-1,0 0 0,1 0 1,-1 0-1,0 0 0,0 0 1,12 10 471,13-2-417,1-2 0,-1-1-1,1-1 1,-1-1 0,45 0-1,-3 0-31,266 37-1987,-314-37 1729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356"/>
    </inkml:context>
    <inkml:brush xml:id="br0">
      <inkml:brushProperty name="width" value="0.1" units="cm"/>
      <inkml:brushProperty name="height" value="0.1" units="cm"/>
      <inkml:brushProperty name="color" value="#5B2D90"/>
    </inkml:brush>
  </inkml:definitions>
  <inkml:trace contextRef="#ctx0" brushRef="#br0">49 1 1008,'-38'0'945,"28"0"272,40 1-609,392 37-652,-199-14 116,-24 0-45,104 7 228,-224-28-654,0 2 0,-1 4 0,127 32 1,-191-35-171,-14-1 237,-27 4 129,-40-1-68,10-7 139,0-3 0,-64-10-1,79 6 76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513"/>
    </inkml:context>
    <inkml:brush xml:id="br0">
      <inkml:brushProperty name="width" value="0.1" units="cm"/>
      <inkml:brushProperty name="height" value="0.1" units="cm"/>
      <inkml:brushProperty name="color" value="#5B2D90"/>
    </inkml:brush>
  </inkml:definitions>
  <inkml:trace contextRef="#ctx0" brushRef="#br0">7 1 2457,'-5'1'-265,"4"2"-159,1 0 120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5.4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2070 1 4969,'-6'6'296,"-10"10"240,-11 12-424,-8 11-24,-8 10-32,-6 6-40,-4 4 8,-4 4-24,-5 1-24,-4 3-24,-4 1 0,-5-1 24,-3 0 24,-3-4 40,-1-2 0,-2-2-16,-4-3 0,-3-1-8,-5 0 32,-4-2 200,-4-2 104,-1-3 33,1-6 7,3-8-160,4-7-120,8-9-416,7-8-697,9-10 585,18-4-5729</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19.874"/>
    </inkml:context>
    <inkml:brush xml:id="br0">
      <inkml:brushProperty name="width" value="0.1" units="cm"/>
      <inkml:brushProperty name="height" value="0.1" units="cm"/>
      <inkml:brushProperty name="color" value="#5B2D90"/>
    </inkml:brush>
  </inkml:definitions>
  <inkml:trace contextRef="#ctx0" brushRef="#br0">12 1 912,'-9'-1'88,"6"1"-112,5 1-112,9 3-104,4-1-56,9 2 168,1-1 32,4 2 40,1-2 56,-2 1 0,-1-1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469"/>
    </inkml:context>
    <inkml:brush xml:id="br0">
      <inkml:brushProperty name="width" value="0.1" units="cm"/>
      <inkml:brushProperty name="height" value="0.1" units="cm"/>
      <inkml:brushProperty name="color" value="#5B2D90"/>
    </inkml:brush>
  </inkml:definitions>
  <inkml:trace contextRef="#ctx0" brushRef="#br0">4 9 2713,'-4'3'88,"11"2"-40,2-1-16,3-1 0,2 0 16,1-3 144,1 0 88,2-1 40,0-1-16,3-2-264,1 1-288,3-3-560,0 1-201,0-1 449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561"/>
    </inkml:context>
    <inkml:brush xml:id="br0">
      <inkml:brushProperty name="width" value="0.1" units="cm"/>
      <inkml:brushProperty name="height" value="0.1" units="cm"/>
      <inkml:brushProperty name="color" value="#5B2D90"/>
    </inkml:brush>
  </inkml:definitions>
  <inkml:trace contextRef="#ctx0" brushRef="#br0">1 0 96,'3'2'0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875"/>
    </inkml:context>
    <inkml:brush xml:id="br0">
      <inkml:brushProperty name="width" value="0.1" units="cm"/>
      <inkml:brushProperty name="height" value="0.1" units="cm"/>
      <inkml:brushProperty name="color" value="#5B2D90"/>
    </inkml:brush>
  </inkml:definitions>
  <inkml:trace contextRef="#ctx0" brushRef="#br0">0 505 1696,'661'-168'3393,"140"-37"-3185,-298 86-2839,-438 107 1869</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1.996"/>
    </inkml:context>
    <inkml:brush xml:id="br0">
      <inkml:brushProperty name="width" value="0.1" units="cm"/>
      <inkml:brushProperty name="height" value="0.1" units="cm"/>
      <inkml:brushProperty name="color" value="#5B2D90"/>
    </inkml:brush>
  </inkml:definitions>
  <inkml:trace contextRef="#ctx0" brushRef="#br0">321 1 2104,'-12'5'120,"-3"1"217,-9 4-401,-6-1-32,-8 2-41,-4 1-7,-8 2-152,-2 0-216,-5 3 312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542"/>
    </inkml:context>
    <inkml:brush xml:id="br0">
      <inkml:brushProperty name="width" value="0.1" units="cm"/>
      <inkml:brushProperty name="height" value="0.1" units="cm"/>
      <inkml:brushProperty name="color" value="#5B2D90"/>
    </inkml:brush>
  </inkml:definitions>
  <inkml:trace contextRef="#ctx0" brushRef="#br0">0 13 1816,'18'2'192,"7"0"80,2 0-71,6 0-161,2-2-48,2 0-80,1-1-9,-2-2 17,0-1 8,-2 2 48,0-1-40,-1 0-256,1 1-144,0 0 224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2.899"/>
    </inkml:context>
    <inkml:brush xml:id="br0">
      <inkml:brushProperty name="width" value="0.1" units="cm"/>
      <inkml:brushProperty name="height" value="0.1" units="cm"/>
      <inkml:brushProperty name="color" value="#5B2D90"/>
    </inkml:brush>
  </inkml:definitions>
  <inkml:trace contextRef="#ctx0" brushRef="#br0">1138 1 400,'-550'90'1610,"465"-82"-657,0-4-1,0-3 1,0-4 0,-129-21-1,181 15-2050,34 9 919,0-1 0,1 0-1,-1 1 1,0-1 0,0 1-1,1-1 1,-1 1 0,1 0-1,-1-1 1,0 1 0,1 0 0,-1 0-1,1 0 1,-1 0 0,1 0-1,-1 0 1,0 1 0,3 0-1,12-1-328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148"/>
    </inkml:context>
    <inkml:brush xml:id="br0">
      <inkml:brushProperty name="width" value="0.1" units="cm"/>
      <inkml:brushProperty name="height" value="0.1" units="cm"/>
      <inkml:brushProperty name="color" value="#5B2D90"/>
    </inkml:brush>
  </inkml:definitions>
  <inkml:trace contextRef="#ctx0" brushRef="#br0">0 20 1024,'23'-2'136,"0"-1"184,3-4-472,2-1 104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536"/>
    </inkml:context>
    <inkml:brush xml:id="br0">
      <inkml:brushProperty name="width" value="0.1" units="cm"/>
      <inkml:brushProperty name="height" value="0.1" units="cm"/>
      <inkml:brushProperty name="color" value="#5B2D90"/>
    </inkml:brush>
  </inkml:definitions>
  <inkml:trace contextRef="#ctx0" brushRef="#br0">1 134 1688,'70'-6'520,"-1"-4"-1,0-2 1,0-4-1,-1-2 1,81-34-1,-144 50-535,3-2-189,0 1 1,1 1 0,-1-1 0,1 1 0,16-1-1,-62 23-1024,9-8 573,-8 3 194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23.843"/>
    </inkml:context>
    <inkml:brush xml:id="br0">
      <inkml:brushProperty name="width" value="0.1" units="cm"/>
      <inkml:brushProperty name="height" value="0.1" units="cm"/>
      <inkml:brushProperty name="color" value="#5B2D90"/>
    </inkml:brush>
  </inkml:definitions>
  <inkml:trace contextRef="#ctx0" brushRef="#br0">0 156 2080,'56'-8'313,"3"-1"175,9-2-176,5-2-152,5-1-120,-2-2-24,-3 2-24,-5 0-16,-4 0-104,-2 1-120,-9 3-144,-4 1-17,-11 3 25,-5 2-24,-8 4 288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5.9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627 0 1008,'-5'1'112,"-11"1"96,-13 2-96,-16 1-88,-15 3 8,-15 1-8,-12 2-8,-13 1-352,-12 1 248,14-1-1024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1.269"/>
    </inkml:context>
    <inkml:brush xml:id="br0">
      <inkml:brushProperty name="width" value="0.1" units="cm"/>
      <inkml:brushProperty name="height" value="0.1" units="cm"/>
      <inkml:brushProperty name="color" value="#5B2D90"/>
    </inkml:brush>
  </inkml:definitions>
  <inkml:trace contextRef="#ctx0" brushRef="#br0">0 0 256,'202'6'3328,"102"15"-2710,103 4-871,915 44 2208,-785-46-35,-239-16-1853,298 7 44,-199-2-97,-366-12-549,-54 3-902,46 3 2129,0 1-1,26 13 1,-37-13-508,-1 0 0,-1 1 0,1 0 0,-1 1 0,15 18 0,-17-18-587,1 1 0,1-1 0,0-1 0,0 0 0,0 0-1,19 10 1,5-3-645</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3.102"/>
    </inkml:context>
    <inkml:brush xml:id="br0">
      <inkml:brushProperty name="width" value="0.1" units="cm"/>
      <inkml:brushProperty name="height" value="0.1" units="cm"/>
      <inkml:brushProperty name="color" value="#5B2D90"/>
    </inkml:brush>
  </inkml:definitions>
  <inkml:trace contextRef="#ctx0" brushRef="#br0">0 1 2529,'18'0'216,"-1"0"240,0-1-512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4.348"/>
    </inkml:context>
    <inkml:brush xml:id="br0">
      <inkml:brushProperty name="width" value="0.1" units="cm"/>
      <inkml:brushProperty name="height" value="0.1" units="cm"/>
      <inkml:brushProperty name="color" value="#5B2D90"/>
    </inkml:brush>
  </inkml:definitions>
  <inkml:trace contextRef="#ctx0" brushRef="#br0">4423 28 648,'0'0'42,"1"0"1,-1 0-1,1 0 1,-1 0-1,1 0 0,-1 0 1,1 0-1,-1-1 0,0 1 1,1 0-1,-1 0 0,1 0 1,-1-1-1,1 1 0,-1 0 1,0-1-1,1 1 0,-1 0 1,0-1-1,1 1 1,-1 0-1,0-1 0,0 1 1,1 0-1,-1-1 0,0 1 1,0-1-1,0 1 0,1-1 1,-1 1-1,0-1 0,0 1 1,0-1-1,0 1 0,0-1 1,0 1-1,0 0 1,0-1-1,0 1 0,0-1 1,0 1-1,-1-1 0,1 1 1,0-1-1,0 1 0,0-1 1,0 1-1,-1 0 0,1-1 1,0 1-1,-1-1 0,1 1 1,0 0-1,-1-1 0,1 1 1,0 0-1,-1-1 1,1 1-1,0 0 0,-1 0 1,1 0-1,-1-1 0,1 1 1,-1 0-1,-1-1-7,0 0 0,0 0 0,0 0 0,0 1 0,0-1 0,0 1 0,-1-1 0,1 1 0,0 0 0,0 0 0,0 0 0,0 0 0,-1 0 0,-2 1 0,-15 4 2,0-1-1,-1-1 0,1-1 1,-1 0-1,-41-4 1,-9 2-26,-120-3 821,-43 3 535,-92 5-755,138-7 308,-64-6 220,147 2-1156,-169 12-1,-2 6-34,20-1-122,-272 3-338,170-10 468,-474 36 86,728-41-64,73-1-356,0 2 1,-1 1 0,1 1 0,1 1-1,-36 9 1,55-8-467</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241"/>
    </inkml:context>
    <inkml:brush xml:id="br0">
      <inkml:brushProperty name="width" value="0.1" units="cm"/>
      <inkml:brushProperty name="height" value="0.1" units="cm"/>
      <inkml:brushProperty name="color" value="#5B2D90"/>
    </inkml:brush>
  </inkml:definitions>
  <inkml:trace contextRef="#ctx0" brushRef="#br0">180 1 824,'-16'4'541,"1"0"1,-1 2-1,1-1 0,1 2 1,-1 0-1,1 1 0,0 0 1,1 1-1,-23 21 0,34-29-536,1 1 0,0 0-1,0 0 1,0 0-1,0 0 1,0 0 0,0 0-1,1 1 1,-1-1 0,1 0-1,-1 0 1,1 0-1,0 1 1,0-1 0,0 0-1,0 0 1,0 1-1,1-1 1,-1 0 0,1 0-1,-1 0 1,1 1 0,0-1-1,0 0 1,0 0-1,2 3 1,-1-2-139,-1 0-1,1 0 1,1 0 0,-1 0-1,0 0 1,0-1 0,1 1-1,0-1 1,-1 0 0,1 0-1,0 0 1,0 0 0,0 0-1,1 0 1,-1-1 0,5 2-1,15 1-510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3:35.929"/>
    </inkml:context>
    <inkml:brush xml:id="br0">
      <inkml:brushProperty name="width" value="0.1" units="cm"/>
      <inkml:brushProperty name="height" value="0.1" units="cm"/>
      <inkml:brushProperty name="color" value="#5B2D90"/>
    </inkml:brush>
  </inkml:definitions>
  <inkml:trace contextRef="#ctx0" brushRef="#br0">0 69 128,'2'0'-8,"4"-2"-24,4-1 8,5-2 24,3 0 24,3-3 72,5 0 96,2 1 88,1 0 32,3 1-64,1 3-88,5-2-136,4 1-264,3-2 160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4:19.848"/>
    </inkml:context>
    <inkml:brush xml:id="br0">
      <inkml:brushProperty name="width" value="0.1" units="cm"/>
      <inkml:brushProperty name="height" value="0.1" units="cm"/>
      <inkml:brushProperty name="color" value="#5B2D90"/>
    </inkml:brush>
  </inkml:definitions>
  <inkml:trace contextRef="#ctx0" brushRef="#br0">84 0 696,'-25'37'2608,"21"-32"-2293,0 0 0,0 0 1,1 1-1,-1-1 0,1 1 0,1-1 0,-1 1 1,1 0-1,0 0 0,0 0 0,1 1 0,-1 7 1,0 5 173,0-13-355,1 1 0,0-1 0,0 1 0,1-1 0,0 1 0,0-1 0,1 1-1,0 0 1,0-1 0,0 0 0,1 1 0,-1-1 0,2 0 0,-1 0 0,1 0-1,0 0 1,0 0 0,0-1 0,9 10 0,-9-10-128,1 0 0,-1 0 1,0 0-1,0 1 0,0-1 0,-1 0 1,0 1-1,0 0 0,0-1 0,-1 1 0,0 0 1,0 0-1,-1 0 0,1 0 0,-1 0 1,0 0-1,-1 0 0,-1 9 0,-4 10 5,0-1-1,-2-1 1,-14 32-1,12-33-442,2 0 0,-9 36 0,14-44-23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0.614"/>
    </inkml:context>
    <inkml:brush xml:id="br0">
      <inkml:brushProperty name="width" value="0.035" units="cm"/>
      <inkml:brushProperty name="height" value="0.035" units="cm"/>
      <inkml:brushProperty name="color" value="#5B2D90"/>
    </inkml:brush>
  </inkml:definitions>
  <inkml:trace contextRef="#ctx0" brushRef="#br0">4 1 904,'-2'0'-48,"0"-1"24</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050"/>
    </inkml:context>
    <inkml:brush xml:id="br0">
      <inkml:brushProperty name="width" value="0.035" units="cm"/>
      <inkml:brushProperty name="height" value="0.035" units="cm"/>
      <inkml:brushProperty name="color" value="#5B2D90"/>
    </inkml:brush>
  </inkml:definitions>
  <inkml:trace contextRef="#ctx0" brushRef="#br0">1 207 1360,'0'0'59,"0"-1"-1,0 1 1,-1 0-1,1-1 0,0 1 1,0-1-1,0 1 1,0-1-1,0 1 1,0-1-1,0 1 0,0-1 1,0 1-1,0-1 1,0 1-1,1 0 0,-1-1 1,0 1-1,0-1 1,0 1-1,0-1 1,1 1-1,-1 0 0,0-1 1,0 1-1,1-1 1,-1 1-1,0 0 1,1-1-1,-1 1 0,1 0 1,-1 0-1,0-1 1,2 1-1,24-16 340,40-9-462,-62 23 271,215-56 693,-132 37 206,22-3-545,2 4 0,139-6 0,55 35-239,-107 2-2054,-174-10 655,-7-1 386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1.915"/>
    </inkml:context>
    <inkml:brush xml:id="br0">
      <inkml:brushProperty name="width" value="0.035" units="cm"/>
      <inkml:brushProperty name="height" value="0.035" units="cm"/>
      <inkml:brushProperty name="color" value="#5B2D90"/>
    </inkml:brush>
  </inkml:definitions>
  <inkml:trace contextRef="#ctx0" brushRef="#br0">2 198 3489,'-1'-1'26,"1"0"0,0 1 0,0-1 0,0 1 0,0-1 0,-1 1 0,1-1 0,0 0 0,0 1 0,0-1 0,0 1 0,0-1 0,0 0 0,0 1 0,1-1 0,-1 1 0,0-1 0,0 1 0,0-1 0,1 1 0,-1-1 0,0 0 0,0 1 0,1-1 0,-1 1 0,1 0 0,-1-1 0,0 1 0,1-1 0,-1 1 0,1-1 0,-1 1 0,1 0 0,0-1 0,22-22 352,6 12 71,0 1 1,1 2-1,39-7 1,0 0-397,52-12 696,228-19-1,128 26-707,-447 19-4,-11 1-186,-4-2-51,0 2-1,0 0 0,0 0 1,0 1-1,0 1 1,-1 1-1,1 0 0,0 0 1,20 10-1,-22-6-574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2.818"/>
    </inkml:context>
    <inkml:brush xml:id="br0">
      <inkml:brushProperty name="width" value="0.035" units="cm"/>
      <inkml:brushProperty name="height" value="0.035" units="cm"/>
      <inkml:brushProperty name="color" value="#5B2D90"/>
    </inkml:brush>
  </inkml:definitions>
  <inkml:trace contextRef="#ctx0" brushRef="#br0">0 231 2681,'53'-29'3806,"-2"7"-3578,1 3-1,2 2 1,59-10 0,170-19-298,-242 40 97,502-50-333,-311 48-4971,-210 8 4817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618"/>
    </inkml:context>
    <inkml:brush xml:id="br0">
      <inkml:brushProperty name="width" value="0.2" units="cm"/>
      <inkml:brushProperty name="height" value="0.2" units="cm"/>
      <inkml:brushProperty name="color" value="#004F8B"/>
    </inkml:brush>
  </inkml:definitions>
  <inkml:trace contextRef="#ctx0" brushRef="#br0">480 118 11690,'-43'-35'2172,"28"22"-2082,0 0 1,-2 1-1,-29-18 1,41 27-95,1 1-1,-1 0 1,1 1-1,-1-1 1,1 1-1,-1 0 1,0 0 0,0 0-1,0 0 1,0 1-1,1 0 1,-1 0-1,0 1 1,0-1 0,0 1-1,0 0 1,1 0-1,-1 1 1,0-1-1,-5 4 1,-13 7 14,1 1 1,1 2-1,0 0 0,1 1 0,-21 21 1,32-27-52,0-1-1,0 1 1,1 1 0,0-1 0,1 1 0,0 1 0,1-1 0,0 1-1,0 0 1,2 1 0,-6 22 0,9-29-98,0 1 0,1-1 0,0 0 1,0 0-1,1 1 0,0-1 0,0 0 0,0 0 1,1 0-1,0 0 0,0 0 0,1 0 0,-1-1 1,1 1-1,0-1 0,1 1 0,-1-1 0,1 0 0,0-1 1,1 1-1,7 6 0,0-1-490,0-1 0,0-1 0,1 0-1,0 0 1,0-2 0,1 1 0,0-2 0,15 5-1,14 1-695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45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145 297 272,'-12'2'24,"-11"3"16,-7 2 0,-1 0 336,4-1 16,10-3 80,12-3 40,16-5-167,16-4 127,17-4 112,18-4-40,18-3-168,16-2-136,16-1-192,14 0-24,12 1-8,8 2-8,6 0 0,3 2 8,1 2 8,-2 0 40,-1 2 56,-5 1 8,-4 2-8,-6 1-32,-9 2-48,-9 1-8,-13 2 8,-14 1 0,-15 1 8,-16 0 8,-16 1 104,-15 1 16,-15 0-64,-15 0-8,-16 1-104,-15 2-40,-16 0 72,-15 1 16,-13 0 40,-12 2 0,-12 1-16,-9 2-24,-8 2-24,-6 1-24,-5 3-72,-3 2-104,1 1-112,3 1-96,7 1-280,10-1-64,11-1-80,15-1 72,16-2 456,20-4-2105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3.731"/>
    </inkml:context>
    <inkml:brush xml:id="br0">
      <inkml:brushProperty name="width" value="0.035" units="cm"/>
      <inkml:brushProperty name="height" value="0.035" units="cm"/>
      <inkml:brushProperty name="color" value="#5B2D90"/>
    </inkml:brush>
  </inkml:definitions>
  <inkml:trace contextRef="#ctx0" brushRef="#br0">0 209 1824,'113'-38'1915,"-57"18"-873,1 2 0,67-12 0,812-62 255,-850 87-1337,-36 1-670,0 2 0,52 5 0,-101-2-356,-1 0 461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4.652"/>
    </inkml:context>
    <inkml:brush xml:id="br0">
      <inkml:brushProperty name="width" value="0.035" units="cm"/>
      <inkml:brushProperty name="height" value="0.035" units="cm"/>
      <inkml:brushProperty name="color" value="#5B2D90"/>
    </inkml:brush>
  </inkml:definitions>
  <inkml:trace contextRef="#ctx0" brushRef="#br0">1 182 2256,'21'-11'738,"0"1"-1,1 1 0,0 2 1,0 0-1,35-7 0,124-9 1243,-84 12-1437,53-9-455,383-40 688,-273 57-28,-59 2-401,-196 0-1009,-7-1-1088,-3 0 842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5.677"/>
    </inkml:context>
    <inkml:brush xml:id="br0">
      <inkml:brushProperty name="width" value="0.035" units="cm"/>
      <inkml:brushProperty name="height" value="0.035" units="cm"/>
      <inkml:brushProperty name="color" value="#5B2D90"/>
    </inkml:brush>
  </inkml:definitions>
  <inkml:trace contextRef="#ctx0" brushRef="#br0">0 61 824,'221'-40'6059,"3"19"-4328,225 21-1672,-318 17-3084,-125-17 2290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6.440"/>
    </inkml:context>
    <inkml:brush xml:id="br0">
      <inkml:brushProperty name="width" value="0.035" units="cm"/>
      <inkml:brushProperty name="height" value="0.035" units="cm"/>
      <inkml:brushProperty name="color" value="#5B2D90"/>
    </inkml:brush>
  </inkml:definitions>
  <inkml:trace contextRef="#ctx0" brushRef="#br0">1 57 672,'12'-6'487,"0"0"0,0 1 0,1 0-1,0 1 1,-1 0 0,28-3 0,87-4 1408,-57 7-1290,36 0-820,183 15-1,-244-7-1124,-35-3 724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168"/>
    </inkml:context>
    <inkml:brush xml:id="br0">
      <inkml:brushProperty name="width" value="0.035" units="cm"/>
      <inkml:brushProperty name="height" value="0.035" units="cm"/>
      <inkml:brushProperty name="color" value="#5B2D90"/>
    </inkml:brush>
  </inkml:definitions>
  <inkml:trace contextRef="#ctx0" brushRef="#br0">0 11 704,'4'-2'142,"-1"0"-1,1 1 0,0-1 1,-1 1-1,1 0 0,0 1 1,0-1-1,0 0 0,0 1 1,6 0-1,50 1 539,10-1-520,0 3 0,109 20 0,-169-21-690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27.729"/>
    </inkml:context>
    <inkml:brush xml:id="br0">
      <inkml:brushProperty name="width" value="0.035" units="cm"/>
      <inkml:brushProperty name="height" value="0.035" units="cm"/>
      <inkml:brushProperty name="color" value="#5B2D90"/>
    </inkml:brush>
  </inkml:definitions>
  <inkml:trace contextRef="#ctx0" brushRef="#br0">1 7 3081,'19'-3'788,"0"1"0,38 1 0,-47 1-828,2 0-169,0 0 0,-1 1 1,1 0-1,13 4 0,-17-2-175</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0.192"/>
    </inkml:context>
    <inkml:brush xml:id="br0">
      <inkml:brushProperty name="width" value="0.035" units="cm"/>
      <inkml:brushProperty name="height" value="0.035" units="cm"/>
      <inkml:brushProperty name="color" value="#5B2D90"/>
    </inkml:brush>
  </inkml:definitions>
  <inkml:trace contextRef="#ctx0" brushRef="#br0">21 10 880,'1'-3'2278,"-1"-4"-639,-10 14-256,9-7-1332,0 1-1,1-1 1,-1 1 0,0 0 0,0-1-1,1 1 1,-1 0 0,0-1 0,1 1-1,-1 0 1,1 0 0,-1 0 0,1-1-1,-1 1 1,1 0 0,0 0 0,-1 0-1,1 0 1,0 0 0,0 0 0,0 0-1,-1 0 1,1 0 0,0 0-1,0 0 1,0 0 0,1 1 0,0-1-25,-1 0-1,1 0 1,0-1 0,0 1 0,-1 0 0,1-1 0,0 1 0,0-1 0,0 1-1,0-1 1,0 0 0,0 1 0,0-1 0,0 0 0,0 1 0,0-1-1,0 0 1,0 0 0,2 0 0,22-5 183,-24 5-196,-1-1 0,1 1 0,-1 0-1,1 0 1,-1-1 0,0 1 0,1 0-1,-1-1 1,0 1 0,1-1 0,-1 1-1,0 0 1,1-1 0,-1 1 0,0-1-1,1 1 1,-1-1 0,0 1 0,0 0-1,0-1 1,0 1 0,1-1 0,-1 1-1,0-1 1,0 0 0,0 1 0,0-1-1,0 1 1,0-1 0,0 1 0,0-1-1,-1 1 1,1-1 0,0 1 0,0-1-1,0 1 1,0-1 0,-1 0 0,-6-3-1394,4 4 770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1.392"/>
    </inkml:context>
    <inkml:brush xml:id="br0">
      <inkml:brushProperty name="width" value="0.035" units="cm"/>
      <inkml:brushProperty name="height" value="0.035" units="cm"/>
      <inkml:brushProperty name="color" value="#5B2D90"/>
    </inkml:brush>
  </inkml:definitions>
  <inkml:trace contextRef="#ctx0" brushRef="#br0">1 41 3329,'13'-28'4705,"-13"28"-4682,0 1 1,0-1 0,-1 1 0,1-1-1,0 1 1,0-1 0,0 1 0,0-1-1,0 1 1,-1-1 0,1 1 0,0-1 0,0 1-1,0-1 1,0 1 0,1-1 0,-1 1-1,0-1 1,0 1 0,0-1 0,0 1-1,0-1 1,1 1 0,-1-1 0,0 1-1,0-1 1,1 1 0,-1-1 0,0 1-1,1-1 1,-1 0 0,0 1 0,1-1-1,-1 0 1,1 1 0,-1-1 0,1 0-1,-1 0 1,0 1 0,1-1 0,-1 0-1,1 0 1,-1 0 0,2 1 0,25-8 463,-26 7-477,0 0-1,0-1 0,0 1 1,-1-1-1,1 1 0,0-1 1,0 1-1,0-1 0,0 0 1,-1 1-1,1-1 0,0 0 1,-1 0-1,1 1 0,-1-1 0,1 0 1,-1 0-1,1 0 0,0-2 1,-2 3-4,1-1 0,-1 0-1,0 0 1,1 1 0,-1-1 0,0 0 0,0 1 0,0-1 0,0 1 0,1-1 0,-1 1 0,0-1 0,0 1-1,0 0 1,0-1 0,0 1 0,0 0 0,0 0 0,0 0 0,0 0 0,0 0 0,0 0 0,0 0-1,0 0 1,0 0 0,0 0 0,-2 1 0,1-1-149,0 0 1,0 0-1,0 0 0,0 0 0,0 0 0,0 1 1,1-1-1,-1 1 0,0-1 0,0 1 1,0 0-1,0 0 0,1-1 0,-1 1 0,-2 2 1,4 0-627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2.482"/>
    </inkml:context>
    <inkml:brush xml:id="br0">
      <inkml:brushProperty name="width" value="0.035" units="cm"/>
      <inkml:brushProperty name="height" value="0.035" units="cm"/>
      <inkml:brushProperty name="color" value="#5B2D90"/>
    </inkml:brush>
  </inkml:definitions>
  <inkml:trace contextRef="#ctx0" brushRef="#br0">50 13 2184,'0'0'131,"0"-1"0,0 1 0,0-1 0,0 1-1,0-1 1,0 1 0,-1-1 0,1 1 0,0-1-1,0 1 1,0-1 0,-1 1 0,1-1 0,0 1-1,-1-1 1,1 1 0,0-1 0,-1 1 0,1 0-1,0-1 1,-1 1 0,1-1 0,-1 1 0,1 0-1,-1 0 1,1-1 0,-1 1 0,1 0 0,-1 0-1,1 0 1,-1-1 0,1 1 0,-1 0 0,1 0-1,-1 0 1,1 0 0,-1 0 0,0 0 0,1 0-1,-1 0 1,1 0 0,-1 0 0,1 1-1,-2-1 1,0 1-13,0 0 1,0 0-1,0 1 0,0-1 0,1 1 0,-1-1 1,0 1-1,1-1 0,-1 1 0,1 0 0,-3 3 0,3-3-142,0-1 0,0 1 0,0-1 0,1 1 0,-1-1 1,0 1-1,1-1 0,-1 1 0,1 0 0,-1-1 0,1 1 0,0 0 0,0 0 0,0-1 0,0 1 0,0 2 0,1-3 37,-1 0 0,1 0 0,0 0 0,-1 0 0,1 0 1,0-1-1,-1 1 0,1 0 0,0 0 0,0-1 0,0 1 1,0 0-1,0-1 0,-1 1 0,1-1 0,0 1 0,0-1 1,1 0-1,-1 1 0,0-1 0,0 0 0,0 0 0,0 1 1,0-1-1,0 0 0,0 0 0,0 0 0,0-1 0,0 1 1,2 0-1,16-5-120,-18 5 52,-1 0 0,0 0-1,1 0 1,-1 0 0,0 0 0,1 0 0,-1 0 0,0-1 0,1 1-1,-1 0 1,0 0 0,0 0 0,1-1 0,-1 1 0,0 0 0,0 0 0,1-1-1,-1 1 1,0 0 0,0-1 0,0 1 0,1 0 0,-1 0 0,0-1-1,0 1 1,0 0 0,0-1 0,0 1 0,0-1 0,0 1 0,0 0-1,0-1 1,0 1 0,0 0 0,0-1 0,0 1 0,0 0 0,0-1-1,0 1 1,0 0 0,0-1 0,0 1 0,0 0 0,-1-1 0,1 1 0,0 0-1,0-1 1,-1 1 0,-2-4-704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3.526"/>
    </inkml:context>
    <inkml:brush xml:id="br0">
      <inkml:brushProperty name="width" value="0.035" units="cm"/>
      <inkml:brushProperty name="height" value="0.035" units="cm"/>
      <inkml:brushProperty name="color" value="#5B2D90"/>
    </inkml:brush>
  </inkml:definitions>
  <inkml:trace contextRef="#ctx0" brushRef="#br0">31 32 3177,'4'-21'2166,"-4"21"-2130,0-1-1,0 1 0,0 0 0,0-1 1,0 1-1,0-1 0,-1 1 0,1-1 1,0 1-1,0-1 0,0 1 0,-1 0 1,1-1-1,0 1 0,-1-1 0,1 1 1,0 0-1,-1-1 0,1 1 0,0 0 1,-1-1-1,1 1 0,-1 0 0,1 0 1,0 0-1,-1-1 0,1 1 0,-1 0 1,1 0-1,-1 0 0,1 0 1,-1 0-1,1 0 0,-1 0 0,1 0 1,-1 0-1,1 0 0,-1 0 0,1 0 1,-1 0-1,1 0 0,0 0 0,-1 0 1,1 1-1,-1-1 0,1 0 0,-1 0 1,1 1-1,0-1 0,-1 0 0,1 1 1,-1-1-1,1 0 0,0 1 0,-1-1 1,1 0-1,0 1 0,-1 0-28,0-1 0,0 0 1,1 0-1,-1 1 0,0-1 0,0 0 0,1 1 0,-1-1 0,0 1 0,1-1 0,-1 1 1,1-1-1,-1 1 0,1-1 0,-1 1 0,1 0 0,-1-1 0,1 1 0,-1 0 0,1-1 1,0 1-1,0 0 0,-1 0 0,1-1 0,0 1 0,0 0 0,0 0 0,0 0 0,-1-1 1,1 1-1,1 0 0,-1 0 0,0 0 0,0-1 0,0 1 0,0 0 0,0 0 0,1-1 0,-1 1 1,0 0-1,1 0 0,-1-1 0,0 1 0,1 0 0,-1-1 0,1 1 0,-1-1 0,1 1 1,-1-1-1,1 1 0,0-1 0,-1 1 0,1-1 0,0 1 0,-1-1 0,1 1 0,0-1 1,0 0-1,-1 0 0,1 1 0,0-1 0,0 0 0,0 0 0,0 1-40,0-1 0,-1 0 0,1 1 1,0-1-1,-1 1 0,1-1 0,0 0 0,-1 0 0,1 1 0,0-1 0,0 0 0,-1 0 0,1 0 0,0 0 0,0 0 0,0 0 1,-1 0-1,1 0 0,0 0 0,0 0 0,-1-1 0,1 1 0,0 0 0,0 0 0,-1-1 0,1 1 0,0 0 0,-1-1 0,1 1 1,0-1-1,-1 1 0,1-1 0,-1 1 0,1-1 0,-1 1 0,1-1 0,-1 0 0,1 1 0,-1-1 0,0 0 0,1 1 1,-1-1-1,0 0 0,1 0 0,-1 1 0,0-1 0,0 0 0,0 0 0,0 1 0,0-1 0,0 0 0,0 0 0,0 0 0,0 1 1,0-1-1,0 0 0,0 0 0,-1 1 0,1-2 0,-2-2-762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16.8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1219 4 864,'3'0'592,"2"0"232,-1 0-143,-7 0-65,-11-1-464,-13 1-80,-17-1-40,-16 1 16,-17-1 40,-12 1 32,-11-1 48,-8 2-8,-4 0-48,0 1-32,3 2-72,7 2-8,10 1-200,15 0-256,15 0 264,20-1-3577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05:34.398"/>
    </inkml:context>
    <inkml:brush xml:id="br0">
      <inkml:brushProperty name="width" value="0.035" units="cm"/>
      <inkml:brushProperty name="height" value="0.035" units="cm"/>
      <inkml:brushProperty name="color" value="#5B2D90"/>
    </inkml:brush>
  </inkml:definitions>
  <inkml:trace contextRef="#ctx0" brushRef="#br0">55 10 4585,'-2'-1'124,"1"0"0,-1 0 0,0 0 0,1 0 0,-1 0 0,0 1 0,1-1 0,-1 0 0,0 1 0,0-1 0,0 1 0,1 0 0,-1 0 0,0 0 0,0 0 0,0 0 0,0 0 0,0 0 0,1 0 0,-1 1 0,-2 0 0,3-1-99,1 0 0,-1 0 1,0 0-1,1 1 1,-1-1-1,1 0 1,-1 0-1,0 1 1,1-1-1,-1 0 1,1 1-1,-1-1 1,1 1-1,-1-1 1,1 1-1,-1-1 1,1 1-1,-1-1 1,1 1-1,0-1 1,-1 1-1,1-1 1,0 1-1,-1 0 0,1-1 1,0 1-1,0 0 1,0-1-1,0 1 1,-1 0-1,1-1 1,0 1-1,0 0 1,0-1-1,1 1 1,-1 0-1,0-1 1,0 1-1,0-1 1,0 1-1,0 0 1,1-1-1,-1 1 1,0 0-1,1-1 1,-1 1-1,0-1 1,1 1-1,-1-1 0,1 1 1,-1-1-1,1 1 1,-1-1-1,2 1 1,-1 0 11,1 1 0,-1-1 0,1 0 0,-1 0 0,1 0 1,-1 0-1,1-1 0,0 1 0,0 0 0,-1-1 0,1 1 0,3-1 0,-4 1-104,0-1 0,-1 0-1,1 0 1,-1 0-1,1 0 1,0 0 0,-1 0-1,1 0 1,0 0 0,-1 0-1,1-1 1,0 1-1,-1 0 1,1 0 0,-1 0-1,1-1 1,-1 1 0,1 0-1,0-1 1,-1 1-1,1-1 1,-1 1 0,0 0-1,1-1 1,-1 1 0,1-1-1,-1 1 1,0-1-1,1 1 1,-1-1 0,0 0-1,1 1 1,-1-1 0,0 1-1,0-1 1,0 0-1,0 1 1,1-1 0,-1 0-1,0-2-768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0.674"/>
    </inkml:context>
    <inkml:brush xml:id="br0">
      <inkml:brushProperty name="width" value="0.1" units="cm"/>
      <inkml:brushProperty name="height" value="0.1" units="cm"/>
      <inkml:brushProperty name="color" value="#5B2D90"/>
    </inkml:brush>
  </inkml:definitions>
  <inkml:trace contextRef="#ctx0" brushRef="#br0">0 5 1008,'8'-4'80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046"/>
    </inkml:context>
    <inkml:brush xml:id="br0">
      <inkml:brushProperty name="width" value="0.1" units="cm"/>
      <inkml:brushProperty name="height" value="0.1" units="cm"/>
      <inkml:brushProperty name="color" value="#5B2D90"/>
    </inkml:brush>
  </inkml:definitions>
  <inkml:trace contextRef="#ctx0" brushRef="#br0">0 320 3361,'1'0'-33,"-1"1"-1,0-1 1,1 1 0,-1-1 0,0 0-1,1 1 1,-1-1 0,1 1 0,-1-1 0,1 0-1,-1 1 1,1-1 0,-1 0 0,1 0 0,-1 1-1,1-1 1,-1 0 0,1 0 0,-1 0 0,1 0-1,0 1 1,-1-1 0,1 0 0,-1 0-1,1 0 1,-1 0 0,1-1 0,0 1 0,-1 0-1,1 0 1,-1 0 0,1 0 0,-1 0 0,2-1-1,26-1-332,23-11 1246,0-2-1,75-33 1,-4 1-173,257-61-196,-108 35-2507,-211 55 1336</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215"/>
    </inkml:context>
    <inkml:brush xml:id="br0">
      <inkml:brushProperty name="width" value="0.1" units="cm"/>
      <inkml:brushProperty name="height" value="0.1" units="cm"/>
      <inkml:brushProperty name="color" value="#5B2D90"/>
    </inkml:brush>
  </inkml:definitions>
  <inkml:trace contextRef="#ctx0" brushRef="#br0">499 0 1200,'-68'21'224,"0"-1"200,2 0-240,1-3-72,7-3-96,3-2-32,10-4-168,4-2-128,8-2 160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352"/>
    </inkml:context>
    <inkml:brush xml:id="br0">
      <inkml:brushProperty name="width" value="0.1" units="cm"/>
      <inkml:brushProperty name="height" value="0.1" units="cm"/>
      <inkml:brushProperty name="color" value="#5B2D90"/>
    </inkml:brush>
  </inkml:definitions>
  <inkml:trace contextRef="#ctx0" brushRef="#br0">0 125 232,'43'-7'40,"2"-2"56,5-1-64,5-3-32,3 0 0,3-3 0,0 2 8,-4-1-16,-2 0-72,-6 3 56</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585"/>
    </inkml:context>
    <inkml:brush xml:id="br0">
      <inkml:brushProperty name="width" value="0.1" units="cm"/>
      <inkml:brushProperty name="height" value="0.1" units="cm"/>
      <inkml:brushProperty name="color" value="#5B2D90"/>
    </inkml:brush>
  </inkml:definitions>
  <inkml:trace contextRef="#ctx0" brushRef="#br0">430 28 432,'26'1'218,"-18"0"-174,0 0-1,-1-1 1,1 1-1,0-1 1,0-1-1,-1 0 1,1 0-1,0 0 1,-1-1-1,1 0 1,8-4-1,-16 6-31,1-1 0,-1 1 0,0 0-1,0 0 1,0 0 0,0 0 0,0 0 0,0 0-1,1 0 1,-1-1 0,0 1 0,0 0 0,0 0-1,0 0 1,0 0 0,0 0 0,0-1 0,0 1-1,0 0 1,0 0 0,0 0 0,0 0 0,0-1-1,0 1 1,0 0 0,0 0 0,0 0 0,0 0-1,0 0 1,0-1 0,0 1 0,0 0 0,0 0-1,0 0 1,0 0 0,0-1 0,0 1 0,0 0-1,0 0 1,-1 0 0,1 0 0,0 0 0,0 0-1,0-1 1,0 1 0,0 0 0,0 0 0,-1 0-1,1 0 1,0 0 0,0 0 0,0 0 0,0 0-1,-15-6 155,-15 2-322,-17 3 435,-1 3 0,1 2-1,-52 11 1,46-6-538,0-2 0,-56-1-1,67-12-158,29 1 360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862"/>
    </inkml:context>
    <inkml:brush xml:id="br0">
      <inkml:brushProperty name="width" value="0.1" units="cm"/>
      <inkml:brushProperty name="height" value="0.1" units="cm"/>
      <inkml:brushProperty name="color" value="#5B2D90"/>
    </inkml:brush>
  </inkml:definitions>
  <inkml:trace contextRef="#ctx0" brushRef="#br0">214 69 1760,'12'2'54,"1"-1"-1,-1-1 0,0 0 0,1-1 1,-1 0-1,0-1 0,1 0 0,-1-1 1,0 0-1,-1-1 0,1 0 0,-1-1 1,18-10-1,27-17 272,-98 49-283,-1-2 1,-1-2-1,-85 15 0,99-22-432,-79 17-582,51-11 582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1.977"/>
    </inkml:context>
    <inkml:brush xml:id="br0">
      <inkml:brushProperty name="width" value="0.1" units="cm"/>
      <inkml:brushProperty name="height" value="0.1" units="cm"/>
      <inkml:brushProperty name="color" value="#5B2D90"/>
    </inkml:brush>
  </inkml:definitions>
  <inkml:trace contextRef="#ctx0" brushRef="#br0">158 1 2809,'-48'15'384,"6"-2"416,13-2-1112,6-3-608,8-4 463</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2.488"/>
    </inkml:context>
    <inkml:brush xml:id="br0">
      <inkml:brushProperty name="width" value="0.1" units="cm"/>
      <inkml:brushProperty name="height" value="0.1" units="cm"/>
      <inkml:brushProperty name="color" value="#5B2D90"/>
    </inkml:brush>
  </inkml:definitions>
  <inkml:trace contextRef="#ctx0" brushRef="#br0">0 158 1120,'76'-29'301,"289"-93"-88,-332 116 150,-30 7 658,-18 8 18,-41 17-1725,33-16 276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4.679"/>
    </inkml:context>
    <inkml:brush xml:id="br0">
      <inkml:brushProperty name="width" value="0.1" units="cm"/>
      <inkml:brushProperty name="height" value="0.1" units="cm"/>
      <inkml:brushProperty name="color" value="#5B2D90"/>
    </inkml:brush>
  </inkml:definitions>
  <inkml:trace contextRef="#ctx0" brushRef="#br0">0 5 1032,'10'-2'312,"1"1"224,2 0-120,4 1-231,0 0-113,4 2-128,3 1-88,4 2-41,6 0-119,10 0 176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0.736"/>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1344,'9'0'32,"16"2"-32,19 2-16,19 1-152,18 3-96,16 2 136,-9 0-672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189"/>
    </inkml:context>
    <inkml:brush xml:id="br0">
      <inkml:brushProperty name="width" value="0.1" units="cm"/>
      <inkml:brushProperty name="height" value="0.1" units="cm"/>
      <inkml:brushProperty name="color" value="#5B2D90"/>
    </inkml:brush>
  </inkml:definitions>
  <inkml:trace contextRef="#ctx0" brushRef="#br0">0 3 1072,'0'-2'1353,"4"2"-1057,0 0-88,3 1-128,2 0-152,4 1-224,2 0-9,5-1 81,2 2 112,8 0 112,4 0 16,8 2 24,4 0 0,9 2-16</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565"/>
    </inkml:context>
    <inkml:brush xml:id="br0">
      <inkml:brushProperty name="width" value="0.1" units="cm"/>
      <inkml:brushProperty name="height" value="0.1" units="cm"/>
      <inkml:brushProperty name="color" value="#5B2D90"/>
    </inkml:brush>
  </inkml:definitions>
  <inkml:trace contextRef="#ctx0" brushRef="#br0">33 1 544,'-1'0'72,"-12"1"-88,-5 0 40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5.657"/>
    </inkml:context>
    <inkml:brush xml:id="br0">
      <inkml:brushProperty name="width" value="0.1" units="cm"/>
      <inkml:brushProperty name="height" value="0.1" units="cm"/>
      <inkml:brushProperty name="color" value="#5B2D90"/>
    </inkml:brush>
  </inkml:definitions>
  <inkml:trace contextRef="#ctx0" brushRef="#br0">362 18 688,'-55'-3'104,"-3"0"144,1 0-224,0 0-64,8 1-88,2 0-136,8 0 160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264"/>
    </inkml:context>
    <inkml:brush xml:id="br0">
      <inkml:brushProperty name="width" value="0.1" units="cm"/>
      <inkml:brushProperty name="height" value="0.1" units="cm"/>
      <inkml:brushProperty name="color" value="#5B2D90"/>
    </inkml:brush>
  </inkml:definitions>
  <inkml:trace contextRef="#ctx0" brushRef="#br0">23 75 520,'3'-2'-3,"0"0"0,0 1-1,0-1 1,0 1 0,0 0 0,0-1-1,0 1 1,0 1 0,1-1 0,-1 0-1,0 1 1,5-1 0,-5 1 108,-1 0 0,1 0 0,0 0 0,0-1 0,0 1 1,0-1-1,-1 0 0,1 0 0,0 0 0,-1 0 0,1-1 0,-1 1 1,5-4-1,-7 4-67,0 1-1,-1-1 1,1 0 0,0 1 0,0-1 0,-1 1 0,1-1-1,-1 1 1,1-1 0,0 1 0,-1-1 0,1 1 0,-1-1-1,1 1 1,-1 0 0,1-1 0,-1 1 0,0 0 0,1-1 0,-1 1-1,1 0 1,-1 0 0,0 0 0,1-1 0,-1 1 0,0 0-1,0 0 1,-24-8-107,24 8 112,-68-25 300,68 24-83,38 3 1022,401 35 19,-580-76-811,194 62-2447,1-13 1035,-40-9 745,0 1 1,-1 1-1,1 0 1,0 0-1,-1 1 1,0 1-1,0 0 1,21 13-1,-28-13-238</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514"/>
    </inkml:context>
    <inkml:brush xml:id="br0">
      <inkml:brushProperty name="width" value="0.1" units="cm"/>
      <inkml:brushProperty name="height" value="0.1" units="cm"/>
      <inkml:brushProperty name="color" value="#5B2D90"/>
    </inkml:brush>
  </inkml:definitions>
  <inkml:trace contextRef="#ctx0" brushRef="#br0">0 0 920,'32'9'24,"-1"2"-16,-1 0-56,-4-1 24</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6.808"/>
    </inkml:context>
    <inkml:brush xml:id="br0">
      <inkml:brushProperty name="width" value="0.1" units="cm"/>
      <inkml:brushProperty name="height" value="0.1" units="cm"/>
      <inkml:brushProperty name="color" value="#5B2D90"/>
    </inkml:brush>
  </inkml:definitions>
  <inkml:trace contextRef="#ctx0" brushRef="#br0">1 1 1336,'14'3'408,"10"1"449,6 2-241,12 4-296,7 4-104,14 3-184,7 5-56,14 4-64,5 2-8,11 5 8,4 2 48,5-1 72,4 1 16,1 2 8,3-2-64,-2-1-592,-1-2 416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7.305"/>
    </inkml:context>
    <inkml:brush xml:id="br0">
      <inkml:brushProperty name="width" value="0.1" units="cm"/>
      <inkml:brushProperty name="height" value="0.1" units="cm"/>
      <inkml:brushProperty name="color" value="#5B2D90"/>
    </inkml:brush>
  </inkml:definitions>
  <inkml:trace contextRef="#ctx0" brushRef="#br0">4 16 888,'-1'-1'25,"1"1"0,0 0 0,0 0 0,-1 0 1,1-1-1,0 1 0,0 0 0,0-1 0,0 1 0,-1 0 0,1-1 0,0 1 0,0 0 0,0 0 0,0-1 0,0 1 0,0 0 1,0-1-1,0 1 0,0 0 0,0-1 0,0 1 0,0 0 0,0-1 0,0 1 0,0 0 0,0-1 0,0 1 0,1 0 0,-1-1 1,0 1-1,0 0 0,0 0 0,0-1 0,1 1 0,13-5 320,23 6-403,-35-1 52,552 77 1498,-325-39-3178,252 30 245,-437-62 1396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377"/>
    </inkml:context>
    <inkml:brush xml:id="br0">
      <inkml:brushProperty name="width" value="0.1" units="cm"/>
      <inkml:brushProperty name="height" value="0.1" units="cm"/>
      <inkml:brushProperty name="color" value="#5B2D90"/>
    </inkml:brush>
  </inkml:definitions>
  <inkml:trace contextRef="#ctx0" brushRef="#br0">0 1 2457,'315'45'1808,"-80"-15"-1620,54 22-228,3 2-542,307 16 0,-500-68-293,-86-2 637</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8.593"/>
    </inkml:context>
    <inkml:brush xml:id="br0">
      <inkml:brushProperty name="width" value="0.1" units="cm"/>
      <inkml:brushProperty name="height" value="0.1" units="cm"/>
      <inkml:brushProperty name="color" value="#5B2D90"/>
    </inkml:brush>
  </inkml:definitions>
  <inkml:trace contextRef="#ctx0" brushRef="#br0">1 0 928,'50'8'16,"15"1"16</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015"/>
    </inkml:context>
    <inkml:brush xml:id="br0">
      <inkml:brushProperty name="width" value="0.1" units="cm"/>
      <inkml:brushProperty name="height" value="0.1" units="cm"/>
      <inkml:brushProperty name="color" value="#5B2D90"/>
    </inkml:brush>
  </inkml:definitions>
  <inkml:trace contextRef="#ctx0" brushRef="#br0">1 1 104,'26'1'16,"6"2"8,13 2 0,4 2 88,6 1 280,6 1 48,4 1 8,1-1-8,3 0-200,-1 0-55,-1 0-113,-1 1-104,-3-2-361,-1-1-223,-5-1 344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11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2909 462 1392,'17'4'144,"21"4"200,17 4-280,9 3-32,2 2 8,-6-1 32,-11-3 289,-13-3 7,-16-4 8,-17-5-216,-18-5 168,-17-5 0,-18-4 24,-16-4 200,-16-4-440,-14-2 0,-15-2-24,-12-2-24,-11-2 32,-10 0 0,-6 0-8,-6 0 0,-2 0-32,-3 2 32,0 0 176,0 1 88,3 1 96,3-1-39,4 2-193,7 0-80,7 2-104,7 2-8,10 3-8,9 3 0,10 2-16,12 4 0,13 2-168,15 4-457,16 2-247,17 3 8,18 0 144,18 2 464,22 1 240,20 1-24,23 1 24,-2 0-4121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263"/>
    </inkml:context>
    <inkml:brush xml:id="br0">
      <inkml:brushProperty name="width" value="0.1" units="cm"/>
      <inkml:brushProperty name="height" value="0.1" units="cm"/>
      <inkml:brushProperty name="color" value="#5B2D90"/>
    </inkml:brush>
  </inkml:definitions>
  <inkml:trace contextRef="#ctx0" brushRef="#br0">70 6 544,'-61'-4'1247,"53"2"-1392,39 6-362,167 27 475,-177-27-11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653"/>
    </inkml:context>
    <inkml:brush xml:id="br0">
      <inkml:brushProperty name="width" value="0.1" units="cm"/>
      <inkml:brushProperty name="height" value="0.1" units="cm"/>
      <inkml:brushProperty name="color" value="#5B2D90"/>
    </inkml:brush>
  </inkml:definitions>
  <inkml:trace contextRef="#ctx0" brushRef="#br0">418 66 4769,'-43'-6'136,"-2"1"-56,1 0-80,1 0-160,-1 1-40,6-1-80,-1-1-24,6 0 48,4 0 16,6 0 40,5 0 40,7 3 88,4 0-264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49.808"/>
    </inkml:context>
    <inkml:brush xml:id="br0">
      <inkml:brushProperty name="width" value="0.1" units="cm"/>
      <inkml:brushProperty name="height" value="0.1" units="cm"/>
      <inkml:brushProperty name="color" value="#5B2D90"/>
    </inkml:brush>
  </inkml:definitions>
  <inkml:trace contextRef="#ctx0" brushRef="#br0">175 3 1120,'-37'-3'160,"-7"3"104,-1 1-424,-3 2 72</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111"/>
    </inkml:context>
    <inkml:brush xml:id="br0">
      <inkml:brushProperty name="width" value="0.1" units="cm"/>
      <inkml:brushProperty name="height" value="0.1" units="cm"/>
      <inkml:brushProperty name="color" value="#5B2D90"/>
    </inkml:brush>
  </inkml:definitions>
  <inkml:trace contextRef="#ctx0" brushRef="#br0">0 331 2913,'493'-89'4428,"328"-78"-4018,-745 144-628,-35 10-46,-1 1 1,2 2-1,64-6 1,-165 52-419,3-11 607,-1-2-1,-68 16 0,-124 20-1482,237-56 1379,-67 14-445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526"/>
    </inkml:context>
    <inkml:brush xml:id="br0">
      <inkml:brushProperty name="width" value="0.1" units="cm"/>
      <inkml:brushProperty name="height" value="0.1" units="cm"/>
      <inkml:brushProperty name="color" value="#5B2D90"/>
    </inkml:brush>
  </inkml:definitions>
  <inkml:trace contextRef="#ctx0" brushRef="#br0">64 96 1128,'685'-91'1810,"-620"87"-2115,-119 32-556,-48 4 1491,-131 24 1,-111 2-2309,329-56 1541,-51 8-17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671"/>
    </inkml:context>
    <inkml:brush xml:id="br0">
      <inkml:brushProperty name="width" value="0.1" units="cm"/>
      <inkml:brushProperty name="height" value="0.1" units="cm"/>
      <inkml:brushProperty name="color" value="#5B2D90"/>
    </inkml:brush>
  </inkml:definitions>
  <inkml:trace contextRef="#ctx0" brushRef="#br0">68 3 1760,'-25'0'144,"2"-1"120,4-1-288</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1.772"/>
    </inkml:context>
    <inkml:brush xml:id="br0">
      <inkml:brushProperty name="width" value="0.1" units="cm"/>
      <inkml:brushProperty name="height" value="0.1" units="cm"/>
      <inkml:brushProperty name="color" value="#5B2D90"/>
    </inkml:brush>
  </inkml:definitions>
  <inkml:trace contextRef="#ctx0" brushRef="#br0">247 0 1528,'-16'0'248,"2"0"224,0 0-231,1 1-201,-2 1-40,-2-1-80,-2 0-81,-5 2-199,-2 0-88,-4 3 0,1 1 40,0 1 256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010"/>
    </inkml:context>
    <inkml:brush xml:id="br0">
      <inkml:brushProperty name="width" value="0.1" units="cm"/>
      <inkml:brushProperty name="height" value="0.1" units="cm"/>
      <inkml:brushProperty name="color" value="#5B2D90"/>
    </inkml:brush>
  </inkml:definitions>
  <inkml:trace contextRef="#ctx0" brushRef="#br0">0 2 8,'18'-1'0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568"/>
    </inkml:context>
    <inkml:brush xml:id="br0">
      <inkml:brushProperty name="width" value="0.1" units="cm"/>
      <inkml:brushProperty name="height" value="0.1" units="cm"/>
      <inkml:brushProperty name="color" value="#5B2D90"/>
    </inkml:brush>
  </inkml:definitions>
  <inkml:trace contextRef="#ctx0" brushRef="#br0">199 1 3089,'-24'5'128,"0"0"-168,1 1-208,0-2-152,2 1 15,1-2 209,0 0 144,2-1 144,3 0 32,6-1-184,7-1 96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2.820"/>
    </inkml:context>
    <inkml:brush xml:id="br0">
      <inkml:brushProperty name="width" value="0.1" units="cm"/>
      <inkml:brushProperty name="height" value="0.1" units="cm"/>
      <inkml:brushProperty name="color" value="#5B2D90"/>
    </inkml:brush>
  </inkml:definitions>
  <inkml:trace contextRef="#ctx0" brushRef="#br0">1 3 1672,'34'-2'200,"-2"1"232,0 1-71,-1 0-73,-3 0-88,-3 0-160,-4 0-32,-6 1-8,-2 0 0,-7-1-48,-5 0-104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5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5690 296 1368,'-2'-1'240,"-6"-1"336,-8-3-231,-13-2 135,-14-2-40,-15-2-32,-15-3 8,-14 0-80,-13 0-40,-10 0-104,-10 2-48,-9 0-88,-6 1-24,-7-1 8,-7 1-32,-5-1 8,-5 0 8,-5-1 0,-4-1-8,-4 1-8,-4 0 0,-2 1 0,-4 2 0,-3 1-8,-3 1 8,-4 1 8,-4 1 80,-2 0 280,-3 1 16,0 1 8,2 2-79,3 2-265,4 3-24,6 2-8,9 3 0,10 0 24,13 2-16,17 0-32,19 0-184,21-1-833,24-1-751,23-1 896,22-3-2601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301"/>
    </inkml:context>
    <inkml:brush xml:id="br0">
      <inkml:brushProperty name="width" value="0.1" units="cm"/>
      <inkml:brushProperty name="height" value="0.1" units="cm"/>
      <inkml:brushProperty name="color" value="#5B2D90"/>
    </inkml:brush>
  </inkml:definitions>
  <inkml:trace contextRef="#ctx0" brushRef="#br0">0 299 432,'656'-149'2492,"-397"91"-1855,-136 28-590,-52 11-279,126-17-1,-158 32-646,-23 1 559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3.765"/>
    </inkml:context>
    <inkml:brush xml:id="br0">
      <inkml:brushProperty name="width" value="0.1" units="cm"/>
      <inkml:brushProperty name="height" value="0.1" units="cm"/>
      <inkml:brushProperty name="color" value="#5B2D90"/>
    </inkml:brush>
  </inkml:definitions>
  <inkml:trace contextRef="#ctx0" brushRef="#br0">1 78 264,'34'-10'64,"-4"1"48,-1-3-64,-1 1-48,0 1-16,-1 3 0,0 0 0,0 1-40,-1 1 40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188"/>
    </inkml:context>
    <inkml:brush xml:id="br0">
      <inkml:brushProperty name="width" value="0.1" units="cm"/>
      <inkml:brushProperty name="height" value="0.1" units="cm"/>
      <inkml:brushProperty name="color" value="#5B2D90"/>
    </inkml:brush>
  </inkml:definitions>
  <inkml:trace contextRef="#ctx0" brushRef="#br0">0 12 2288,'61'-8'265,"1"5"159,-1 2-168,-6 1-224,-6 0-40,-12 0-8,-7 0-32,-16 0-56,-12 0 48,-5 5 16,-13 3-72,-11 7-192,-3 1-241,-5 1 241</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439"/>
    </inkml:context>
    <inkml:brush xml:id="br0">
      <inkml:brushProperty name="width" value="0.1" units="cm"/>
      <inkml:brushProperty name="height" value="0.1" units="cm"/>
      <inkml:brushProperty name="color" value="#5B2D90"/>
    </inkml:brush>
  </inkml:definitions>
  <inkml:trace contextRef="#ctx0" brushRef="#br0">0 102 64,'71'-15'16,"-2"-1"8,-1-1-8,3 4-24,-2 0-8,-1 0-8,-2-1 16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4.690"/>
    </inkml:context>
    <inkml:brush xml:id="br0">
      <inkml:brushProperty name="width" value="0.1" units="cm"/>
      <inkml:brushProperty name="height" value="0.1" units="cm"/>
      <inkml:brushProperty name="color" value="#5B2D90"/>
    </inkml:brush>
  </inkml:definitions>
  <inkml:trace contextRef="#ctx0" brushRef="#br0">50 0 1232,'-6'3'104,"-6"2"48,-3 1-288,-2 0 64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332"/>
    </inkml:context>
    <inkml:brush xml:id="br0">
      <inkml:brushProperty name="width" value="0.1" units="cm"/>
      <inkml:brushProperty name="height" value="0.1" units="cm"/>
      <inkml:brushProperty name="color" value="#5B2D90"/>
    </inkml:brush>
  </inkml:definitions>
  <inkml:trace contextRef="#ctx0" brushRef="#br0">0 188 2825,'478'-106'2244,"-334"70"-1993,-99 24-325,1 1 1,0 3 0,1 1-1,-1 3 1,68 1 0,-113 3 66,-1 0 0,1 0 0,0 0 0,-1 0 0,1 0 0,-1 0 0,1 0 0,-1 0 0,1 0 0,-1 0 1,1 0-1,-1 0 0,1 1 0,-1-1 0,1 0 0,-1 0 0,1 1 0,-1-1 0,1 0 0,-1 0 0,1 1 0,-1-1 0,0 0 1,1 1-1,-1-1 0,0 1 0,1-1 0,-1 1 0,0-1 0,1 0 0,-1 1 0,0 0 0,-11 14-300,-31 11-588,39-24 745,-72 34-709,45-22 614,-39 23 1,52-25 149</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5:55.581"/>
    </inkml:context>
    <inkml:brush xml:id="br0">
      <inkml:brushProperty name="width" value="0.1" units="cm"/>
      <inkml:brushProperty name="height" value="0.1" units="cm"/>
      <inkml:brushProperty name="color" value="#5B2D90"/>
    </inkml:brush>
  </inkml:definitions>
  <inkml:trace contextRef="#ctx0" brushRef="#br0">0 67 216,'110'-23'-125,"-48"9"1067,1 2 0,111-5 0,-173 17-944,1 0 0,-1 0 0,1 0 0,-1 0-1,1 0 1,-1 0 0,1 0 0,-1 0 0,1 1 0,-1-1 0,1 1 0,-1-1 0,1 1 0,-1-1 0,0 1 0,2 1 0,-3-1 1,0-1 0,1 1 0,-1-1 0,0 1 0,0-1 0,0 1 0,0-1 0,0 1 0,0-1 0,0 1 0,-1-1 0,1 1 0,0-1 0,0 1 0,0-1 0,0 1 0,-1-1 0,1 1 0,0-1 0,0 1 0,-1-1 0,1 1 0,0-1 1,-1 1-1,1-1 0,-1 0 0,1 1 0,0-1 0,-1 1 0,-49 33-438,38-27 37,1 1 190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09.481"/>
    </inkml:context>
    <inkml:brush xml:id="br0">
      <inkml:brushProperty name="width" value="0.1" units="cm"/>
      <inkml:brushProperty name="height" value="0.1" units="cm"/>
      <inkml:brushProperty name="color" value="#5B2D90"/>
    </inkml:brush>
  </inkml:definitions>
  <inkml:trace contextRef="#ctx0" brushRef="#br0">0 494 1648,'54'-42'7964,"30"-11"-6133,103-54-1351,202-100 408,-341 180-709,-33 17-105,1 1 0,0 0 0,0 2 0,1-1 0,26-6 0,-53 25-841,-1-4-2562,8-7 2249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1.089"/>
    </inkml:context>
    <inkml:brush xml:id="br0">
      <inkml:brushProperty name="width" value="0.1" units="cm"/>
      <inkml:brushProperty name="height" value="0.1" units="cm"/>
      <inkml:brushProperty name="color" value="#5B2D90"/>
    </inkml:brush>
  </inkml:definitions>
  <inkml:trace contextRef="#ctx0" brushRef="#br0">804 5 1432,'-6'-4'6610,"6"4"-6505,8 14 2220,-4-9-2296,0-1 1,0 1-1,0 1 1,-1-1-1,0 0 1,0 1-1,0 0 1,-1-1-1,3 10 1,-3-9-7,0 0-1,1 1 1,0-1 0,0 0 0,0 0-1,0-1 1,1 1 0,0-1 0,7 8-1,-18-11-133,0 1 1,0 0-1,1 0 0,-1 1 0,1 0 0,-1 0 0,-5 6 0,-56 31-623,-110 46 172,52-24 382,-26 18-689,44-21-157,33-32-439,52-21 1546,12-5-1954,4-2 2382,6 0-342,0 0-1,0 0 1,0 0 0,-1 0 0,1 0-1,0 0 1,0 0 0,0-1 0,0 1-1,-1 0 1,1-1 0,0 1-1,0-1 1,0 1 0,0-1 0,0 0-1,0 1 1,0-1 0,0 0 0,0 0-1,0 0 1,1 1 0,-1-1 0,0 0-1,0 0 1,1 0 0,-1 0-1,1 0 1,-1 0 0,0-2 0,-3-17 632,-6-19 10,10 38-844,0 0 1,-1 0-1,1 0 0,0 0 1,-1 1-1,1-1 1,-1 0-1,1 0 0,-1 0 1,0 0-1,1 1 0,-1-1 1,0 0-1,0 0 1,1 1-1,-1-1 0,0 1 1,0-1-1,0 1 0,0-1 1,1 1-1,-1-1 1,0 1-1,0 0 0,0 0 1,0-1-1,0 1 0,-2 0 1,-2 1-413</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2.951"/>
    </inkml:context>
    <inkml:brush xml:id="br0">
      <inkml:brushProperty name="width" value="0.1" units="cm"/>
      <inkml:brushProperty name="height" value="0.1" units="cm"/>
      <inkml:brushProperty name="color" value="#5B2D90"/>
    </inkml:brush>
  </inkml:definitions>
  <inkml:trace contextRef="#ctx0" brushRef="#br0">56 145 912,'-7'1'5538,"2"-10"-3351,0-19-1866,4 23 299,-17-38 769,15 38-1283,1 0 0,-1 0 0,1 0 0,0 0 0,0-1 0,1 1 0,-1-1 0,0-9 0,2 15-107,0 1-1,1 0 0,-1-1 1,0 1-1,0-1 1,1 1-1,-1-1 1,0 0-1,1 1 0,-1-1 1,1 1-1,-1-1 1,0 0-1,1 1 0,-1-1 1,1 0-1,-1 1 1,1-1-1,-1 0 0,1 0 1,0 1-1,-1-1 1,1 0-1,-1 0 1,1 0-1,-1 0 0,1 0 1,0 0-1,-1 0 1,1 0-1,-1 0 0,1 0 1,0 0-1,27-2 49,-20 1-22,-8 1-9,0-1-17,0 1 0,0 0 1,0-1-1,0 1 0,0 0 1,0-1-1,0 1 1,0 0-1,0-1 0,0 1 1,1 0-1,-1-1 0,0 1 1,0 0-1,0-1 1,0 1-1,0 0 0,1 0 1,-1-1-1,0 1 1,0 0-1,1-1 0,-1 1 1,0 0-1,0 0 0,1 0 1,-1-1-1,0 1 1,1 0-1,-1 0 0,0 0 1,0 0-1,1 0 0,-1-1 1,0 1-1,1 0 1,-1 0-1,1 0 0,-1 0 1,0 0-1,1 0 1,-1 0-1,0 0 0,1 0 1,-1 0-1,0 0 0,1 1 1,0-1 1,-1 0-1,1 1 1,0-1 0,-1 1 0,1-1-1,-1 1 1,1-1 0,-1 1 0,1-1 0,-1 1-1,1 0 1,-1-1 0,1 1 0,-1-1-1,0 1 1,0 0 0,1 0 0,-1-1 0,0 1-1,0 0 1,0-1 0,1 1 0,-1 0-1,0 0 1,0-1 0,0 1 0,-1 1 0,1 3-41,0 1-1,0-1 1,0 0 0,0 1 0,1-1 0,0 0 0,0 1 0,0-1 0,1 0 0,-1 0 0,6 9 0,14 11-4171,-16-21 3189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1.9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3014 28 1464,'16'0'264,"17"0"457,11 0 143,3 0 488,-5-2-32,-10 0-312,-15-2-255,-17 0-665,-17 0-56,-17 1-16,-17-1-8,-15 2 0,-14 0 0,-14 1-8,-13 3 0,-12 2 0,-9 3 0,-10 3-16,-7 3 8,-6 3 8,-4 3 0,-3 4-136,-2 1-128,-3 4-48,-1 1-17,-1 2 169,1 1 152,3 2 8,6 0-8,9 1-8,11-2-8,13-1-376,15-1-528,15-3 552,24-5-4545</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4.117"/>
    </inkml:context>
    <inkml:brush xml:id="br0">
      <inkml:brushProperty name="width" value="0.1" units="cm"/>
      <inkml:brushProperty name="height" value="0.1" units="cm"/>
      <inkml:brushProperty name="color" value="#5B2D90"/>
    </inkml:brush>
  </inkml:definitions>
  <inkml:trace contextRef="#ctx0" brushRef="#br0">26 6 2288,'-3'-6'3657,"-3"14"-866,-4 15-803,7-3-1708,1-1-1,0 1 1,2 28 0,1-38-888,0 0 0,0-1 0,1 1 0,6 18 0,-4-19-369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5.604"/>
    </inkml:context>
    <inkml:brush xml:id="br0">
      <inkml:brushProperty name="width" value="0.1" units="cm"/>
      <inkml:brushProperty name="height" value="0.1" units="cm"/>
      <inkml:brushProperty name="color" value="#5B2D90"/>
    </inkml:brush>
  </inkml:definitions>
  <inkml:trace contextRef="#ctx0" brushRef="#br0">19 28 2256,'-18'-12'7469,"31"9"-5208,-5 2-2470,28-4 1063,60 1 1,-96 4-866,-42-2-2412,-15 14 1030,55-15 532,2-4 569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6.509"/>
    </inkml:context>
    <inkml:brush xml:id="br0">
      <inkml:brushProperty name="width" value="0.1" units="cm"/>
      <inkml:brushProperty name="height" value="0.1" units="cm"/>
      <inkml:brushProperty name="color" value="#5B2D90"/>
    </inkml:brush>
  </inkml:definitions>
  <inkml:trace contextRef="#ctx0" brushRef="#br0">260 0 952,'-7'29'6545,"-12"9"-4843,-28 39-1971,43-71 593,-40 63-749,-95 114-1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086"/>
    </inkml:context>
    <inkml:brush xml:id="br0">
      <inkml:brushProperty name="width" value="0.1" units="cm"/>
      <inkml:brushProperty name="height" value="0.1" units="cm"/>
      <inkml:brushProperty name="color" value="#5B2D90"/>
    </inkml:brush>
  </inkml:definitions>
  <inkml:trace contextRef="#ctx0" brushRef="#br0">0 0 3633,'0'11'6606,"7"18"-5629,-3-17-381,11 82 970,-13-69-1589,2-1 1,0 0 0,2 0-1,1-1 1,0 1 0,16 31-1,15 18-3705,-30-58 2901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17.660"/>
    </inkml:context>
    <inkml:brush xml:id="br0">
      <inkml:brushProperty name="width" value="0.1" units="cm"/>
      <inkml:brushProperty name="height" value="0.1" units="cm"/>
      <inkml:brushProperty name="color" value="#5B2D90"/>
    </inkml:brush>
  </inkml:definitions>
  <inkml:trace contextRef="#ctx0" brushRef="#br0">29 0 3641,'-2'6'3104,"1"-4"-2471,0 3-33,-1 2-32,0 5-80,-1 2-40,0 6-192,-1 4-56,0 3-56,1 2-32,1-1-80,1-2-136,1-4-600,0-2-600,4-9 688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8.627"/>
    </inkml:context>
    <inkml:brush xml:id="br0">
      <inkml:brushProperty name="width" value="0.1" units="cm"/>
      <inkml:brushProperty name="height" value="0.1" units="cm"/>
      <inkml:brushProperty name="color" value="#5B2D90"/>
    </inkml:brush>
  </inkml:definitions>
  <inkml:trace contextRef="#ctx0" brushRef="#br0">1 240 1072,'4'4'8970,"1"-8"-9361,3-5 736,0 0-1,0 0 0,-1 0 0,-1-1 0,1 0 0,-2 0 1,9-19-1,9-15 322,-16 31-464,-1 3-127,0 0 0,0 0 1,1 1-1,0-1 0,0 2 0,1-1 1,11-8-1,-18 16-75,1 0-1,-1 1 1,1-1-1,-1 1 1,1-1-1,-1 1 1,1 0 0,-1 0-1,1 0 1,-1 0-1,1 0 1,0 0-1,-1 0 1,1 0 0,-1 0-1,1 1 1,-1-1-1,1 1 1,-1-1-1,1 1 1,-1 0 0,0-1-1,1 1 1,-1 0-1,0 0 1,1 0-1,-1 0 1,0 0 0,0 0-1,0 0 1,0 1-1,0-1 1,0 0-1,1 3 1,27 46 135,-15-13-244,18 42 417,-30-75-571,0 1 1,0-1 0,1 0 0,-1-1-1,1 1 1,0 0 0,0-1 0,1 1-1,-1-1 1,1 0 0,0 0 0,-1-1-1,10 5 1,-4-5-586</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29.516"/>
    </inkml:context>
    <inkml:brush xml:id="br0">
      <inkml:brushProperty name="width" value="0.1" units="cm"/>
      <inkml:brushProperty name="height" value="0.1" units="cm"/>
      <inkml:brushProperty name="color" value="#5B2D90"/>
    </inkml:brush>
  </inkml:definitions>
  <inkml:trace contextRef="#ctx0" brushRef="#br0">10 558 1504,'-9'-7'6169,"8"-9"-3687,10-24-2179,-5 25 813,15-102 1510,46-236-2307,-62 344-1173</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0.632"/>
    </inkml:context>
    <inkml:brush xml:id="br0">
      <inkml:brushProperty name="width" value="0.1" units="cm"/>
      <inkml:brushProperty name="height" value="0.1" units="cm"/>
      <inkml:brushProperty name="color" value="#5B2D90"/>
    </inkml:brush>
  </inkml:definitions>
  <inkml:trace contextRef="#ctx0" brushRef="#br0">0 39 1792,'18'6'8863,"-17"-5"-8707,0 0-1,1 0 1,-1 0 0,1 0 0,0-1 0,-1 1 0,1 0-1,-1-1 1,1 0 0,0 1 0,-1-1 0,1 0-1,0 0 1,1 0 0,144-22 1610,-50 0-5488,-84 19 2672,14-3-358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1.371"/>
    </inkml:context>
    <inkml:brush xml:id="br0">
      <inkml:brushProperty name="width" value="0.1" units="cm"/>
      <inkml:brushProperty name="height" value="0.1" units="cm"/>
      <inkml:brushProperty name="color" value="#5B2D90"/>
    </inkml:brush>
  </inkml:definitions>
  <inkml:trace contextRef="#ctx0" brushRef="#br0">1 8 1816,'8'10'9472,"12"1"-6897,19 6-1788,-24-14-662,1 0 0,-1-1 1,0-1-1,1 0 0,-1-1 0,1 0 1,28-6-1,-4-1-1298,69-23 1,-74 17 428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26:32.406"/>
    </inkml:context>
    <inkml:brush xml:id="br0">
      <inkml:brushProperty name="width" value="0.1" units="cm"/>
      <inkml:brushProperty name="height" value="0.1" units="cm"/>
      <inkml:brushProperty name="color" value="#5B2D90"/>
    </inkml:brush>
  </inkml:definitions>
  <inkml:trace contextRef="#ctx0" brushRef="#br0">250 132 2104,'0'-6'1010,"0"-1"-1,-1 1 0,0 0 1,0 0-1,0 0 0,-1 0 0,-3-8 1,3 10-670,0 0 0,0 0 0,0 1 0,0-1 0,-1 1 0,0-1 0,1 1 0,-1 0-1,-6-5 1,5 6-239,0-1 0,0 1-1,0 0 1,-1 0 0,1 0-1,0 1 1,-1 0 0,1 0-1,-1 0 1,0 0 0,1 0-1,-1 1 1,0 0 0,1 0-1,-1 0 1,1 1-1,-1 0 1,0 0 0,1 0-1,-1 0 1,-6 4 0,4-2-21,0 1 1,0 0-1,1 0 1,0 0-1,0 1 1,0 0 0,1 0-1,-1 1 1,1 0-1,0 0 1,1 0-1,-1 0 1,1 1 0,1 0-1,-1-1 1,1 1-1,0 1 1,1-1-1,0 0 1,-3 14-1,4-17-76,1 0-1,-1 0 1,0 1 0,1-1-1,0 0 1,0 0-1,0 0 1,1 0-1,0 0 1,-1 1-1,1-1 1,0 0-1,1 0 1,-1-1-1,1 1 1,0 0 0,0 0-1,0-1 1,0 1-1,1-1 1,-1 0-1,1 0 1,0 0-1,0 0 1,0 0-1,0 0 1,0-1 0,1 0-1,-1 1 1,1-1-1,0-1 1,0 1-1,-1 0 1,1-1-1,0 0 1,0 0-1,1 0 1,6 0-1,2 0 2,0-1 0,0-1-1,0 0 1,0-1-1,0 0 1,-1-1-1,1 0 1,-1-1-1,0-1 1,0 0-1,17-9 1,-18 8 43,0 0 0,-1-1 1,0 0-1,0 0 0,0-1 0,-1-1 1,0 0-1,0 0 0,-1 0 0,-1-1 1,13-21-1,-18 28-31,-1 1 0,1-1-1,-1 1 1,0-1 0,1 0 0,-1 0 0,-1 1 0,1-1 0,0 0-1,-1 0 1,1 0 0,-1 0 0,0 0 0,0 0 0,0 0-1,-1 0 1,1 0 0,0 0 0,-1 0 0,0 0 0,0 1-1,0-1 1,0 0 0,0 0 0,-1 1 0,1-1 0,-1 1 0,0-1-1,1 1 1,-1 0 0,0 0 0,-1-1 0,1 2 0,0-1-1,0 0 1,-1 0 0,1 1 0,-5-3 0,-3 0-374,0 0-1,-1 1 1,0 0-1,0 1 1,1 0 0,-1 0-1,-1 1 1,-20 1 0,2 2-601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3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2618 5 2833,'5'-1'184,"4"0"288,1-1-256,-6 1-120,-7 2-32,-14 1-184,-14 3 8,-16 1 112,-16 1 32,-16 1 144,-14 2 64,-12 1 104,-10 3 8,-10 4-96,-6 4-72,-6 4-144,-6 6-32,-3 3 0,-3 3 0,-1 4-8,1 2 0,4 2 8,4 1-32,8 0 8,10-3-32,10-3-40,13-4-8,15-4-848,14-5 680,19-6-3545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49.493"/>
    </inkml:context>
    <inkml:brush xml:id="br0">
      <inkml:brushProperty name="width" value="0.1" units="cm"/>
      <inkml:brushProperty name="height" value="0.1" units="cm"/>
      <inkml:brushProperty name="color" value="#5B2D90"/>
    </inkml:brush>
  </inkml:definitions>
  <inkml:trace contextRef="#ctx0" brushRef="#br0">1 17 960,'0'-1'125,"0"1"0,0-1-1,0 1 1,-1 0-1,1-1 1,0 1 0,0-1-1,0 1 1,0-1 0,0 1-1,0 0 1,0-1 0,0 1-1,0-1 1,0 1 0,0-1-1,0 1 1,1-1 0,-1 1-1,0 0 1,0-1 0,0 1-1,0-1 1,1 1 0,-1 0-1,0-1 1,0 1-1,1 0 1,-1-1 0,0 1-1,1 0 1,-1-1 0,0 1-1,1 0 1,-1 0 0,1-1-1,0 1 1,21-1 1350,22 13-1080,-21 2-282,0 1 0,-1 2-1,-1 0 1,35 36 0,67 90 417,-113-131-525,30 38-53,-4 1 0,-1 1 0,-2 3 0,-3 0 0,-3 2 1,-2 1-1,-2 1 0,-3 1 0,15 80 0,-17-50 262,-4 1 1,-4 0-1,-3 115 1,-9-158-134,-1 1 0,-3-1 0,-2 0 0,-2 0 0,-2-1 0,-2 0 0,-37 82 0,15-68-2080,19-37 1258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33.937"/>
    </inkml:context>
    <inkml:brush xml:id="br0">
      <inkml:brushProperty name="width" value="0.1" units="cm"/>
      <inkml:brushProperty name="height" value="0.1" units="cm"/>
      <inkml:brushProperty name="color" value="#5B2D90"/>
    </inkml:brush>
  </inkml:definitions>
  <inkml:trace contextRef="#ctx0" brushRef="#br0">1790 13 1176,'-64'-7'1394,"0"3"-1,-1 3 1,-69 7-1,50 4-1187,0 4 0,1 3 1,-144 50-1,177-47-34,2 2 0,0 2 0,2 3 1,0 1-1,-46 38 0,-2 12 324,-94 100 1,154-141-393,2 1 1,1 2-1,2 1 0,2 2 1,2 0-1,-35 86 1,28-46-1415,5 1 0,3 1 0,-13 91 0,23-80-21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7.783"/>
    </inkml:context>
    <inkml:brush xml:id="br0">
      <inkml:brushProperty name="width" value="0.035" units="cm"/>
      <inkml:brushProperty name="height" value="0.035" units="cm"/>
      <inkml:brushProperty name="color" value="#5B2D90"/>
    </inkml:brush>
  </inkml:definitions>
  <inkml:trace contextRef="#ctx0" brushRef="#br0">22 77 2697,'-20'-10'808,"20"9"-791,0 1 0,0 0-1,0 0 1,0 0 0,0 0 0,-1 0-1,1 0 1,0-1 0,0 1-1,0 0 1,0 0 0,0 0-1,0 0 1,0-1 0,0 1 0,0 0-1,0 0 1,0 0 0,0-1-1,0 1 1,0 0 0,0 0-1,0 0 1,0 0 0,0-1 0,0 1-1,0 0 1,0 0 0,0 0-1,0-1 1,0 1 0,0 0-1,0 0 1,1 0 0,-1 0 0,0 0-1,0-1 1,0 1 0,0 0-1,0 0 1,0 0 0,1 0 0,-1 0-1,0 0 1,0 0 0,0-1-1,1 1 1,38-10 337,68-3-517,207 3 0,-80 6-619,-107-3 692,202-7-371,-292 13 252</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077"/>
    </inkml:context>
    <inkml:brush xml:id="br0">
      <inkml:brushProperty name="width" value="0.1" units="cm"/>
      <inkml:brushProperty name="height" value="0.1" units="cm"/>
      <inkml:brushProperty name="color" value="#5B2D90"/>
    </inkml:brush>
  </inkml:definitions>
  <inkml:trace contextRef="#ctx0" brushRef="#br0">383 2 1184,'-7'-1'148,"1"1"1,0-1-1,0 1 0,-1 1 0,1-1 0,0 1 1,0 0-1,0 0 0,0 1 0,-1-1 0,2 1 0,-1 1 1,0-1-1,0 1 0,1 0 0,0 0 0,-1 1 0,1 0 1,1 0-1,-6 5 0,-12 12-211,2 1-1,0 1 1,-16 27 0,1-4 433,18-26-455,0 1 0,1 0 1,1 2-1,1 0 0,1 0 0,-11 30 0,17-30-333</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4:59.811"/>
    </inkml:context>
    <inkml:brush xml:id="br0">
      <inkml:brushProperty name="width" value="0.1" units="cm"/>
      <inkml:brushProperty name="height" value="0.1" units="cm"/>
      <inkml:brushProperty name="color" value="#5B2D90"/>
    </inkml:brush>
  </inkml:definitions>
  <inkml:trace contextRef="#ctx0" brushRef="#br0">79 1 840,'-7'10'304,"0"1"200,0-1-184,1 1-136,-1 2-136,1 2-16,1 4-32,-1 2-32,0 5-256,-1 2-128,0 3-88,-1 1 152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434"/>
    </inkml:context>
    <inkml:brush xml:id="br0">
      <inkml:brushProperty name="width" value="0.1" units="cm"/>
      <inkml:brushProperty name="height" value="0.1" units="cm"/>
      <inkml:brushProperty name="color" value="#5B2D90"/>
    </inkml:brush>
  </inkml:definitions>
  <inkml:trace contextRef="#ctx0" brushRef="#br0">141 0 1672,'-15'22'964,"2"1"-1,0 0 0,2 0 1,0 1-1,-10 36 0,7-7-987,-14 85 0,15 12-3356,12-114 2389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0.810"/>
    </inkml:context>
    <inkml:brush xml:id="br0">
      <inkml:brushProperty name="width" value="0.1" units="cm"/>
      <inkml:brushProperty name="height" value="0.1" units="cm"/>
      <inkml:brushProperty name="color" value="#5B2D90"/>
    </inkml:brush>
  </inkml:definitions>
  <inkml:trace contextRef="#ctx0" brushRef="#br0">26 0 1056,'-4'22'-160,"0"2"-88,0 2 16,0 2 272,0-1 136,1-5 8,1-2-144,2-6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3.614"/>
    </inkml:context>
    <inkml:brush xml:id="br0">
      <inkml:brushProperty name="width" value="0.1" units="cm"/>
      <inkml:brushProperty name="height" value="0.1" units="cm"/>
      <inkml:brushProperty name="color" value="#5B2D90"/>
    </inkml:brush>
  </inkml:definitions>
  <inkml:trace contextRef="#ctx0" brushRef="#br0">85 1 688,'-1'0'40,"-1"-1"8,0 1-32,-1 0 0,0 1 0,-1-1 24,1 1-8,-1 1-16,0 0 0,-1 0-32,-1 0-88,1 2-120,-1 2 8,-1 0 16,0 1 88,0 2 112,-1 1 0,0 2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04.066"/>
    </inkml:context>
    <inkml:brush xml:id="br0">
      <inkml:brushProperty name="width" value="0.1" units="cm"/>
      <inkml:brushProperty name="height" value="0.1" units="cm"/>
      <inkml:brushProperty name="color" value="#5B2D90"/>
    </inkml:brush>
  </inkml:definitions>
  <inkml:trace contextRef="#ctx0" brushRef="#br0">248 1 1136,'-35'50'140,"3"2"-1,2 1 1,3 1 0,1 2-1,-33 111 1,25-61-180,30-89-126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0.236"/>
    </inkml:context>
    <inkml:brush xml:id="br0">
      <inkml:brushProperty name="width" value="0.1" units="cm"/>
      <inkml:brushProperty name="height" value="0.1" units="cm"/>
      <inkml:brushProperty name="color" value="#5B2D90"/>
    </inkml:brush>
  </inkml:definitions>
  <inkml:trace contextRef="#ctx0" brushRef="#br0">107 0 784,'-3'7'184,"-1"2"272,-1 1 16,0 4 81,-1 1 87,-2 8 40,0 5-64,-1 9-152,-1 5-120,-1 5-176,-1 1-48,2-2-56,2-2-56,4-5-344,1-2-224,4-6-736,0-5 656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2.7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1856 0 3673,'-4'0'272,"-7"1"112,-10 0-40,-8 2-152,-10 3-72,-9 1-72,-9 2 16,-10 1 144,-8 2 96,-9 1 56,-6 1 16,-7 3-64,-5 3-80,-4 3 9,-4 5 31,0 4-8,0 4 0,3 2-48,6 1-48,5-1-64,8 1-24,9-3-48,10-2-16,12-3-216,13-4-112,13-4-120,13-4-193,12-5-671,13-4 824,4-4-4737</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2.477"/>
    </inkml:context>
    <inkml:brush xml:id="br0">
      <inkml:brushProperty name="width" value="0.1" units="cm"/>
      <inkml:brushProperty name="height" value="0.1" units="cm"/>
      <inkml:brushProperty name="color" value="#5B2D90"/>
    </inkml:brush>
  </inkml:definitions>
  <inkml:trace contextRef="#ctx0" brushRef="#br0">1 1 5001,'4'2'-200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19.668"/>
    </inkml:context>
    <inkml:brush xml:id="br0">
      <inkml:brushProperty name="width" value="0.1" units="cm"/>
      <inkml:brushProperty name="height" value="0.1" units="cm"/>
      <inkml:brushProperty name="color" value="#5B2D90"/>
    </inkml:brush>
  </inkml:definitions>
  <inkml:trace contextRef="#ctx0" brushRef="#br0">1 0 1304,'6'0'438,"1"1"0,0-1 1,0 1-1,-1 1 0,1-1 0,-1 1 0,0 0 0,1 0 0,-1 1 0,0 0 0,0 0 0,6 5 0,3 3-506,0 1-1,24 28 0,-21-22 264,111 136-2675,-115-136 1757</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106"/>
    </inkml:context>
    <inkml:brush xml:id="br0">
      <inkml:brushProperty name="width" value="0.1" units="cm"/>
      <inkml:brushProperty name="height" value="0.1" units="cm"/>
      <inkml:brushProperty name="color" value="#5B2D90"/>
    </inkml:brush>
  </inkml:definitions>
  <inkml:trace contextRef="#ctx0" brushRef="#br0">16 0 384,'-15'4'168,"17"1"376,1 0 168,3 3-15,2 1-81,1 4-352,1 2-176,2 3-80,0-1-16,0 2-176,0-1-224,-1 2 240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20.894"/>
    </inkml:context>
    <inkml:brush xml:id="br0">
      <inkml:brushProperty name="width" value="0.1" units="cm"/>
      <inkml:brushProperty name="height" value="0.1" units="cm"/>
      <inkml:brushProperty name="color" value="#5B2D90"/>
    </inkml:brush>
  </inkml:definitions>
  <inkml:trace contextRef="#ctx0" brushRef="#br0">0 12 984,'22'-4'501,"0"0"0,0 2-1,0 1 1,1 0 0,-1 2-1,0 0 1,0 2-1,33 7 1,15 9-855,85 34-1,-123-40 167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6.665"/>
    </inkml:context>
    <inkml:brush xml:id="br0">
      <inkml:brushProperty name="width" value="0.1" units="cm"/>
      <inkml:brushProperty name="height" value="0.1" units="cm"/>
      <inkml:brushProperty name="color" value="#5B2D90"/>
    </inkml:brush>
  </inkml:definitions>
  <inkml:trace contextRef="#ctx0" brushRef="#br0">1 3 2937,'24'-2'817,"0"2"1,45 3 0,-9 0-179,256 2-1123,232 7-564,-455-8 816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270"/>
    </inkml:context>
    <inkml:brush xml:id="br0">
      <inkml:brushProperty name="width" value="0.1" units="cm"/>
      <inkml:brushProperty name="height" value="0.1" units="cm"/>
      <inkml:brushProperty name="color" value="#5B2D90"/>
    </inkml:brush>
  </inkml:definitions>
  <inkml:trace contextRef="#ctx0" brushRef="#br0">173 5 2256,'0'0'82,"0"0"-1,-1-1 1,1 1-1,0 0 0,-1-1 1,1 1-1,0 0 0,-1-1 1,1 1-1,-1 0 1,1 0-1,-1-1 0,1 1 1,-1 0-1,1 0 0,-1 0 1,1 0-1,-1 0 1,1 0-1,-1 0 0,1 0 1,-1 0-1,1 0 0,-1 0 1,1 0-1,-1 0 1,1 0-1,-1 0 0,1 0 1,0 1-1,-1-1 0,1 0 1,-1 0-1,1 1 1,-1-1-1,1 0 0,0 0 1,-1 1-1,1-1 0,0 1 1,-1-1-1,1 0 1,0 1-1,-1-1 0,1 1 1,0-1-1,0 0 0,-1 1 1,-22 32 368,11-15-353,-14 12-171,10-14-361,2 2 0,0-1 0,0 2 0,-11 23 0,17-26-402</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49.768"/>
    </inkml:context>
    <inkml:brush xml:id="br0">
      <inkml:brushProperty name="width" value="0.1" units="cm"/>
      <inkml:brushProperty name="height" value="0.1" units="cm"/>
      <inkml:brushProperty name="color" value="#5B2D90"/>
    </inkml:brush>
  </inkml:definitions>
  <inkml:trace contextRef="#ctx0" brushRef="#br0">101 0 3457,'-1'1'10,"-1"-1"0,1 1 0,0 0 0,-1 0 0,1 0 0,0 0 0,0 0 0,0 0 0,0 0 0,0 0 0,0 0 0,0 0 0,0 0 0,0 1 1,0-1-1,1 0 0,-1 1 0,0 1 0,-17 32 12,17-32-3,-21 59 155,17-46-614,-1 0-1,0-1 1,-11 21 0,11-27 26</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5:50.325"/>
    </inkml:context>
    <inkml:brush xml:id="br0">
      <inkml:brushProperty name="width" value="0.1" units="cm"/>
      <inkml:brushProperty name="height" value="0.1" units="cm"/>
      <inkml:brushProperty name="color" value="#5B2D90"/>
    </inkml:brush>
  </inkml:definitions>
  <inkml:trace contextRef="#ctx0" brushRef="#br0">75 9 648,'4'-3'48,"-2"-2"1801,-4 5-1113,-1 1-104,-2 3-344,-2 3-200,-3 2-216,0 2-80,-3 1-240,-2 1-208,0 2 376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1.797"/>
    </inkml:context>
    <inkml:brush xml:id="br0">
      <inkml:brushProperty name="width" value="0.035" units="cm"/>
      <inkml:brushProperty name="height" value="0.035" units="cm"/>
      <inkml:brushProperty name="color" value="#5B2D90"/>
    </inkml:brush>
  </inkml:definitions>
  <inkml:trace contextRef="#ctx0" brushRef="#br0">5 0 1376,'-2'0'192,"-1"0"160,3 2-64,3 0-95,1 0-33,6 0 88,4 0 24,8 0 40,2 0 8,7 0-112,3-1-80,3 1-72,3 0-32,1 0-32,1 0-64,-2 0-352,-3-1-256,-5 0 336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2.905"/>
    </inkml:context>
    <inkml:brush xml:id="br0">
      <inkml:brushProperty name="width" value="0.035" units="cm"/>
      <inkml:brushProperty name="height" value="0.035" units="cm"/>
      <inkml:brushProperty name="color" value="#5B2D90"/>
    </inkml:brush>
  </inkml:definitions>
  <inkml:trace contextRef="#ctx0" brushRef="#br0">0 23 1088,'2'-1'88,"1"1"88,1 0-152,1 0-24,4 0 0,3 0 0,5-2 8,4 0 8,7 0-16,4-1 0,8 0-8,0 0-16,5-1 8,-1 2-8,3 2 8,1 0 8,2 2-48,-2 1 40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2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9 5161,'0'-1'-120,"0"-2"-504,-3 1-600,-4 0 55,-4 2 313,-6 0 616,-9 2 616,-7 1 80,-9 1 265,-7 1-17,-7 2-192,-6 3-72,-6 4-288,-6 5-72,-5 5 352,-4 7 176,-4 6 416,-2 4 345,0 5-105,2 4-136,5 4-400,8 2-360,9 1-288,12 0-64,12-3-40,12-3-32,10-3-16,11-4-8,9-4-224,8-4-176,9-4-336,8-6-344,8-5-1057,10-6 1305,-2-5-4353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5.161"/>
    </inkml:context>
    <inkml:brush xml:id="br0">
      <inkml:brushProperty name="width" value="0.035" units="cm"/>
      <inkml:brushProperty name="height" value="0.035" units="cm"/>
      <inkml:brushProperty name="color" value="#5B2D90"/>
    </inkml:brush>
  </inkml:definitions>
  <inkml:trace contextRef="#ctx0" brushRef="#br0">0 2 576,'8'-1'-24,"0"1"32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6.591"/>
    </inkml:context>
    <inkml:brush xml:id="br0">
      <inkml:brushProperty name="width" value="0.035" units="cm"/>
      <inkml:brushProperty name="height" value="0.035" units="cm"/>
      <inkml:brushProperty name="color" value="#5B2D90"/>
    </inkml:brush>
  </inkml:definitions>
  <inkml:trace contextRef="#ctx0" brushRef="#br0">0 65 1664,'15'-5'432,"4"-1"401,2 2-209,5-3-336,4 1-112,5 0-136,4-3-32,7 3 0,3-2-8,2 4 0,1 1-8,-1 3-16,-2 2-16,-1 5-336,-3 2-216,-4 2-137,-3 0-71,-4-1 464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18.929"/>
    </inkml:context>
    <inkml:brush xml:id="br0">
      <inkml:brushProperty name="width" value="0.035" units="cm"/>
      <inkml:brushProperty name="height" value="0.035" units="cm"/>
      <inkml:brushProperty name="color" value="#5B2D90"/>
    </inkml:brush>
  </inkml:definitions>
  <inkml:trace contextRef="#ctx0" brushRef="#br0">3 121 1584,'0'0'32,"0"-1"0,-1 1 0,1-1 0,0 0-1,-1 1 1,1-1 0,0 1 0,0-1 0,0 0 0,0 1-1,-1-1 1,1 0 0,0 1 0,0-1 0,0 1 0,0-1-1,0 0 1,0 1 0,1-1 0,-1 0 0,0 1-1,0-1 1,0 1 0,1-1 0,-1 0 0,0 1 0,0-1-1,1 1 1,-1-1 0,1 1 0,-1-1 0,0 1-1,1-1 1,-1 1 0,1-1 0,-1 1 0,1 0 0,-1-1-1,1 1 1,0 0 0,-1 0 0,1-1 0,-1 1 0,1 0-1,0 0 1,37-18 1879,-28 14-2188,9-6 508,0 0-1,0 1 0,1 2 1,0 0-1,0 1 1,1 0-1,35-3 0,66 1-406,1 5 0,130 14 0,-159 0-1636,138 33 0,-178-26 1415,-41-8 277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3"/>
    </inkml:context>
    <inkml:brush xml:id="br0">
      <inkml:brushProperty name="width" value="0.035" units="cm"/>
      <inkml:brushProperty name="height" value="0.035" units="cm"/>
      <inkml:brushProperty name="color" value="#5B2D90"/>
    </inkml:brush>
  </inkml:definitions>
  <inkml:trace contextRef="#ctx0" brushRef="#br0">0 57 1896,'7'-4'261,"0"0"0,0 0-1,0 1 1,0 0 0,1 0 0,-1 1-1,1 0 1,0 0 0,0 1-1,-1 0 1,1 0 0,12 1-1,13-3 452,109-12 91,216 6 0,-284 9-693,136 6-1852,-176-3 1138,0 2-1,0 1 1,0 2-1,36 13 1,-55-15 312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24.073"/>
    </inkml:context>
    <inkml:brush xml:id="br0">
      <inkml:brushProperty name="width" value="0.035" units="cm"/>
      <inkml:brushProperty name="height" value="0.035" units="cm"/>
      <inkml:brushProperty name="color" value="#5B2D90"/>
    </inkml:brush>
  </inkml:definitions>
  <inkml:trace contextRef="#ctx0" brushRef="#br0">1 83 1656,'12'-9'4191,"5"0"-4032,0 1-1,27-9 1,52 2 7,2 3 1,103 3-1,-187 8-141,103-1-480,0 4 0,233 36 1,-311-27-909,-24-4 788</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7.0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393 81 152,'-1'-1'304,"0"-1"168,-1-1 304,-2-1 113,0 0-57,-1 0-104,0 0-272,-1 0-144,2 1-200,0 0-40,1 1-8,0-1 16,-1 0 144,0-2 88,0-1 144,-2-1 64,0-1 9,-3 1-73,-2 2-144,-3 2-40,-6 5-128,-5 5-40,-3 7-16,-5 7-64,-1 7-48,-1 7-104,1 7-432,2 5-384,3 6 487,7-8-6120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1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604 1 2961,'0'0'528,"-6"1"224,-8 1-752,-13 2-888,-15 2-16,-17 2 327,-16 4 313,-14 2 376,-8 5-112,-8 3 0,15-1-1720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2.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1204 157 8586,'-13'3'-8,"-17"5"-440,-16 5-544,-13 6-9,-7 4 65,-4 1 480,1-2 472,4-4 584,6-5 48,10-4-160,10-5-288,12-3-600,11-4-216,15-3-128,12-2 104,14-2 424,12-2 208,11-1 232,8 0 88,7-1 144,5 1 32,3-1-64,0 1-72,0-1-216,-3 1-128,-4 1-176,-8 0-16,-11 2 16,-12 1 56,-15 2 64,-17 2-16,-20 2-24,-20 4 8,-23 3 80,-20 4 40,-20 4 200,-16 4 128,-12 2 144,-5 4-7,0 1-193,6 0-176,12-1-448,14-3-153,19-3 25,18-6 56,20-5 312,19-5 120,20-7 0,20-4-24,20-4-32,19-4-16,16-1-24,13-1-8,11 0-80,7 1-40,4 0-176,2 1-72,-2 1 72,-7 1 64,-8 1 280,-13 1 232,-16 1 512,-17 1 112,-19 1-120,-20 0-191,-21 3-497,-20 2-136,-19 4 0,-17 5 16,-13 5-17,-7 4-15,-4 2-16,1 2 40,6-2 32,10-1 40,11-3-96,15-3-264,15-2-944,14-4-312,14-3 735,9-1-1359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1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0 143 992,'1'0'120,"5"0"192,6-1-192,11-2 88,12-2 160,11-2 121,13-3 191,12 0 48,12-1-168,10-1-152,10 1-272,7 0-80,6 1-40,5 3-8,2 1 8,3 1-8,-1 1-8,0 1-32,-1 0-8,-3-1-8,-2-1-104,-4 0-296,-4 0 280,-21 0-4169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 79 2593,'6'-1'664,"10"-1"552,10 0-240,5 0-456,4 0-120,-1 2-56,-5 1 65,-7 0 87,-10 1 24,-11-1-8,-11 1-112,-10 0-216,-8 0-40,-6-1-112,-4 0-24,0 0-40,2-1-32,3-1-64,6 0-32,6 0-184,7 0-112,6 0-24,6 0 56,6 0 248,8-2 168,7 0 96,8-3 32,9-1 56,8-1-8,8-2-24,7 0-40,4 1-72,1 1-8,-2 3 0,-6 1 16,-10 1-32,-10 3-24,-12 0-136,-12 2-128,-14 1-433,-13 1-87,-14 1 176,-10 1 232,-7 1 512,-5 0 104,0 2-456,6 0-792,8 1 576,10-1-3289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5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998 8 3977,'-5'-2'304,"-6"-1"288,-9 1-504,-6 2 16,-8 4-72,-8 6 8,-8 4 192,-7 5 88,-7 6 360,-5 4 97,-6 7 79,-2 7 8,-1 7-224,1 7-128,6 4-272,6 3-104,9 2-160,10 2-56,11 0-24,11-2-8,11-4 8,10-4 32,12-5-48,10-4-248,12-6-648,9-6-577,10-7 785,-4-8-5185</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983 96 1768,'17'-2'488,"21"-1"401,18-2-209,10 0-360,2 0 80,-8 2 336,-12 0 96,-17 3-120,-20 1-207,-22 4-441,-22 2-120,-22 3 8,-18 2-48,-17 3-32,-12 1-9,-10 3 33,-5 0 56,-2 3 40,2 1-72,6 1-344,7 0-304,13 0-360,12-3 48,14-2 352,16-3 215,16-5 473,16-4 24,18-5-8,16-6 89,19-7-113,16-6-16,16-5-1,15-5 1,13-3 8,10-2 8,8 0 8,4 2 32,2 2 169,-1 2 7,-4 5 0,-6 3-16,-11 3-160,-12 4 0,-16 1 376,-18 3 320,-20 0 128,-20 1-56,-21 1-400,-22 0-352,-21 3-200,-20 1 0,-18 4 40,-13 3 40,-11 3 56,-6 2-72,-1 4-1208,0 1 912,22-1-3777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2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1405 28 6321,'-21'1'392,"-28"3"881,-28 1-1537,-22 3 16,-14 1-16,-6-1-1,0 0 257,6-2 121,11-2-49,12-1-177,13-2-343,13 0-32,12-2 176,13-1 184,12 0-56,11 0-112,11 0-408,9 1-200,11-1 184,8 1 143,8-2 481,8 0 224,4-2 257,4-1 79,0-1-56,-1-2-32,-3 1-192,-7 0-88,-7 1-256,-9 1-192,-10 2-408,-12 1-121,-13 1 193,-13 1 264,-12 1 648,-12 0 248,-9 0 40,-8 0-95,-5 1-345,-1-1-96,2 0-136,5 0-353,12 0 369,14 0-1624</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6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1365 0 720,'-12'3'-32,"-21"4"48,-22 5 80,-22 4 344,-20 4 232,-15 3 385,-13 2 31,-6 2-208,-3 2-160,5 2-464,6 2-312,14 0-648,14 0-184,18 0 352,21-7-3193</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6 537 1752,'-3'0'528,"0"-2"481,3-1-25,4-1 80,5-2-80,7-1-119,5-1-273,8-2-168,8-2-248,6-4-96,9-3-160,6-4-40,7-3-32,7-2 0,8-2 56,7-2 24,6 0 32,6-1 8,5 0 24,4 0-8,3-1-208,2 2-160,1 0-569,-1 2-351,-3 1 696,-21 7-3609</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6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1629 0 3177,'-1'0'592,"-4"0"248,-7 2-680,-10 2-760,-10 3-32,-11 3 256,-10 4 280,-8 4 416,-8 4 64,-7 2 32,-6 3-16,-4 1-216,-4 1-64,-2 2-72,-1 0-32,-1 1-8,2 1-16,2-2-40,5 0-8,5-2 24,6-2 32,10-2 64,8-4-16,9-2-40,10-3-8,7-3 48,7-2 128,6-3 160,5-1 8,5-3-64,4-1-128,5-1-80,6-2-8,9-1 40,8-2 0,12-3-56,10-4-16,13-3-40,10-5-80,11-4-96,9-3-16,10-3 16,7-3 56,8-1 96,5-1 16,5 0-40,4 0-216,2 0-824,1 2 696,-23 6-3633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8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46 1 4145,'-20'4'232,"-5"1"-4609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5.9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403 0 1136,'-19'6'304,"-22"5"248,-21 7-127,-11 4-369,-3 2-529,3 0 265,14-5-1584</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114"/>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1 525 1408,'2'-1'520,"7"-1"601,6-2-217,9-2-304,11-3-120,10-3-224,11-3-72,9-2-40,9-4-16,11-2-16,9-5-24,10-4-80,11-3 8,8-4-16,8-2 8,7-1-8,4-1 24,3 0-32,4 2-440,0 2 320,-25 7-5289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20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 2921,'7'-1'368,"7"-2"416,4-1-856,-3 1-400,-8 0 232,-5 2-3049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3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1391 1 1632,'-23'5'128,"-32"7"296,-31 7-87,-26 8 119,-20 5 80,-12 5-56,-5 3-384,-1 2-136,2 1-232,5 0-184,5-1 280,27-8-2969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3.867"/>
    </inkml:context>
    <inkml:brush xml:id="br0">
      <inkml:brushProperty name="width" value="0.2" units="cm"/>
      <inkml:brushProperty name="height" value="0.2" units="cm"/>
      <inkml:brushProperty name="color" value="#004F8B"/>
    </inkml:brush>
  </inkml:definitions>
  <inkml:trace contextRef="#ctx0" brushRef="#br0">448 30 504,'12'-22'5995,"-13"20"-5788,0 1-24,0 0 0,-1 1 0,1-1 1,0 0-1,-1 1 0,1 0 0,0-1 1,-1 1-1,1 0 0,-1 0 1,1-1-1,-1 1 0,1 0 0,-1 1 1,1-1-1,-2 0 0,-65 15 1270,43-6-1518,1 0-1,1 2 0,0 1 0,0 1 0,1 1 0,1 1 0,0 1 0,1 1 0,1 0 0,1 2 1,0 0-1,2 1 0,0 0 0,1 1 0,1 1 0,-15 31 0,27-48-112,-1 0 0,0 0 0,1 1 0,0-1 0,1 1 0,-1-1 0,1 1 1,0 0-1,0 0 0,1-1 0,0 1 0,0 0 0,0 0 0,1 0 0,1 8 0,13 8-632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3.891"/>
    </inkml:context>
    <inkml:brush xml:id="br0">
      <inkml:brushProperty name="width" value="0.35" units="cm"/>
      <inkml:brushProperty name="height" value="2.1" units="cm"/>
      <inkml:brushProperty name="color" value="#004F8B"/>
      <inkml:brushProperty name="inkEffects" value="pencil"/>
    </inkml:brush>
  </inkml:definitions>
  <inkml:trace contextRef="#ctx0" brushRef="#br0">746 1 520,'-10'2'16,"-14"5"24,-15 5 336,-14 9 536,-9 7 561,-7 7 239,-4 10-40,0 8-495,3 9-585,5 9-280,8 7-440,9 7-136,9 4-472,9 4-297,10 1-959,10-2 1040,6-17-2745</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6.7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0 796 1928,'0'0'-152,"4"-2"24,7-1-336,11-4 392,11-2 64,14-5 56,14-3 424,15-5 321,16-4 103,16-3 8,16-5-408,16-4-312,13-4-104,11-4-64,8-3-16,5 0-16,2 0-16,-1 2 0,-4 2 16,-5 3 24,-6 3 8,-6 4-72,-7 4-88,-10 4-176,-11 3-72,-14 4 32,-16 3 104,-18 5 176,-19 3 88,-20 2 72,-19 4-32,-20 2 16,-20 1 80,-21 4 232,-20 3 152,-17 3 200,-16 3-40,-13 4-224,-9 3-128,-10 3-184,-6 3-47,-7 1-33,-4 3-32,-5 2-281,-3 1-151,-2 1-128,-1 0-160,0-1 184,2 1 168,6-2 360,9-1 208,12-1-224,16-2-664,16-2 320,25-5-3473</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1 621 2657,'13'-4'232,"21"-6"248,20-8-168,22-6-80,19-6 32,15-4 264,13-2 64,11-1-16,10-1-48,6 1-352,5 0-176,2 0-144,-2 2 16,-3 3 8,-6 1 56,-8 2 88,-9 3 0,-9 2 8,-10 2-8,-11 3-16,-11 1-8,-13 4-200,-15 3-248,-16 3-464,-17 2-136,-18 3 288,-19 3 320,-21 2 576,-22 4 184,-19 4-40,-20 3-72,-16 4-96,-15 4-56,-13 5-152,-11 3-480,-11 4 360,21-4-2433</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1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564 0 1968,'-26'7'385,"-32"8"207,-27 7-640,-16 6-633,-7 3-103,6-1 368,19-5-600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1 508 1016,'16'-5'208,"27"-8"184,28-7-80,25-7-56,22-5-23,17-3-17,11-2-80,8-2-96,2 1-16,1 2-8,-2 0 16,-4 3-8,-5 2-8,-7 2-8,-8 3 0,-11 4 0,-14 4 8,-16 4 0,-19 5-88,-18 3-136,-20 4-136,-19 4-377,-20 3 425,-8 1-1040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4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167 0 1000,'-27'6'-104,"-39"11"368,-8 1-1424</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5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713 0 4337,'-27'10'664,"-32"13"568,-28 11-608,-16 9-904,-5 4-352,4 0-488,11-4-192,17-6 688,21-9-2265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6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1 152 1264,'12'-4'152,"20"-7"168,24-7-248,23-7-216,22-5-200,17-4 200,-10 4-1032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7.7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64 1360,'19'-2'648,"22"-4"729,19-2-49,11-1-352,4-1-264,-4 2-440,-9 0-192,-13 3-384,-16 1-320,-16 1 320,-13 2-5217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0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244 9 1384,'9'-1'272,"7"-1"216,7 0-191,1 0-161,-4 0-56,-9 2-376,-11 2-57,-14 1 201,-13 4 96,-12 4 360,-9 3-39,-6 2-530,-4 3-255,0 0 240,9-3-1024</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6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2 532 928,'-1'0'-72,"2"-1"0,5-2-72,10-4 112,11-4 48,14-6-8,12-3 0,12-5-8,8-3 0,7 0 8,3-1 16,1 2-16,-1 1 0,-4 3 0,-4 1 0,-6 3-8,-7 2 0,-7 4-136,-11 2 96,-12 5 40,-16 2 296,-17 5 680,-18 5-576,-18 3 393,-15 5-81,-14 4-392,-9 4-64,-6 1-160,-3 2-72,3 0-32,5-2-8,10-1-40,13-4-176,14-3-128,14-4 136,16-5 440,14-3 304,17-5 240,15-5-120,17-5-360,15-3-120,16-5-120,12-3-16,12-3-16,9-2 0,6-2-8,6-2 0,3 0 0,3 0 0,0 1-24,-1 2-40,-6 3-184,-7 2-24,-12 3 24,-15 3 40,-21 5 160,-20 4 8,-25 4-552,-27 5-392,-26 4-137,-28 5 185,-25 4 920,-21 2 480,-17 3 297,-12 2-129,-5 1-544,0 1-608,5 0 304,24-2-2353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2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667 1 1264,'-5'1'248,"-9"5"440,-10 6 177,-9 7 423,-8 9 112,-7 10-95,-5 11-129,-5 12-512,-2 11-224,0 9-272,2 8-120,6 5-184,5 5-136,8 1-272,6-1-160,10-5-497,8-8-359,12-9 880,4-19-3777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8.9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0 387 1888,'8'-2'296,"13"-4"241,16-5-185,18-4-304,15-4-232,14-5-240,13-4 7,8-2 137,5-2 168,2 0 480,-2 1 153,-5 1 63,-6 4-32,-8 2-320,-8 4-144,-10 4-56,-9 3 32,-14 3 544,-12 3 216,-14 2 120,-16 1-7,-18 2-513,-17 2-192,-18 3-144,-17 2-8,-14 3-64,-11 1-48,-7 2-104,-3 1-48,2 1-128,6 1-104,10-1-521,14-2-575,15-3 832,17-2-3409</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148"/>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0 222 1040,'19'-6'440,"26"-9"392,24-7 249,20-4 71,14-3-48,5 0-176,-1 3-423,-7 4-193,-13 4-176,-15 4 48,-20 5 16,-22 4-72,-25 4-88,-23 4-88,-25 3-56,-20 5 40,-18 2 8,-13 4-136,-7 3-1169,-5 1 929,16-2-5393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49.6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659 81 6809,'-6'0'225,"-11"3"471,-11 1-1296,-12 3-441,-10 3-207,-8 3 8,-5 1 360,-3-1 936,-1 0 464,3-1 176,4-3-224,9-2-512,11-2-352,11-1-168,12-3 32,14-1 296,13-2 344,15-2 184,15-3-24,14-2-272,13-3-256,13-4-264,9-1-9,6-3 137,3-1 200,-3 1 440,-5 1 112,-10 2 121,-10 4 7,-15 3-184,-15 4-112,-17 4-144,-19 4-16,-21 4 16,-21 6 16,-20 3 40,-18 5-40,-19 4-160,-14 3-40,-10 4 16,-7 3 8,3 2-256,6 1 288,24-6-2945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27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6 648,'1'-3'0,"0"0"-648</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0.9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499 98 6969,'-5'0'265,"-9"-1"39,-9 1-776,-9 0-185,-9 2 1,-6 0 304,-5 1 352,-1 1 456,0 0 40,5 0-144,4 0-176,8 0-248,10-1-32,9 0 8,9-2 24,12-2 16,13-2-16,14-2-32,14-2-64,13-2-104,12-2 24,7-1 40,4-2 80,1 1 144,-2 1 8,-5 0 8,-4 2-8,-8 2-8,-10 2-8,-10 2 48,-14 2 16,-14 1-72,-16 2-48,-18 1-168,-17 2-56,-17 2 72,-14 2 128,-8 3 256,-5 1 48,3 1-56,7 1-120,10-1-440,13-1-576,14-1-168,14-3 223,13-2 425,14-2 680,14-3 537,13-1-97,13-3-88,13-2-120,10-1-328,10-3-48,9 0-48,5-1 0,2-1 0,0 1 16,-6 0 8,-9 2 0,-13 2 24,-16 2 72,-16 2 112,-16 2-8,-18 2-48,-17 3-56,-17 3 112,-14 4 184,-11 1 240,-6 3-7,-1 2-329,5 1-472,7 2-1209,12 0-391,13-1-64,13-2 327,16-4 1001,15-4 392,17-6 104,17-6 16,-1-2-608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2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234 0 1544,'-13'5'400,"-15"5"289,-11 5-217,-4 2-496,0 0-400,9-3-289,12-3 313,11-5-1144</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44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1308 0 3225,'0'1'576,"-3"2"256,-7 3-392,-13 3-608,-16 4-128,-17 3 72,-19 2 96,-18 4 160,-18 0 88,-13 2 304,-12 0 168,-5 1 104,0 1-112,7 0-1192,10 1 488,26-5-5857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52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21 1528,'8'-2'224,"13"-2"304,16-3-472,1-1-2392</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63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153 1 5481,'-14'3'0,"-19"7"-760,-19 6 368,-1 1-3937</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7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 1 1256,'-8'3'232,"-6"4"-280,-2 1 104,3 0-1552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5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451 3 5937,'-5'-1'96,"-6"0"-160,-6 2 8,-7 5 24,-4 6 32,-7 9 336,-5 9 168,-4 11 201,-3 11 15,0 11-312,2 9-168,7 7-200,7 5-24,8 6-40,10 2-288,10 2-1032,10-2-865,9-6 1065,2-18-2673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8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78 1120,'19'-5'192,"24"-7"200,24-5-496,17-5 88,-6 1-1568</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1.97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259 0 1848,'-7'3'721,"-11"6"367,-10 3-416,-8 6-248,-3 2-416,-1 1-48,5-2-224,7-3-64,9-4 80,10-6 16,14-6 216,15-8-8,17-8-696,18-9 480,-1 1-2409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3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114 0 1000,'-6'0'64,"-9"0"152,-9 1-376,-11 1-8,1 0-784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4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 1 1128,'-5'1'-104,"-4"1"128,1 0-1072</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3.7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436 0 856,'9'0'144,"11"1"208,6 0-144,3 1 240,-3 0 433,-7-1 31,-12 1-64,-13 0-240,-16 0-280,-14 1 32,-13 0 16,-9 2-64,-4 1-184,-1 3-88,1 2-96,5 0-16,7 0-48,9 0-104,10-2-232,9-2 48,11-1 184,10-2 152,12-2 264,11-1-40,14-2-136,11-2-48,12-2-280,11-1-200,6-1-448,5-1-248,1-1 647,-13 1-1383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5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43 8 3521,'-3'0'352,"-4"1"232,-2 0-968,-1 2-776,2-1-17,3 1 377,5 0 568,5-1 976,6-2 112,6 0-191,6-2-153,3-1-424,4-1-280,0 0-512,1 0-217,-4 1 433,-5 1-776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4.9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1312 1 2409,'-6'2'520,"-10"4"384,-13 4-256,-17 3-408,-15 2-32,-16 4 208,-13 1 72,-11 2 48,-8 2-64,-4 1-287,0 3-218,1 1-343,5 3-80,7 1-240,9 1-152,11-2 544,20-6-4009</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1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804 1 3993,'-3'0'512,"-5"2"648,-9 1-1120,-9 3-744,-11 4-80,-12 4 88,-11 4 304,-8 2 760,-6 2 152,-3 2-72,-1 0-296,3 0-880,3 1-312,8-1-161,9-1 393,14-5-32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0 130 896,'9'-2'184,"14"-2"176,17-4-152,17-3-280,16-5-40,11-1 0,9-1 8,4 1 248,0 2 120,-6 4 128,-8 4 97,-9 3 31,-12 4 0,-12 4 8,-14 3-64,-13 3-192,-14 2-104,-14 2-224,-14 1-80,-12 2 24,-12 1 80,-9 2 112,-8 1 56,-6 2-88,-6 0-152,-2 0-560,-1 1-128,4-2 104,5-2 103,10-1 489,14-5-1912</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65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1001 0 1992,'7'0'465,"6"0"311,4 1 80,-1 0-80,-6 2-72,-8 2 72,-12 2-168,-14 4-271,-13 3-49,-13 2-192,-11 4-104,-9 1-48,-9 2-48,-7 1-184,-6 2-105,-4 0-383,-4 1-336,0 0-224,3-1-17,6-1 697,18-6-936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4.8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345 0 3977,'-6'2'216,"-8"2"144,-8 8-160,-6 10 104,-6 12 88,-3 13-32,-2 14-136,0 13-88,2 13-384,4 9-176,7 6-616,7-1 528,8-18-3433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5.8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 1 5737,'-7'0'176,"-2"0"-6089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1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970 1 5473,'-2'0'352,"-7"0"280,-10 1-584,-12 2-696,-15 1-232,-16 3-48,-17 1 128,-16 3 672,-14 2 208,-14 4-272,-9 2-416,-9 5 319,19-3-1823</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3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0 5777,'-1'0'176,"1"0"-104,-2 0-608,-2 1-1016,-5 0 904,0 0-2641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4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0 2288,'-17'3'529,"-23"4"527,-23 4-904,-21 5-864,-16 3 384,8 0-2657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5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 11 1672,'-5'-1'-64,"-5"-4"88,0 0-1656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6.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579 286 2200,'11'-3'577,"14"-4"535,17-4-512,17-2-152,15-3-264,12-1-104,9-1-64,6-1-8,3-1 0,1 0 8,-3-1 8,-6 1 16,-8 0 64,-11 2 72,-12 1 120,-14 3 88,-13 2 441,-13 3-1,-13 2-160,-14 4-104,-15 2-472,-14 5 0,-14 3 168,-14 4 32,-12 2 16,-9 3-48,-7 2-120,-7 0-40,-3 0-192,-3 0-160,-2 0-424,1 0-360,-1 1-713,2 0-111,1 0 120,2 1 327,4-2 1153,3 1 400,5-2 456,8 0 57,9-2-377,10-1-352,11-2 0,14-4-2953</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7.83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2397 46 2232,'4'-2'601,"5"-2"479,5-2-496,4-1-200,1 0-256,-1 0-40,-3 2 256,-3 1 24,-6 1-88,-7 2-56,-6 2-304,-9 0-32,-9 1 88,-7 2 32,-8 1-88,-6 1-40,-6 0 24,-5 1 56,-4 0 152,-2 1 56,-2-1-32,-1 1-56,2 0-24,0 1-24,5 1 8,3 0 8,4 0-16,5-1-16,5-1-32,4-1-48,3-2-112,5-2-40,4-1-104,6-1-88,7-2 72,7 0 32,8-2 128,8 0 144,6-2 40,4 0 40,3 0 112,0 1 56,-1 0 112,-2 0 32,-4 1 208,-5 1 104,-5 0-23,-5 1-49,-8 0-288,-7 1-144,-7 2-72,-8 2-8,-6 3 0,-6 1-8,-2 1-16,-3 2-8,-1 0-8,-1-1 0,1-1-16,1-2 0,2-2-56,1-1-104,1-2-552,1 0-304,2-1-105,2 1 105,2-1 560,2 0 328,3 0 248,2 0 32,4-1 8,3 1 0,4 0-96,3-1-32,4 1-40,4 0 0,1-1 24,3 0 56,0 0 136,-1 0 24,-1-1 0,-3 1-40,-2-1-64,-2 1 1,-4 0 23,-2 0 8,-1 0-48,-1 1-40,0-1-24,-1 1 0,1 0 56,-2 0 24,-1 2-8,-2 0-32,-4 3-72,-4 1-24,-4 4-24,-2 1 8,-2 2-8,1-1 0,3-1-24,3-1-40,6-2-88,4-2-24,5-1 8,2-1 32,3-2 136,0 0 72,-1-1 104,1 0 40,0 0-56,0-1-64,2 0-216,3 0-160,2-1-144,3 0 16,2-1 120,3 0 111,3-1 25,1-1-152,4 0-896,3 0 752,-1 1-4329</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4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618 0 3513,'-2'0'656,"-3"0"792,-7 1-1376,-5 2-544,-8 3-1024,-6 3 808,-8 3-657,-6 4 113,-5 1 1760,-4 1-280,-1 1 232,-1 1-200,1 2-248,3-1-8,7 0 56,8-1-8,11-2 16,14-3-7,15-2-65,15-5 0,16-4-8,16-6 16,15-5 120,12-5 32,12-4 112,7-4 48,5 0-32,3-2 72,-1 0 48,-3 2-40,-8 0-48,-7 3-96,-11 2-192,-12 3-184,-13 2-240,-15 4-80,-14 3-704,-13 4 720,-8 2-2481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8.5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 1 1040,'-2'3'224,"0"3"176,6 3-224,13 1-208,18-1-64,24-3-256,27-4 232,-1-1-1120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5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0 206 6585,'2'-1'8,"4"1"-376,7-2-96,9-2 168,10-2 8,8-2 240,7-2 280,4-2 320,5-1 24,2 0-88,4-1-159,1 0-281,1 1-56,-1 0-104,-1 1 0,0 1 16,-1 0 31,0 1-23,1 0-360,-1-1-1136,-2 1 968,-11 2-3609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453 12 3929,'-4'-2'112,"-5"-2"192,-6 0-1128,-4 3-8,-4 4 23,-3 5 137,-3 7 872,-3 5 296,-3 5 161,-3 5 7,-1 5-352,0 2-136,2 3-144,3 3-104,6 2-440,7 2-385,5 0 457,7-7-1384</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0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282 0 2056,'-12'1'48,"-17"3"273,-18 2-498,-13 2-79,-10 1 200,6 0-1880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6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389 1 1536,'-14'1'560,"-18"0"385,-15 1-225,-10 1-544,-4-1-224,3 1-496,8-1-232,9-1 375,12 0-1767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7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33 1720,'3'-1'120,"6"0"56,4-2-112,5-1-296,2-1-152,1-1-136,0 0 184,-5 0-272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6:59.945"/>
    </inkml:context>
    <inkml:brush xml:id="br0">
      <inkml:brushProperty name="width" value="0.35" units="cm"/>
      <inkml:brushProperty name="height" value="2.1" units="cm"/>
      <inkml:brushProperty name="color" value="#5B2D90"/>
      <inkml:brushProperty name="inkEffects" value="pencil"/>
    </inkml:brush>
  </inkml:definitions>
  <inkml:trace contextRef="#ctx0" brushRef="#br0">909 2 120,'-3'0'136,"-8"-1"104,-8 1 184,-11 0 128,-11 2-88,-11 1-184,-9 1-224,-8 0-464,-5 0-128,-3-1 136,-2-2 80,-2-1 288,0-1 112,0-1-112,0-1 8,13 2-576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5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70 792,'9'0'40,"14"0"256,17 0 160,14-1 296,14-1 57,11-1-177,8-1-152,6-1-288,4 0-64,2-1-72,-1-1-64,-1 1-152,-4-1-112,-6 1-352,-6 1-136,-9 0-193,-11 1 425,-15 1-800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0.757"/>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532 0 1632,'-17'2'536,"-21"1"465,-20 3 7,-13 1-48,-5 0-200,0 1-136,8 0-416,11-1-248,16-2-144,17-1 16,19-2 40,18-2 120,20-1 72,18-1-16,18-2-48,15 0-32,14 0-32,12 1-32,9-1-184,8 2-144,6-1-400,3 1-288,2 1 600,-23-1-2457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4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1268 0 2857,'-6'0'440,"-11"1"408,-13 1-688,-14 1-488,-13 0-64,-12 1 16,-10 1 56,-8-1 304,-6 0 144,-2 0 320,-3-1 40,2 0-96,4 0-168,5 0-448,8 2-48,9 0 96,11 0 144,12 0 208,13-1 0,13 0 8,13 1-40,14-2 64,14 1 48,13-2-80,13-1-32,12-1-72,14-2-32,13-2-64,11-1-48,12-2-32,8 0-16,6 0 32,3 1 40,2 2 48,-3 1 8,-6 2 8,-6 2-16,-11 1-288,-10 1-320,-14 0-624,-13 1 599,-17-2-159,-15 0 744,-17-2 1305,-17-1-849,-16-1 368,-16 0-336,-15 0-376,-13 1-56,-14 1-8,-12 1 0,-9 2 256,-7 2 208,-2 2 280,1 1 16,5 1-247,9 1-177,11-1-168,13 0 24,14-1 64,17-2-8,14-1-8,14-2-16,15-1-56,17-1-16,17 0-120,17-2-64,18 0-304,17 0-176,14 0-216,11-1 23,9 0 289,6 0 192,4 1 224,3 0-248,0 1-1016,-1 0 840,-24 2-3785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1.995"/>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589 28 1368,'-18'0'472,"-23"2"481,-20 0-129,-15 2-256,-5 1-224,1 1-208,6 0 96,12 1 168,14-2-40,15-1-112,18-1-128,19-1-176,19 0 24,20-2-56,17-1-176,17 0-408,14-1-32,12-1 56,11 0 144,5 0 152,3 0-41,-2 0 25,-4 1 72,-10 0 304,-13 0 88,-16 1 56,-18-1 120,-20 0 17,-22-1 23,-20 0 192,-20-1 72,-19-1 272,-15-1 104,-14 0-96,-9 0-143,-6 0-233,-4 2-104,2 2-168,2 1-72,5 3-80,7 1 32,9 2 96,11 0 48,14 0-128,14 1-32,18-1-96,17-1-32,18 0 128,17 0-8,16-2-16,16 1-24,12-1-32,10 0-16,7 0-16,4 0 8,0 1-88,-3-2-120,-6 1-352,-9 0-248,-10 0-289,-13-1-111,-16 0-128,-17-1 136,-21 1 207,-18-1 425,-10 0-200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2.0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229 1 1560,'-14'0'232,"-17"1"208,-13 1-231,-6 1-482,1 0 201,9 0-2024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1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313 64 5849,'-17'-2'264,"-19"-2"72,-14-2-424,-6 0-280,4-1-808,9 0 40,11 0 576,12 0 512,13 1 1040,12 1 88,11 1-144,11 1-136,11 3-239,12 2-129,14 2-320,11 2-160,14 1-360,10 3-193,8 0-527,5 1-352,3 1 824,-19-2-3009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3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380 0 4305,'-7'0'88,"-10"4"-88,-10 3-16,-8 7 128,-5 7 120,-3 8 208,-1 8 16,2 10-120,4 9-184,5 10-376,7 6-192,9 2 192,7-11-5017</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4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5 3089,'-4'-1'-328,"0"0"-345,1-1-167,8 1 256,10 3 360,16 2 328,14 3 56,17 3-24,14 2 16,12 2 160,9 1 152,7 2 145,4 0-41,2 0-240,1 0-256,-2 0-88,-19-4-3313</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3.85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814 218 3457,'-15'-2'208,"-19"-3"56,-18-4-288,-13-3-112,-8-1 16,-3-3 200,2-1 192,4 0 232,6-1 16,7 1-136,5 1-176,6 2-240,6 3-24,7 1 64,6 2 32,8 0-64,7 1-24,7 1 24,7 1 136,6 1 360,6 2 112,5 1 65,5 3-121,5 2-248,3 3-104,5 2-168,3 2-16,5 3-16,5 2-8,6 2-16,7 3-32,5 2-40,7 2 16,5-1 24,6 1 40,8 0 48,5-2 8,7 0 0,5-1 0,3 0-208,3 0-136,2 0-545,-1 0-503,0 1 784,-21-3-3857</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1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450 72 2657,'-18'-4'8,"-21"-4"-48,-19-4-40,-9-1 80,-3 1 0,6 2 96,10 2 40,14 4 168,13 3 216,15 4 400,13 3 48,15 4-96,15 3-216,15 2-479,15 2-105,14 2-56,13 1-8,12 1-24,10 2-32,9-1-169,6 2-167,3-1-832,1 0 728,-22-3-4433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3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56 6 6729,'-11'-2'-1032,"-11"0"480,-1 0-4593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5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4617,'10'1'480,"16"3"328,20 3-400,19 3-512,19 3-160,15 2-72,14 1-32,9 2 16,7 1 64,4 0 24,2 0-56,-1 0-56,-4 1-80,-4-1 216,-23-4-2705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4.8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116 20 3537,'-8'-1'-32,"-10"-3"440,-6 0-784,-2 0 64,3 1 216,9 0 8,11 2 160,14 2 232,18 2 144,16 2 0,17 3-224,17 2-152,14 2-352,12 3-136,11 2-160,8 2-24,6 1 47,3 1 113,2 2 416,-2-2 352,-3 1 369,-7-1 7,-9-2-896,-10 0 216,-24-4-3305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3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2626 163 5793,'-21'-3'-144,"-31"-5"-144,-31-4 136,-22-4 520,-15-1 168,-3 0-56,4 1-184,12 2-440,15 3-160,19 3-120,18 1-64,21 4 144,18 1 96,19 4 88,17 3 64,18 4-96,13 5-56,12 5-8,9 3 0,6 4 112,4 2 48,0 1 32,-2-1 24,-5-2 64,-6-1 16,-11-4 32,-13-3 48,-13-4 184,-17-5 88,-18-4 160,-19-5 56,-22-6-80,-21-4-40,-20-4-104,-18-4-79,-16-2-57,-13-1-48,-11 1-88,-7-1-24,-7-1-24,-5 0-8,0 0-16,0 0-8,5 1-40,8 1-80,11 2-240,13 4-88,16 2-41,17 2 65,18 3 256,17 3 96,18 1 144,14 1 48,12 3-80,12 1-40,9 2-176,7 1-152,6 2-240,7-1-216,3 0-440,3 0-80,0-1 655,-7-1-1111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6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2329 469 808,'-10'-1'88,"-18"-1"64,-18-3-24,-18-2 16,-17-3 8,-15-3 136,-12-4 88,-11-3 81,-8-3 47,-7-3 32,-6-3 16,-2-2 264,-1 0 40,3 0-112,5 1-103,9 3-377,11 3-136,13 3-88,12 3-8,15 3 8,13 3 40,11 1 112,10 2 16,7 1-8,6 0-56,5 1-312,5 1-248,3 0-657,3 0-343,2 1-56,3 2 224,3 0 455,2 1 113,4 1 512,1 1-968</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5.9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182 30 360,'10'2'64,"12"3"88,12 2-112,8 2-40,4 0 8,1-1 96,-4-2 144,-7-1 480,-7-1 225,-8-3 95,-9 0-208,-7-2-752,-10-2-400,-10 0-392,-11-2 40,-13 0 280,-11-2 176,-13-3 192,-10-1 16,-10-2-489,-10-2 361,12 1-1600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6.2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133 45 3481,'-8'-3'480,"-6"-2"312,-6-3-448,0 0-416,1 1 8,3 2 240,3 1 152,3 1 208,4 2 48,3 1-176,1 0-119,1 0-289,1 0-184,0 1-281,0-1 1,2 0 96,3 2 96,3 0 72,5 1-160,3 1-456,4 1-200,2 1 504,-3-1-2113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6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314 0 1136,'-4'0'136,"-6"2"120,-7 4-152,-5 7-8,-5 7 64,-3 9 288,-3 7 105,0 9 159,-1 6-72,3 6-296,3 4-112,6 3-168,7 0-136,7-4-904,9-4 688,4-12-3257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07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1107 22 536,'-6'-1'-104,"-10"-1"32,-10-1-88,-10 0 672,-9 1 144,-9-1-352,-6 1 393,-5 0-65,-5 0-8,-3 1 64,1 1-8,2 0-232,5 0-136,7 2-216,8-1-104,10 1-208,10 1-160,8-1-24,10 1 112,8 1 328,10 2 272,11 1 168,11 2-64,13 1-176,14 0-96,12 1-104,12 0-8,9 1-24,8 1-8,5 1 0,3 2-16,2 1-16,-1 2-24,1 1-224,-2 0-136,0 0-408,-3-1-80,-3-1 192,-7-3 168,-8-2 456,-11-2 200,-14-3 200,-13-2 112,-14-3 72,-14-2-168,-14-2-352,-14-2-192,-15-3-192,-14-1 128,-15-2 456,-12-2 288,-12 0 408,-9-1 32,-9 0-248,-6 1-216,-5 1-328,-3 0-32,-2 2 0,-1 2 0,0 1-15,1 2-9,2 1-48,5 2 0,5 1-16,8 2-16,8-1-32,10 1-25,10-1-31,12-1-56,11 0-112,11 0-40,11-1-200,8 0 8,7 1-32,5 2-104,7 2-80,5 1-48,5 1 63,4 0 193,4 1 480,3 0 224,3-1 288,3 1 32,2 0-127,1 2-137,3 1-200,3 2-40,4 2-32,4 2 24,4 1 48,6 2 104,4 0 104,4 0 8,3-2-16,2-1-80,2-2-112,-1-3-24,-1-1-24,-4-3-8,-4-2-24,-4-1-16,-3-2-336,-5-1-352,-3-1 400,-10 0-2153</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3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1520,'15'0'88,"21"3"144,24 0-408,20 2-96,17 1-32,12 0 32,10 1 240,6-1 104,3 2-56,2-1 56,-22-1-1016</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429 36 5601,'-21'-2'112,"-29"-2"-32,-24-2-464,-18-2-960,-10 0 872,12 0-3121</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7.6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55 11 608,'-9'-2'-96,"-13"-2"208,-2-1-736</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2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170 99 480,'2'0'256,"4"-1"408,6 2 56,6 0 73,7 1-1,9 4-192,9 1-120,12 3-256,12 2-136,13 1-184,12 0-72,12 0-208,8-2-88,8-1 56,4 0 72,2-1 256,1-1 120,1 1 24,0-1-16,-2 1-64,-3 0-136,-4 1-336,-7-1-121,-9 1-23,-12-1 112,-14 0 376,-15-1 168,-15-1 536,-15-2 80,-16-2 65,-14-3 55,-17-3-304,-15-2-88,-15-3-96,-16-1-96,-14-2-128,-13 0 8,-10 0 0,-10-1-8,-7 0-32,-6 1-8,-5-1 0,-2 0 8,1 0-8,0-1-8,4 0-32,4-1-16,5-2-24,5-2 16,6-1 32,6-1 24,7 1 8,6 2 8,8 2 16,7 3 8,8 2-48,9 4-216,10 1-640,7 3-320,9 2 511,8 0-1223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389"/>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0 832,'-3'0'32,"-2"0"-896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50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 6 592,'-1'-1'-72,"0"0"-40,1 0-32,2 0 104,0 0-184</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68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1424,'9'2'656,"12"2"425,16 3-321,16 2-232,15 1-376,14 1-88,12 1-56,9-1 8,9-1 24,5-1 64,6-1 40,4 0-8,2-2-24,2 1-56,0 0-56,-1 0 0,-4 2-328,-5 1-448,-6-1 448,-23 0-3521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8.9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0 736,'10'1'384,"17"2"240,19 1-104,20 2-319,18 1-129,15 2-64,12 1 0,9 1 0,7 1 0,4 0 8,3 0 0,1 1-112,1 0-281,-2-1 225,-24-1-1824</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2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1416,'-2'0'176,"-2"1"-168,-2 1-400,1-1 104,3 1 328,4 0 864,7 1 201,12 0-233,11 0-296,14 1-480,14 0-152,13 1-80,12 2 0,9 1 48,10 1 64,8 2 88,7 1 32,6 1 24,3 2-8,1 0-48,-3 1-24,-8 1-32,-9 1 0,-14-1-48,-13 0-152,-18-2-720,-16-2 592,-17-4-2801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5.95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305 0 2320,'-8'1'273,"-9"3"487,-9 6-656,-7 5 16,-4 9-16,-1 10 0,0 9-80,5 11-8,4 9-56,7 8-136,7 5 112,6-11-3481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3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701 156 456,'-21'-5'208,"-30"-7"208,-33-6 32,-30-8-152,-24-4-320,-17-4-48,17 4-1656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09.69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9586,'1'0'-24,"6"0"-344,7 1-416,11 0-56,11 1-113,13 1 25,11 1 152,9 1 560,9 1 320,8 1 368,5 2 88,6 1-32,5 3-112,4 2-232,5 2-87,4 2-81,4 3-8,5 1 8,3 1 0,4 1 16,5-1 0,3-1 8,5-1-8,2 0-16,3 0-16,1-1-184,2 1-385,0 0 345,-26-3-6065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1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4 5849,'-1'0'-96,"-2"-1"-32,2 0-160,6 0 576,8 1 296,11 2 176,13 1-23,13 2-265,14 2-136,13 2-200,11 0-80,11 3-40,9 2-8,7 1 8,6 2-8,3 3-8,2 2 0,-1 1-16,0 2 8,-4 1 0,-3 0-16,-6-1-304,-7-1-176,-8-3-601,-8-2-503,-9-2 928,-19-4-3793</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0.747"/>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4986 464 6825,'-12'0'-496,"-15"0"-224,-15 2-704,-12 1 216,-10 1 976,-7 1 592,-5 0 560,-3 0 64,-4 0-272,-3 0-272,-3-1-328,-5-1-56,-3-2-56,-6-3-8,-4-4-232,-7-5-296,-8-4-480,-9-3-16,-8-5 416,-8-2 432,-5-2 504,-3-1 16,-3-1-208,-2-1-128,1 1-56,-2 0 32,2 2 24,-1 2 32,3 3 128,2 3 40,4 2-8,3 3-32,3 1-112,3 1-24,4 0 184,6 0 152,5 1 192,8 0 24,8 0-160,8 2-136,11 2-152,11 1-48,14 3-216,15 1-424,16 2-568,14 1-88,15 1 160,13 1 415,11 1 553,12 0 112,11 2 40,10 0-8,8 1-24,8 2-32,5 1-312,3 1-232,1 0 288,-12-1-800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2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2026 41 3417,'-6'0'640,"-10"0"552,-11 1-512,-11 0-440,-11 0-104,-9-1 64,-6 0 96,-6-1 129,-2-1 7,-2 0-120,-1 0-88,0-2-104,2 1-24,2-1-32,7 0 0,8 0-40,10 2-128,14 1-248,13 2-8,14 1 56,13 3 160,14 1 240,13 3 24,13 1-80,12 1-144,12 1-401,9 0-215,6 0-208,3 0 112,0-1 376,-4 0 208,-7 0 16,-9 0-120,-11 1-128,-12-2 24,-13 0 407,-15-3 194,-16-2 359,-15-2 72,-16-3-112,-15-2-24,-16-2 128,-14-3 88,-13-1 224,-12-1 41,-11-1-257,-8-1-152,-7-1-288,-4 0-96,-3 0-144,-1-1-120,1-1-288,2 1-184,4 1-368,6-1-153,8 1-271,8 1-128,9-1 864,21 2-1825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1.883"/>
    </inkml:context>
    <inkml:brush xml:id="br0">
      <inkml:brushProperty name="width" value="0.35" units="cm"/>
      <inkml:brushProperty name="height" value="2.1" units="cm"/>
      <inkml:brushProperty name="color" value="#5B2D90"/>
      <inkml:brushProperty name="inkEffects" value="pencil"/>
    </inkml:brush>
  </inkml:definitions>
  <inkml:trace contextRef="#ctx0" brushRef="#br0">498 175 1984,'-11'-1'264,"-13"-1"321,-14-2-497,-9 0-24,-6-1-72,-2 0-16,0-1 24,4 0 80,4 1 152,6-1 56,9 1-72,7 1-72,11-1-128,9 1 72,14-1 456,14 1 72,15 0-32,16-1-144,16 0-560,13-1-144,12 0-80,10 0 0,6 0 120,3 0 8,0 1-8,-3 0-40,-8 1-240,-9-1-128,-12 1-233,-14 0 41,-16-1 344,-17 1 248,-15 1 432,-15-1 56,-14 1-88,-14 1-112,-13 0-128,-14 1 128,-12 0 640,-12-1 281,-10 1 231,-8 0-112,-5-1-576,-3 1-232,-1 1-368,3 0-136,4 2-264,6 1-160,10 1-96,9 1-48,14 1 424,16 0-2457</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43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0 362 6305,'1'-1'-16,"3"0"-208,7-2-56,10-3 280,12-2 8,13-2 144,13-4 72,12-1 88,11-3 16,8-2-87,8-2-57,6-1-56,4 1-16,5 0-48,2 3-24,1 0-24,0 3-8,-2 1-8,-4 1-16,-6-1-144,-7 1-112,-10 0-297,-12 0-143,-15 2 112,-17 2 104,-18 3 344,-16 1 112,-19 4-72,-16 4-8,-17 4 8,-13 5 56,-11 3 176,-9 3 56,-4 3-24,-3 2-48,2 1-288,4 0-288,6 0-728,9-2 639,14-4-1759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3.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99 173 1072,'13'-1'320,"19"-2"224,22-3-127,19-3-89,16-4 8,11-3 8,6-2-8,0-2-184,-2 1-72,-7 1 40,-9 2 16,-13 3 0,-13 3-8,-16 4 392,-16 2 8,-17 4-344,-15 3-344,-18 4-1264,-16 4-64,-17 6 847,-14 4 641,-12 4 1105,-10 2 103,-7 3-456,-3-1-280,-1 0-336,2-2-240,5-2-856,6-4-336,10-3-49,12-3 289,12-5 712,15-4 224,14-3 72,14-4-64,16-2 576,17-3 336,17-3 153,17-3-25,17-1-504,15-3-256,12-1-184,9-1-32,4 1 16,3-1 16,-1 1 48,-5 1 16,-6 1 8,-8 3-16,-10 2-16,-10 2-8,-12 3 0,-12 2 8,-11 3 0,-13 1-80,-11 2-416,-9 1-304,-11 2-217,-8 1 49,-9 2 520,-7 1 120,-5 2 856,-4 0 176,0 0-424,4 0 64,5-1-224,9-2-2432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1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1 154 968,'15'-3'208,"22"-5"160,22-3-152,17-4-192,12-2-8,8 0 24,5 0 24,0 1-8,0 1-24,-4 1-296,-5 3 176,-19 2-1552</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4.8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0 338 4049,'15'-3'544,"20"-3"952,22-4-1064,22-4 0,19-3-71,17-3-105,14-2-208,10-2-40,7-2-32,3-1-56,2 0-104,-3 1-8,-5 3 23,-7 3 57,-9 4 112,-8 4 8,-11 3 8,-10 1-8,-13 1-224,-14 1-296,-14 0-784,-16 1 704,-15 1-3689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6.8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12 4513,'12'0'128,"17"-1"-24,21 2-56,22 0 0,20 1-8,17 1-40,13-1 8,13-2-8,9-1 0,9-1-8,6-3 8,7 0-8,4 1-64,3 2-408,-1 3-192,-3 3 304,-31 2-2913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1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2566 1 1376,'-20'1'200,"-27"3"280,-27 3-440,-24 2-80,-17 3-184,-12 2-48,-6 1 0,-4 2 32,0 1 192,3 0 72,5 0 40,5-1 48,8-1 104,8-2-104,10-3-288,7-3-144,10-2-32,7-3 96,8-2 448,6-2-192,6-1 608,2-1 104,4 1-135,2 0 263,3 0-672,2 1 8,2 1 80,0-1-8,2 1-112,-1 0-184,-1 0-600,-2 1-384,-1 0 551,5 0-1647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558"/>
    </inkml:context>
    <inkml:brush xml:id="br0">
      <inkml:brushProperty name="width" value="0.35" units="cm"/>
      <inkml:brushProperty name="height" value="2.1" units="cm"/>
      <inkml:brushProperty name="color" value="#5B2D90"/>
      <inkml:brushProperty name="inkEffects" value="pencil"/>
    </inkml:brush>
  </inkml:definitions>
  <inkml:trace contextRef="#ctx0" brushRef="#br0">76 486 1288,'-4'2'168,"-7"1"176,-2 0-256,-3 2-64,2-1-256,3 0-80,5-2 0,6 0 32,9-2 360,9-2 184,11-2 296,10-1 137,9-1 159,9-2 32,8 0-64,7-2-80,6-1-192,7 0-96,5-2-152,6 0-71,4-2-97,5-1-48,5-3-80,5-2-8,3-2 0,3-2-16,1-2 16,-1-1 8,-1-2 0,-2 1 16,-4 1-16,-4 1 0,-6 2-168,-8 2-80,-10 2-81,-10 3-47,-12 3-64,-11 2-128,-14 5-592,-13 2 632,-11 3-3233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86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0 452 2609,'19'-3'384,"25"-6"304,27-4-48,24-5-64,20-4-176,15-3-144,11-3-192,5-2-32,2-2-16,0-2 0,-5 0-8,-4 0-8,-6 1-8,-8 2-64,-8 0-464,-9 3-328,-11 2 440,-22 5-3361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5.9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 1 80,'-5'1'0,"0"1"-80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253"/>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94 320,'18'-2'24,"26"-2"24,25-3-24,20-2 112,15-1 136,8 0 144,5 1 0,0 1-112,-4 0-144,-6 2-144,-10 0-16,-11 1-160,-13 1-168,-16 1 64,-18 1 208,-19 2 336,-19 1 120,-20 3-352,-17 3-248,-17 2-208,-15 4 48,-12 3 296,6-2-960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3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203 1 2104,'-15'4'192,"-20"8"241,-13 5-922,-7 3 289,5-1-1840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77 2505,'13'-2'160,"18"-4"136,17-3-72,15-1-40,11-2-32,8 1-128,4 1 0,-1 2 0,-3 3-8,-4 2 8,-7 2 8,-7 2 0,-11-1 16,-12 1 336,-12 0 136,-11 0-96,-12 2-152,-10 1-816,-11 2-584,-10 3 584,-2 1-2585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59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 0 936,'-4'3'88,"-2"2"104,0 2-1408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6.716"/>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81 1176,'22'-3'328,"28"-4"304,28-5-279,24-1-345,17-3-120,9 0 63,-17 3-2287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3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98 1728,'15'-2'825,"21"-3"591,20-4-288,16-1-216,10-1-504,5 0-208,0 0-136,-5 1 0,-10 2 72,-12 0 57,-14 3 415,-15 1 56,-14 2-160,-12 1-152,-13 2-616,-11 2-128,-11 3 48,-11 2 104,-9 4 240,-8 3 72,-3 1 104,-1 2 16,2 2-16,5-1-40,7-1-104,10-2-48,10-2-176,10-3-16,11-1 96,11-3 56,12-2 152,12-3 16,12-4-72,12-3-32,12-3-8,10-3-96,9-1-168,5-1-80,1 0-136,0 2 71,-6 3 193,-7 3 88,-7 3 160,-9 3 8,-8 2-32,-8 0-144,-7 1-776,-7-2-600,-8-1 752,-8 0-2481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0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517 0 1944,'-21'1'64,"-29"0"-16,-25 0-32,-17 2-16,-8 1-224,2 2 168,18-1-1736</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7.53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319 38 2128,'-7'2'481,"-12"1"487,-12 3-488,-9 2-360,-6 1 8,0 2 40,2 0-64,7-1-232,9-1-24,11-1 136,13-1 104,14-1 208,14-2 16,15-2-184,13-3-56,11-3-32,10-2-8,8-2-8,6-1 0,6-2-16,3 0 0,3-1-8,2-1-72,2 0-520,1-2-408,0-1 512,-17 2-2673</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1136 98 1480,'-9'1'-168,"-10"2"-16,-11 2-272,-9 1 128,-5 0 528,-2 0 368,2 0 544,2-2 49,6 0-313,6-1-328,9-1-648,8-1-104,11-1-8,11-1 80,12-1 192,12 0 32,12-2 40,12-2-8,8-1-32,8-2-24,6-2-32,5 0 0,1 0-8,0-1-16,-1 0 0,-2 1 8,-5 1-8,-6 1-56,-9 1-280,-9 1-56,-13 2 64,-12 1 16,-16 2 128,-15 1 72,-19 3-129,-17 3-175,-17 1-64,-17 2 0,-14 2 296,-13 1 320,-11 2 280,-9 1 64,-6 3 24,-4 2-23,0 3-41,1 0-88,5 1-224,5-1 8,9-1 64,9-2 16,13-3 64,11-2 56,15-5 80,14-2-40,15-3-120,16-3-96,16-2 24,17-2 176,16-1 184,15-2-31,14-2-177,14-2-136,14 0-152,10-1-16,9-1-8,8 0-8,5 0 8,5 0 0,6 0 8,4 0 0,7 0-56,5-1-248,5-1-585,5-1-239,2 0 464,-27 1-4217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8.767"/>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0 262 1888,'14'-1'713,"19"-2"823,22-2-184,19-2-432,17-1-199,15-1-321,11-1-152,10 0-120,8-1-24,6-1-80,5-2-16,3-2-24,2-1-24,0-1-8,-1 0 0,-1 1 32,-3 0 16,-3 3 0,-1 0-128,-3 2-641,-2 2-519,-2 0 640,-24 2-4393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19.1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344 1 744,'-14'1'192,"-17"2"392,-14 2 48,-8 2-39,-2 1-193,5 0-560,9 0-240,11-1-17,12-1 201,12-1 536,12 0 281,11-2 255,12-1-120,10-1-328,12-2-144,9-1-256,9-1-56,7-1-64,5 0-16,6 0 24,3 0 32,1 0 24,1 0-56,0 1-256,0-1-304,-2-1 360,-15 2-2897</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629"/>
    </inkml:context>
    <inkml:brush xml:id="br0">
      <inkml:brushProperty name="width" value="0.35" units="cm"/>
      <inkml:brushProperty name="height" value="2.1" units="cm"/>
      <inkml:brushProperty name="color" value="#5B2D90"/>
      <inkml:brushProperty name="inkEffects" value="pencil"/>
    </inkml:brush>
  </inkml:definitions>
  <inkml:trace contextRef="#ctx0" brushRef="#br0">20 1 2353,'-4'0'-305,"-4"0"273,0-1-1984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8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 58 72,'0'-1'32,"1"-2"80,-1-2 0,0 0-16,0-1-48,-1-1-104,-1-1-8,1 1-48,-1-1 72,1 1-160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0.94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 3 768,'-1'0'216,"-2"-1"48,-2 0-288,-2 0-64,0 1-1048</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108"/>
    </inkml:context>
    <inkml:brush xml:id="br0">
      <inkml:brushProperty name="width" value="0.35" units="cm"/>
      <inkml:brushProperty name="height" value="2.1" units="cm"/>
      <inkml:brushProperty name="color" value="#5B2D90"/>
      <inkml:brushProperty name="inkEffects" value="pencil"/>
    </inkml:brush>
  </inkml:definitions>
  <inkml:trace contextRef="#ctx0" brushRef="#br0">94 1 1064,'-4'2'320,"-4"3"456,-6 4-175,-1 2-297,-1 4-56,2 1-304,2 2-200,5 3-425,3 2-87,5 2 40,3 1 168,5-1 504,4-1 184,6-2 136,7-2-40,8-2-112,-2-5-1048</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5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233 0 4017,'-4'0'176,"-6"2"96,-3 1-200,-3 3-48,-2 1-24,1 3-24,-1 3 0,-1 2 24,0 3 40,-1 2 64,-1 2 16,2 2-16,1 3-24,5 2-80,6 3-24,6 2-24,8 1-16,8 0-328,7-3-264,8-4 344,-2-7-3153</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1.92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157 1 5801,'-3'1'240,"-4"2"120,-3 2-352,-2 3-48,-1 4-56,-1 3-48,1 4 8,0 2 48,0 2 32,1 3 48,-1 1 8,2 3 8,1 1 8,2 3 8,3 1-8,5 2-56,6-1-200,8-1-816,8-3 672,0-7-3801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116"/>
    </inkml:context>
    <inkml:brush xml:id="br0">
      <inkml:brushProperty name="width" value="0.2" units="cm"/>
      <inkml:brushProperty name="height" value="0.2" units="cm"/>
      <inkml:brushProperty name="color" value="#004F8B"/>
    </inkml:brush>
  </inkml:definitions>
  <inkml:trace contextRef="#ctx0" brushRef="#br0">329 1 8178,'-46'30'336,"0"-1"168,10 0-776,3 1-144,2 2-40,1 4 24,-1 1 376,4 3 192,4 2 48,6 3-16,10 3-80,5 2-88,14 1-224,6-1-384,11-1-1097,5-1 985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2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8 1816,'12'0'408,"21"-2"305,25 0-257,24 0-352,23 1-64,19 1-24,15 2 0,10 1 24,7 2-8,3 0 16,2 2-16,0 1 8,-2 1-16,-2 0-64,-6 1-200,-7 0-456,-10 0 408,-26-2-2233</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330"/>
    </inkml:context>
    <inkml:brush xml:id="br0">
      <inkml:brushProperty name="width" value="0.35" units="cm"/>
      <inkml:brushProperty name="height" value="2.1" units="cm"/>
      <inkml:brushProperty name="color" value="#5B2D90"/>
      <inkml:brushProperty name="inkEffects" value="pencil"/>
    </inkml:brush>
  </inkml:definitions>
  <inkml:trace contextRef="#ctx0" brushRef="#br0">97 1 6025,'-4'1'344,"-4"3"240,-5 3-503,0 3-122,-1 3-15,3 4 0,0 3 8,3 4 32,1 4 16,2 5-16,3 4-16,2 3-304,4 1-144,4 0-336,6 0-152,7-5-128,7-5 536,-1-8-1953</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2.74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189 1 3761,'-5'0'288,"-7"1"256,-7 2-416,-3 3 0,-3 3-88,1 3-40,2 5 16,2 2 0,5 4 8,3 3-16,3 5-8,5 5 0,6 3-8,5 3 8,8 2 40,8-1 8,9-4-16,9-4-144,8-6-736,7-8 560,-6-6-3529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3.56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176 0 2441,'-9'3'168,"-11"3"232,-8 3-128,-3 2 24,1 2-32,4 1-120,8-1-32,7-1 144,9 0 80,8-1 152,9 1 32,10-1 24,10 1 48,12 0-15,10-1-65,12-1-200,11-2-120,10-1-144,8-2-24,5-2-16,3-1-8,0-2-8,-2-2 0,-5-1-16,-4-2-40,-6-1-192,-7-2-200,-6 0-809,-9-1-775,-8-1 1104,-16 2-2513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01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53 57 1992,'-5'1'369,"-5"1"311,-2 0-344,0 1-288,3-1 8,5 1 72,5-2 56,8 0 56,7 0-32,9 0-72,8 0-40,8 1-72,10 2 0,8-1-8,8 1 8,9-1 24,8 0 8,7-1 32,6 0 32,5-1 24,3 0 0,2-2-24,3-1-24,2-1-64,0-1-16,1-1-104,-1-2-152,-3-2-368,-3-1-208,-6-1-168,-7-1 63,-9 1 209,-9 1 184,-12 1 352,-16 4-176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48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93 2080,'10'0'521,"14"0"447,16 1-280,15 0-144,14 1-224,12 1-104,11 0-160,10 0-32,8-2 0,7-1 24,3-2 128,4-3 88,1-2 136,0-2 8,-1 0-128,-3-1-103,-3 0-161,-4 2-72,-5 0-225,-6 1-111,-7 2-144,-6 0 16,-8 0 120,-10 2 48,-11-1-8,-10 1-72,-13 0-416,-12 1 488,-10 0-2313</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4.956"/>
    </inkml:context>
    <inkml:brush xml:id="br0">
      <inkml:brushProperty name="width" value="0.35" units="cm"/>
      <inkml:brushProperty name="height" value="2.1" units="cm"/>
      <inkml:brushProperty name="color" value="#5B2D90"/>
      <inkml:brushProperty name="inkEffects" value="pencil"/>
    </inkml:brush>
  </inkml:definitions>
  <inkml:trace contextRef="#ctx0" brushRef="#br0">329 81 4273,'-12'-1'448,"-17"-1"936,-11-2-1400,-6-1 0,-2-1-16,4-2 0,6-2 32,8 1 0,8 0-56,8 1-24,8 0-24,9 3 0,10 1 184,10 2 80,12 2 56,13 2 0,14 0-96,13 1-56,12 0-56,11-1-8,10 0 0,8-1-8,6-1 8,5-1 0,2 0 8,2 1-8,0-1 0,2 1-8,-1 1-128,0 1-120,-2 0-296,-3 2-160,-4-1-128,-4-1 16,-4-1 8,-7-1 79,-7-2 217,-8-1 56,-9-1 328,-20 0-392</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450"/>
    </inkml:context>
    <inkml:brush xml:id="br0">
      <inkml:brushProperty name="width" value="0.35" units="cm"/>
      <inkml:brushProperty name="height" value="2.1" units="cm"/>
      <inkml:brushProperty name="color" value="#5B2D90"/>
      <inkml:brushProperty name="inkEffects" value="pencil"/>
    </inkml:brush>
  </inkml:definitions>
  <inkml:trace contextRef="#ctx0" brushRef="#br0">47 4 1072,'-5'0'288,"-5"-1"96,-3 0-384,2 0-208,3 1 32,8 1 304,10 1 320,12 0 129,14 1-33,13 1-160,14 0-136,12 0-192,12 0-32,11 1-16,9-1 0,8-1 8,5 0 8,4 0 32,2-1 16,0 1 24,-3-1 0,-3 1-16,-3-1-16,-4 1-32,-5 0 0,-6-1-32,-7 1 0,-9-2 0,-9 0-16,-11-1-24,-10-2-48,-13 0-56,-11 0-136,-12 0-304,-12-1-88,-12 1 295,-4 1-1775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5.7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14 3649,'1'0'-128,"5"1"-328,7 1 192,9 0 272,11 0 0,11-1 8,11 0-8,10 0 0,8-2 8,7 1 0,2-1 0,3 0 8,1-1-8,0 1-8,0-1 0,-1 0-8,-2 0-16,-2 0-16,-4 0-24,-5 0-144,-6-1-185,-7 2 217,-14 0-1928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6.3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721 20 5057,'-7'-1'128,"-7"0"-8,-5-1-112,-2 0-104,0 1-192,5-1-8,3 1 32,7 0 320,5-1 272,7 1 136,8 0 16,7 0-104,8 1-112,9 2-168,8 1-64,6 1-56,4 0-16,3 0 24,1 0 16,-1-1 32,-2-1 16,-4-1 0,-6-2 8,-7 0 0,-10-1 16,-8 0 112,-9-1-56,-8 0-200,-7-1-120,-9 0-264,-7 0 32,-8 1 192,-8 1 96,-8 1 136,-8 1-8,-6 2-152,-7 2-64,-7 2-88,-6 1-8,-5 0 112,-4 2 72,-3-1 216,-2-1 112,2-1 168,2-1 0,6-2-104,7-2-96,10-1-128,11 0-32,13-2-264,14 1-24,13-2-8,14 2 0,15-1 232,14 0 8,15 2-232,14 1-216,13 1 288,-5 1-3081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27.12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0 5129,'5'0'184,"8"1"24,9-1-744,7 2-152,6-1 24,5 0 128,1 1 440,2-1 240,1-1 176,0 0 32,2 1-48,1-1-104,1 1-144,1 1-32,-1 1-8,-1 1 0,-2 1 0,-3 1-8,-5 0-40,-3 0-80,-7-1-224,-5 0-96,-7-2-296,-5-1 47,-9-2 233,-7-1 128,-10-2 336,-9 0-48,-10-1 32,2 1-1352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7.4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4 3241,'-13'-1'72,"-16"0"-336,-15 0-416,-12 2-65,-6 1 65,0 1 456,1 1 304,7-1 96,8 0-312,10 1 128,11-1-824</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184"/>
    </inkml:context>
    <inkml:brush xml:id="br0">
      <inkml:brushProperty name="width" value="0.35" units="cm"/>
      <inkml:brushProperty name="height" value="2.1" units="cm"/>
      <inkml:brushProperty name="color" value="#5B2D90"/>
      <inkml:brushProperty name="inkEffects" value="pencil"/>
    </inkml:brush>
  </inkml:definitions>
  <inkml:trace contextRef="#ctx0" brushRef="#br0">89 75 2945,'1'0'-64,"0"-2"-112,2 0-529,2-1-7,1-2 168,2 0 240,1-1 640,0-2 208,-1 1 176,0-1-47,-2 1-265,-2 1-88,-1 1-72,-2 2 8,-1 1 24,-1 0-8,-2 0-80,-1 0-16,-1 2-64,-2 2-24,-2 1-32,-1 2-24,-2 3 56,-1 2 48,-2 2 8,-2 3 0,0 4-80,0 4-48,3 6-24,3 3-16,6 4 0,8 3-32,10 0-304,13-1-304,12-2 352,-1-8-3985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5.798"/>
    </inkml:context>
    <inkml:brush xml:id="br0">
      <inkml:brushProperty name="width" value="0.35" units="cm"/>
      <inkml:brushProperty name="height" value="2.1" units="cm"/>
      <inkml:brushProperty name="color" value="#5B2D90"/>
      <inkml:brushProperty name="inkEffects" value="pencil"/>
    </inkml:brush>
  </inkml:definitions>
  <inkml:trace contextRef="#ctx0" brushRef="#br0">242 2 4881,'0'0'488,"-2"0"488,-2-1-1064,0 1-600,0 0-64,0 0 176,-1 1 312,-1 0 792,-1 1 184,-2-1 104,-2 1-112,-4 1-311,-2 2-113,-2 1-120,-2 3-40,0 2-8,0 4-8,0 3 32,2 3 8,3 4 8,5 4-24,6 2-56,8 2-80,10 1-208,9 2-184,12-2-585,11-1-367,12-5 704,-5-5-4281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33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1 1976,'0'0'56,"3"1"-48,1 0 0,2 1 16,4 2-16,3 0 32,5 2 72,6 1 201,7-1 127,10 1 168,10-1-40,11-2-216,11-1-120,11-1-200,8-1-32,5 0 0,3-1-16,1 1-272,-1 1-328,-3 1 344,-17-1-3313</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6.80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0 3009,'3'1'312,"5"-1"536,5 2-688,7 1 64,9 0 104,7 0 8,10 1-72,8-1-80,8 0-104,8 0-32,5 0-24,7 0-8,6-1 8,4 1-8,6-1 8,3 1-16,3 1 0,2 0 0,1 2-32,-1 1-16,-2 1-488,-2 2-408,-4 0 504,-19-1-3529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260"/>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6 4233,'2'0'80,"2"-2"-200,5 1-376,5 0-128,5 0 64,6 0 440,4 2 360,5 0 384,5 2 40,6 0-208,6 1-184,7 1-232,8 1-72,8 0-224,8 1-128,6 0-256,6 0-16,3 0 199,3 0 145,0 0 280,-1-1 40,-3 1-168,-4 0 112,-17-2-1672</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7.7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35 0 1848,'-4'0'440,"-4"0"385,-1 1-401,1-1-80,3 2-8,5-1 24,8 2 24,8-1-48,12 2-144,10-1-48,13 1-72,12-1-16,11 1-40,10 0 0,8 0-8,5 0 0,4 0-8,2 0-8,-2 0-80,-1 0-96,-3 0-368,-7 0-288,-6-1-392,-9-1 63,-9 0 377,-11-1 304,-12 0 392,-13-1 88,-12 0-344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2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690 52 3713,'-6'0'672,"-7"-1"920,-7-1-1240,-2 2-440,0-1-96,3 2-8,5-1 56,4 1 312,7 0 208,6 0 184,7 0 25,5 0-193,7 0-112,6 0-184,5 1-64,4 1-56,5 0-48,4 0-88,2 1-72,1 0-88,-1 0-56,-1-1-121,-4 0-79,-3-2-200,-6-1 0,-7-1 152,-8-1-24,-7-1-8,-8-1-57,-9-1-103,-9 1 360,-8 0 96,-8 0 280,-7 1 560,-8 0-240,-5 0 216,-5 0-120,-5 1-232,-2-1-56,-2 0-48,-2 0 0,0 0 0,1-1 0,2 1-16,3 0-40,4 0-80,4 0-16,4 1 16,4 0 24,3 0 88,3 0 16,3 0-160,2 0-184,2-1 184,5 1-608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418"/>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104 0 928,'-5'0'192,"-5"1"168,-4 0-64,-3 0-104,1 1-64,1 0-112,4 0-24,3 0 8,3 1 112,3 0 337,2 0 95,2 0 40,4 1-88,4-1-336,5 1-88,7 0-136,8 1-144,9-1-472,10 1-264,10 0 455,-5-1-1647</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8.97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159 1 4945,'0'1'168,"0"5"0,3 4-272,1 5-280,1 5-32,-1 3 64,0 3 112,-3 1 376,-5-1 120,-4 0 56,-4-2-32,-6-2-200,-3-1-200,-4-3-488,-4-1-256,-4-2 416,3-3-2361</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28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 1 2537,'-2'0'72,"0"0"-2681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8.9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1 237 768,'19'-6'48,"29"-9"40,31-6-16,28-7 8,21-5 8,15-1-16,10-1-64,4 0 0,-24 5-1240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526"/>
    </inkml:context>
    <inkml:brush xml:id="br0">
      <inkml:brushProperty name="width" value="0.35" units="cm"/>
      <inkml:brushProperty name="height" value="2.1" units="cm"/>
      <inkml:brushProperty name="color" value="#5B2D90"/>
      <inkml:brushProperty name="inkEffects" value="pencil"/>
    </inkml:brush>
  </inkml:definitions>
  <inkml:trace contextRef="#ctx0" brushRef="#br0">8 0 1680,'-1'0'352,"-1"1"305,-1 1-225,1 0-88,3 2 8,5 2 72,5 1-8,8 1-192,7 1-56,7 1-96,7 1-24,3 1-32,3 0 0,1 1 8,0-1 0,0-1-16,-1-2-24,-1-2-224,-1-3-144,-1-2-272,-3-2-88,-2-2 80,-1-2-201,-1-2 577,-7 1-1112</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39.990"/>
    </inkml:context>
    <inkml:brush xml:id="br0">
      <inkml:brushProperty name="width" value="0.35" units="cm"/>
      <inkml:brushProperty name="height" value="2.1" units="cm"/>
      <inkml:brushProperty name="color" value="#5B2D90"/>
      <inkml:brushProperty name="inkEffects" value="pencil"/>
    </inkml:brush>
  </inkml:definitions>
  <inkml:trace contextRef="#ctx0" brushRef="#br0">734 0 2369,'-2'1'24,"-2"2"272,-2 2-713,-2 3 57,-3 1 256,-2 1 272,-3 2 393,-2 0 95,-2 0 96,-3 1-88,-3 1-224,-3-1-88,-5 1-160,-2 0-64,-5-1 88,-3 0 48,-4-3 80,-2-2 8,-3-2-119,-1-3-121,0-2-489,1-3-503,2-2 464,11-1-5153</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261"/>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4217,'4'0'-152,"5"2"-32,7-1-160,1 1-3193</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344"/>
    </inkml:context>
    <inkml:brush xml:id="br0">
      <inkml:brushProperty name="width" value="0.35" units="cm"/>
      <inkml:brushProperty name="height" value="2.1" units="cm"/>
      <inkml:brushProperty name="color" value="#5B2D90"/>
      <inkml:brushProperty name="inkEffects" value="pencil"/>
    </inkml:brush>
  </inkml:definitions>
  <inkml:trace contextRef="#ctx0" brushRef="#br0">0 1 2897,'10'0'160,"11"0"56,14 1-152,10 0-440,7 0 264,-5 0-2737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0.7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306 1 808,'0'0'-72,"-1"1"-72,-1 2 24,-2 3 408,-2 3 208,-1 3 288,-3 4 73,-2 2-153,-4 4-152,-4 2-208,-4 4-56,-4 1-104,-4 3-64,-3 1-544,-2 0-712,-1 0 656,5-7-2569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1.892"/>
    </inkml:context>
    <inkml:brush xml:id="br0">
      <inkml:brushProperty name="width" value="0.35" units="cm"/>
      <inkml:brushProperty name="height" value="2.1" units="cm"/>
      <inkml:brushProperty name="color" value="#5B2D90"/>
      <inkml:brushProperty name="inkEffects" value="pencil"/>
    </inkml:brush>
  </inkml:definitions>
  <inkml:trace contextRef="#ctx0" brushRef="#br0">277 0 240,'0'0'8,"0"2"72,-1 0-24,0 3 96,0 3-40,-1 2-48,0 4 48,1 2 152,1 3 64,0 2 8,0 2-64,-2 3-160,-2 3-80,-3 5-72,-5 2-32,-5 3-24,-4 1 8,-6 0 40,-3-3 32,-4-3 8,-3-4-88,-4-5 64,4-6-1640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2.44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160 40 2128,'1'-2'505,"1"-2"503,1-3-632,1 0-208,1 0 8,0 2 104,-1 1 200,0 1 64,-1 2-64,-1 3-88,0 3-200,-1 3-64,-2 6-128,-1 4-32,-2 6-48,-3 4-8,-3 5 24,-2 4 16,-4 2 40,-1 3 0,-1 2-128,-2 1-224,-1 0-800,-1 1-424,-2-2 760,2-9-1641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3.015"/>
    </inkml:context>
    <inkml:brush xml:id="br0">
      <inkml:brushProperty name="width" value="0.35" units="cm"/>
      <inkml:brushProperty name="height" value="2.1" units="cm"/>
      <inkml:brushProperty name="color" value="#5B2D90"/>
      <inkml:brushProperty name="inkEffects" value="pencil"/>
    </inkml:brush>
  </inkml:definitions>
  <inkml:trace contextRef="#ctx0" brushRef="#br0">374 1 1296,'1'1'352,"3"3"232,1 2-167,2 3-281,0 3-48,-2 2 320,-2 1 152,-4 0 168,-3 1-16,-6 0-328,-4 1-168,-4 1-160,-6-1-32,-3 1-16,-5-2-8,-3-1 0,-5-1 0,-4-3-72,-6-1-272,-6-2 216,6-3-5297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002"/>
    </inkml:context>
    <inkml:brush xml:id="br0">
      <inkml:brushProperty name="width" value="0.35" units="cm"/>
      <inkml:brushProperty name="height" value="2.1" units="cm"/>
      <inkml:brushProperty name="color" value="#5B2D90"/>
      <inkml:brushProperty name="inkEffects" value="pencil"/>
    </inkml:brush>
  </inkml:definitions>
  <inkml:trace contextRef="#ctx0" brushRef="#br0">511 198 1304,'9'-2'88,"12"-1"32,15-3-128,12-3-120,9-3 8,7-2 72,4-3 88,2-2 200,-3 0 32,-5 0-16,-6 1-56,-6 3-88,-8 1-23,-7 3-33,-6 2-8,-7 3-40,-4 3 8,-5 1 120,-5 3 32,-5 1 24,-6 2-8,-6 2-40,-6 2 16,-7 0 56,-6 2 16,-6-1 40,-6 1-8,-6-1 40,-6 1-24,-6 0-88,-6 1-56,-4 2-88,-5 2-32,-4 2-8,-3 2 0,-4 1-8,-3 1-16,1 1-104,0 2-96,3 0-320,7 0-312,9 0 464,16-6-3001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438"/>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411 1 496,'-3'0'200,"-6"1"120,-5 1-40,-5 3-176,-6 2-56,-5 2 200,-4 3 200,-4 2 121,-1 2 39,-2 1-216,2 2-216,2 1-216,4 2-232,5 1 160,6-3-3353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29.2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2496 0 1848,'-18'1'128,"-26"2"16,-27 3-32,-23 4-104,-21 6-160,-17 6-200,-14 4 0,-11 5 40,-9 2 128,-8 1 184,-6 1 24,-4 2 0,0 2-8,1 4-8,3 3-8,8 2-136,8 2 96,33-9-744</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4.799"/>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387 11 2881,'-4'0'536,"-5"-2"272,-5-1-360,-4 1-56,-4 0-320,-3 1-40,-3 1 96,-2 3 32,-3 3 8,0 2-16,-1 5-104,1 4-64,2 4-288,3 7-312,3 7 336,6-2-4329</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166"/>
    </inkml:context>
    <inkml:brush xml:id="br0">
      <inkml:brushProperty name="width" value="0.35" units="cm"/>
      <inkml:brushProperty name="height" value="2.1" units="cm"/>
      <inkml:brushProperty name="color" value="#5B2D90"/>
      <inkml:brushProperty name="inkEffects" value="pencil"/>
    </inkml:brush>
  </inkml:definitions>
  <inkml:trace contextRef="#ctx0" brushRef="#br0">707 93 2200,'-1'-2'377,"-3"-2"295,0-2-312,1-2-152,0-2-120,1-2-40,1-1 88,0 1 200,-1 2 88,-1 2 72,-3 3-80,-2 3-184,-3 3-96,-4 4-72,-2 2 8,-3 3 88,-2 3 64,-5 6 104,-3 5 25,-5 8-57,-3 9-56,-4 10-120,-4 10-40,-3 11-48,-3 10-16,-1 7-16,0 6-16,3 4-248,5 2-392,8-1 375,10-16-6616</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8.676"/>
    </inkml:context>
    <inkml:brush xml:id="br0">
      <inkml:brushProperty name="width" value="0.35" units="cm"/>
      <inkml:brushProperty name="height" value="2.1" units="cm"/>
      <inkml:brushProperty name="color" value="#5B2D90"/>
      <inkml:brushProperty name="inkEffects" value="pencil"/>
    </inkml:brush>
  </inkml:definitions>
  <inkml:trace contextRef="#ctx0" brushRef="#br0">527 0 3489,'-4'1'392,"-4"2"336,-5 4-384,-4 4-152,-4 4-96,-4 5-64,-3 5-16,-3 5 0,-2 4 0,-2 6-8,-2 5 0,-1 6-8,-1 5 0,1 9-8,1 9-8,2 10-288,2 12-680,2 9 608,7-12-3273</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2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584 1 1400,'-4'4'320,"-7"9"136,-5 6-135,-5 8-121,-2 6-160,-2 6-8,-3 5 16,-1 6 48,-4 5 48,-3 4 24,-2 6 40,-2 6-40,-1 8-48,-1 7-24,0 9-88,1 8-64,0 9-664,1 7 496,8-16-2601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49.733"/>
    </inkml:context>
    <inkml:brush xml:id="br0">
      <inkml:brushProperty name="width" value="0.35" units="cm"/>
      <inkml:brushProperty name="height" value="2.1" units="cm"/>
      <inkml:brushProperty name="color" value="#5B2D90"/>
      <inkml:brushProperty name="inkEffects" value="pencil"/>
    </inkml:brush>
  </inkml:definitions>
  <inkml:trace contextRef="#ctx0" brushRef="#br0">396 1 808,'-5'8'144,"-6"12"200,-7 12-200,-4 12 104,-5 9 112,-2 8 241,-1 7 143,-1 5 64,-1 4-80,0 3-240,0 6-168,2 6-232,1 6-80,3 6-688,3 4 496,5-15-4785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7:50.213"/>
    </inkml:context>
    <inkml:brush xml:id="br0">
      <inkml:brushProperty name="width" value="0.35" units="cm"/>
      <inkml:brushProperty name="height" value="2.1" units="cm"/>
      <inkml:brushProperty name="color" value="#5B2D90"/>
      <inkml:brushProperty name="inkEffects" value="pencil"/>
    </inkml:brush>
  </inkml:definitions>
  <inkml:trace contextRef="#ctx0" brushRef="#br0">266 0 5497,'-2'2'320,"-2"3"168,-3 7-248,-3 8-40,-3 12-96,-2 12-72,-2 12-8,-3 10 16,-2 9 49,-1 8 39,0 6 0,-1 7-88,0 8-296,2 8-1009,0 7 801,5-16-4881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2.681"/>
    </inkml:context>
    <inkml:brush xml:id="br0">
      <inkml:brushProperty name="width" value="0.35" units="cm"/>
      <inkml:brushProperty name="height" value="2.1" units="cm"/>
      <inkml:brushProperty name="color" value="#5B2D90"/>
      <inkml:brushProperty name="inkEffects" value="pencil"/>
    </inkml:brush>
  </inkml:definitions>
  <inkml:trace contextRef="#ctx0" brushRef="#br0">335 0 1400,'-1'1'96,"-1"0"64,-1 1-80,-2 2 96,-1 1 104,-2 3 225,-2 3 135,-4 3 248,-4 4 72,-4 5-32,-4 5-96,-3 4-375,-2 6-161,-1 3-216,2 3-40,3 3-64,3 1-48,6 1-288,4 2-369,5 3 401,4-7-5977</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3.370"/>
    </inkml:context>
    <inkml:brush xml:id="br0">
      <inkml:brushProperty name="width" value="0.35" units="cm"/>
      <inkml:brushProperty name="height" value="2.1" units="cm"/>
      <inkml:brushProperty name="color" value="#5B2D90"/>
      <inkml:brushProperty name="inkEffects" value="pencil"/>
    </inkml:brush>
  </inkml:definitions>
  <inkml:trace contextRef="#ctx0" brushRef="#br0">307 1 2377,'-4'8'480,"-7"11"424,-8 14-352,-6 12-152,-7 11-184,-4 9-96,-1 6-104,0 8-32,3 4-376,4 5-496,6 0 512,7-14-3017</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252"/>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94 1256,'0'0'104,"1"-1"24,1-1-24,2 0-80,1-1 24,3 0 424,2-2 193,1-1 343,2-1 112,0-2-320,0 0-184,0 0-336,1 1-144,2 0-112,1 1-16,1 2 8,2 1-16,1 0 0,0 3 0,0 1-16,1 2-24,-1 2-240,2 2-184,1 3-456,1 1-232,2 2 616,-3-1-2865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5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10 8 584,'-2'-2'-72,"-2"-1"96,0 0-560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2479 54 1120,'-15'3'32,"-20"6"-8,-24 6-16,-20 6 0,-19 5-8,-16 2 64,-14 4 272,-10 1 344,-9 4 89,-8 3 15,-4 5-272,-2 4-328,0 3-88,6 1-56,7 0 0,10-1-8,14-3 8,16-6-8,17-5 0,19-7-616,21-8-80,19-7-32,19-7-41,21-8 473,20-8 24,22-8-144,19-10 32,19-7 128,17-6 40,14-4 168,12-3 16,10-2 8,8-1 0,5-1 8,5 0 8,0 2-8,0 2 0,-3 4 56,-5 3 128,-7 2 80,-7 3 8,-10 2 32,-10 2-72,-12 3 56,-12 3 97,-14 3 247,-16 4 280,-15 4 264,-15 3-80,-18 4-327,-17 2-313,-17 2-336,-17 3 40,-18 3 64,-14 2 8,-16 5-56,-14 3-56,-14 6-88,-14 4-8,-13 5-16,-11 4-8,-11 2 0,-8 3-40,-6 3 32,-3 4 16,-1 1-8,2 3 48,6 1-48,9 0-32,12-1-160,16-1-120,18-3-520,19-4-585,22-7 809,23-8-5313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5.809"/>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47 1704,'0'-2'552,"0"-2"489,1-1-249,3-2-432,2 0-120,4 1-112,3 0-8,5 2 8,4 2-8,2 0-32,3 1-8,2 1-24,0 1-32,1 0 0,1 1-8,0 2 0,1 1-8,2 1 0,2 3-8,4 1 0,3 3-16,1 4-280,1 2-392,-2 3 400,-8-2-3929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123"/>
    </inkml:context>
    <inkml:brush xml:id="br0">
      <inkml:brushProperty name="width" value="0.35" units="cm"/>
      <inkml:brushProperty name="height" value="2.1" units="cm"/>
      <inkml:brushProperty name="color" value="#5B2D90"/>
      <inkml:brushProperty name="inkEffects" value="pencil"/>
    </inkml:brush>
  </inkml:definitions>
  <inkml:trace contextRef="#ctx0" brushRef="#br0">6 6 632,'-2'-2'0,"-1"-1"-632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6.406"/>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62 2913,'0'-3'536,"1"-1"440,1-3-224,2-1-328,1 0-128,3 0-112,2 1-16,3 1-48,3 2-24,1 0-40,3 2-16,1 1-8,2 2-16,2 0 0,2 2 8,2 2 8,1 0-8,3 2 0,2 3-8,0 1-16,2 3 0,-1 4 0,-1 2-8,-2 3-8,-1 2 0,-3 0-24,-2 1-152,-2-2-456,-2 0-296,-2-1 432,-4-5-3857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075"/>
    </inkml:context>
    <inkml:brush xml:id="br0">
      <inkml:brushProperty name="width" value="0.35" units="cm"/>
      <inkml:brushProperty name="height" value="2.1" units="cm"/>
      <inkml:brushProperty name="color" value="#5B2D90"/>
      <inkml:brushProperty name="inkEffects" value="pencil"/>
    </inkml:brush>
  </inkml:definitions>
  <inkml:trace contextRef="#ctx0" brushRef="#br0">1 3 1736,'1'-1'520,"3"1"513,2-1-137,3 1-376,2 0-176,2 2-256,2 1-48,2 3-24,3 2 8,2 2-8,3 1 8,2 1 0,1 0 0,-1 1-8,0 1-8,0 2 0,-2 2-8,0 2 0,-1 1 0,-1 2-16,-1 0-16,-1 1-160,0-1-72,-1 1-208,0-1-184,-1 2-432,1-1 599,-3-3-1639</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7.717"/>
    </inkml:context>
    <inkml:brush xml:id="br0">
      <inkml:brushProperty name="width" value="0.35" units="cm"/>
      <inkml:brushProperty name="height" value="2.1" units="cm"/>
      <inkml:brushProperty name="color" value="#5B2D90"/>
      <inkml:brushProperty name="inkEffects" value="pencil"/>
    </inkml:brush>
  </inkml:definitions>
  <inkml:trace contextRef="#ctx0" brushRef="#br0">198 0 1480,'-3'2'392,"-2"4"329,-3 4-265,-3 5-336,-1 5-72,-1 6-40,1 7-8,0 5 0,2 6 8,0 8-8,0 5 8,-1 4 0,-1 3 0,1 0 0,-1-2 0,1-3-8,2-1 0,2-1-24,1 0-64,1 0-480,1-1 384,1-9-2225</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093"/>
    </inkml:context>
    <inkml:brush xml:id="br0">
      <inkml:brushProperty name="width" value="0.35" units="cm"/>
      <inkml:brushProperty name="height" value="2.1" units="cm"/>
      <inkml:brushProperty name="color" value="#5B2D90"/>
      <inkml:brushProperty name="inkEffects" value="pencil"/>
    </inkml:brush>
  </inkml:definitions>
  <inkml:trace contextRef="#ctx0" brushRef="#br0">124 0 1488,'-3'6'152,"-3"8"232,-5 10-352,-2 10-24,-2 8-8,0 7 0,-1 4 0,2 2 0,1 0-272,3 0 192,2-10-1632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8.624"/>
    </inkml:context>
    <inkml:brush xml:id="br0">
      <inkml:brushProperty name="width" value="0.35" units="cm"/>
      <inkml:brushProperty name="height" value="2.1" units="cm"/>
      <inkml:brushProperty name="color" value="#5B2D90"/>
      <inkml:brushProperty name="inkEffects" value="pencil"/>
    </inkml:brush>
  </inkml:definitions>
  <inkml:trace contextRef="#ctx0" brushRef="#br0">382 1 608,'-3'0'168,"-2"1"288,-5 1-64,-4 3-8,-3 3 65,-3 5 55,-3 4-8,-3 5-56,-3 5-80,-1 5-192,-2 7-72,-1 6-96,1 8 0,1 5-128,1 8-248,4 7 232,5-9-3729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09.164"/>
    </inkml:context>
    <inkml:brush xml:id="br0">
      <inkml:brushProperty name="width" value="0.35" units="cm"/>
      <inkml:brushProperty name="height" value="2.1" units="cm"/>
      <inkml:brushProperty name="color" value="#5B2D90"/>
      <inkml:brushProperty name="inkEffects" value="pencil"/>
    </inkml:brush>
  </inkml:definitions>
  <inkml:trace contextRef="#ctx0" brushRef="#br0">415 0 984,'-5'3'472,"-6"3"489,-5 4 23,-7 5-184,-3 4-120,-5 4-104,-2 6-72,-3 6-120,-2 8-80,0 8-176,0 9-72,2 9-208,2 10-392,6 10 336,6-11-5721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7.493"/>
    </inkml:context>
    <inkml:brush xml:id="br0">
      <inkml:brushProperty name="width" value="0.1" units="cm"/>
      <inkml:brushProperty name="height" value="0.1" units="cm"/>
      <inkml:brushProperty name="color" value="#5B2D90"/>
    </inkml:brush>
  </inkml:definitions>
  <inkml:trace contextRef="#ctx0" brushRef="#br0">0 100 1072,'12'10'518,"1"0"1,0 0-1,0-2 0,1 0 0,-1 0 1,2-1-1,-1-1 0,22 7 0,14 7-279,60 25 415,2-5 1,2-5-1,1-5 1,1-5 0,186 16-1,-108-29-7,0-8-1,318-35 0,114-72 560,-459 62-911,270-104-1,-202 50-1837,-193 78 972</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23:58:39.810"/>
    </inkml:context>
    <inkml:brush xml:id="br0">
      <inkml:brushProperty name="width" value="0.1" units="cm"/>
      <inkml:brushProperty name="height" value="0.1" units="cm"/>
      <inkml:brushProperty name="color" value="#5B2D90"/>
    </inkml:brush>
  </inkml:definitions>
  <inkml:trace contextRef="#ctx0" brushRef="#br0">30 6 1608,'-5'-1'3104,"-12"-4"-1380,16 5-1683,1 0 1,0 0-1,-1 0 1,1 1-1,0-1 1,-1 0-1,1 0 1,0 0-1,-1 0 1,1 1-1,0-1 0,-1 0 1,1 0-1,0 1 1,0-1-1,-1 0 1,1 0-1,0 1 1,0-1-1,0 0 0,-1 1 1,1-1-1,0 0 1,0 1-1,0-1 1,0 0-1,0 1 1,0-1-1,0 0 1,0 1-1,0-1 0,0 1 1,0-1-1,0 0 1,0 1-1,0-1 1,0 0-1,0 1 1,0-1-1,0 0 0,0 1 1,0-1-1,1 0 1,-1 1-1,0-1 1,0 0-1,0 1 1,1-1-1,-1 1 0,1 1 75,1 0 0,-1 0-1,1 0 1,-1 0-1,1-1 1,0 1-1,0 0 1,0-1 0,0 1-1,0-1 1,0 0-1,0 1 1,0-1-1,0 0 1,1 0-1,-1-1 1,0 1 0,1 0-1,-1-1 1,4 1-1,56 6-223,-53-7 235,190-3 243,-202 5-356,0 1 1,0-1-1,0 0 1,1 1-1,-1 0 0,1 0 1,-1-1-1,1 1 1,0 0-1,-2 5 1,1-3-9,-5 6-118,-1 1-255,0 0-1,1 1 0,1 0 1,0 0-1,-9 25 0,12-22-441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45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2926 41 3353,'13'-3'248,"13"-3"256,10-3-176,3 1-24,-2 0 248,-10 3-32,-11 3-24,-17 3-40,-17 3-288,-18 3-88,-18 3 1,-19 4-25,-16 2-8,-18 4-24,-15 3-8,-14 4-8,-12 4 24,-12 6 24,-8 5 0,-9 8-8,-5 7-8,-3 5-16,-1 6 8,3 3 8,5 2 8,8-2-8,12-2 8,15-5-24,16-5-8,18-7-777,19-6-687,19-8 784,23-9-4209</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0.6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173 59 1328,'1'-2'192,"0"-2"368,0-1-199,0-3 15,0 0 104,0-1-40,-1 1 48,-1 1 48,0 2-160,-2 2-120,0 4-144,-2 3-48,-2 6 24,-1 6 0,-4 8 0,-2 10 8,-3 10-32,-3 10-16,-3 10-8,0 8-168,0 5 88,5-10-5873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315 1 3817,'-4'2'432,"-4"3"184,-3 5 256,-3 4 152,-3 5-23,-2 6-25,-2 6-80,0 7-88,-3 8-192,0 10-144,-2 10-231,0 12-81,1 9-465,3 8-495,2 2-560,5 0-720,4-6 1103,5-18-5432</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1.6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3745,'-1'3'672,"-3"5"656,-3 5-136,-1 4-231,-2 4-177,-2 4-264,-2 4-120,-1 6-168,-2 8-48,-2 9-104,0 9-152,-1 11-352,2 10-488,3 7 464,3-11-7794</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0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258 1 4865,'-4'7'312,"-8"12"408,-7 11-360,-5 11 344,-3 10 185,-2 9 255,0 6-88,1 8-408,2 6-224,4 5-800,4 5-576,5 4 544,6-14-8978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5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191 1 6505,'-2'4'440,"-3"8"241,-4 9 23,-3 9 144,-4 9-40,-1 8-24,-2 8-16,1 5-119,0 4-65,1 5-176,2 2-104,1 3-352,3 1-160,2 2-432,3 0-305,4 1-1055,3 0 1104,2-14-7850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2.9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206 0 8522,'-3'5'328,"-4"3"160,-3 7-296,-3 5 240,-4 7 320,-3 9 56,-2 9-95,0 13-241,-1 12-320,3 14-80,2 12-616,4 7-345,4 6-1543,5-1 1288,3-17-6778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42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130 0 9538,'-2'5'272,"-2"7"48,-2 7-56,-2 7 248,-2 5 88,-2 5 9,0 2-9,-1 2-56,1 2-8,-1 4-16,2 4-56,1 7-184,2 7-104,2 9-328,3 7-168,5 7-608,5 8-520,4 3 808,2-15-11107</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3.88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1 7826,'-2'4'688,"-3"6"424,-1 6-232,-1 6 96,0 5-63,1 5-41,1 6-224,2 4-120,2 4-208,2 5-88,2 3-152,3 3-56,4 1-176,2 0-176,5 1-448,3-1-336,3-2-1289,5 0 1369,-3-11-8266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3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1 7530,'-1'3'608,"-1"5"816,-1 6-1208,0 6 64,2 7 8,1 7 0,3 7-96,1 6-88,4 5-80,2 7-16,4 3 0,3 4-8,3 0-80,3 1-72,2-1-296,0-3-264,1-4-816,-1-4-913,0-6 1361,-5-10-3449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4.7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0 9938,'-1'6'264,"0"9"-80,1 10 48,2 10 152,3 8 32,2 8-7,2 6-121,4 7-144,4 4-40,4 3-168,4 1-144,3 0-553,2-2-503,3-4 680,-5-12-8898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1837 19 4121,'4'-3'640,"1"-1"520,-1-1-448,-5 0-263,-7 4-249,-12 3-184,-11 4 8,-12 4 16,-13 3 0,-12 3 0,-11 4 8,-11 4-16,-8 4 0,-8 6-16,-6 6-8,-6 4-8,-2 5 0,-2 4 8,2 3 0,3 3 8,7 2-8,9 1-8,9 0-256,13-2-825,12-1-559,13-3 744,17-11-2849</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16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9514,'0'4'696,"1"5"440,2 7-343,2 5-257,3 8-48,4 7-168,4 8-112,3 8-336,6 6-264,3 5-704,5 1-497,3 0 841,-4-11-8978</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5.7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 0 9194,'0'5'632,"-3"6"232,-2 8-192,-1 9 81,-2 9-185,-1 9-112,1 7-176,2 8-80,1 7-104,4 3-24,3 4-216,3 1-272,6 2-888,4 1-689,4-2 1033,-2-13-8010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1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80 0 6529,'-3'3'705,"-1"3"535,-1 5 160,-2 7-72,0 7-271,-2 7-441,-1 8-184,1 9-248,-1 8-88,2 6-240,3 7-200,2 3-392,4 4-153,4 1-295,4 0-472,2 0 1048,0-14-7418</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6.626"/>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 1 9746,'0'4'576,"0"9"192,-3 10 41,-1 10-33,-1 10-128,0 8-208,-1 8-112,2 5-176,2 5-88,3 5-64,2 4-80,3 5-392,5 4-312,3 4-1545,4 2 1361,0-14-8706</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0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 0 8466,'-2'3'792,"-1"5"864,-2 6-1096,-1 8 89,-1 11-153,0 12-80,0 13-168,0 13-96,3 10-88,2 9-192,3 3-688,3-2-353,2-4-887,1-8-969,1-10 1833,-2-16-3921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5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96 0 2753,'-1'1'704,"-2"0"568,-2 3 0,-2 2 233,0 3 7,-2 4-96,-1 5-352,1 3-183,-1 6-329,1 4-104,0 7-128,2 6-88,2 5-136,1 3-32,3 3-40,2 0-16,3-2-104,1-2-96,2-2-536,2-4-464,2-3-2137,2-3 1937,-1-8-5802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7.9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112 1 5305,'-1'2'536,"-3"4"448,-1 5-423,-3 6 135,-1 5-8,-1 7 160,-2 6 104,0 8-72,-1 7-143,1 10-297,1 7-152,3 8-208,3 6-120,3 4-456,5 1-329,3-1-1159,4-2 1072,0-15-7826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28.3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97 0 3881,'-3'4'512,"-3"9"744,-4 9-184,-4 13 185,-1 12-65,-2 16-376,2 14-208,4 15-512,5 12-568,9 9-2000,8 8 1559,3-17-5920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6145,'0'0'-120,"1"1"-408,0 0 272,2 0 616,0 0 224,0 1 449,1 0 103,0 2-152,1 2-192,1 1-416,3 4-128,4 2-128,6 3-24,8 2-24,9 2-8,9 2 0,8 0 0,8 0 16,6-1-16,5-1-40,6-3-120,3-3-416,5-3-288,1-3 368,-14-3-9130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5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11578,'1'1'505,"2"3"463,4 2-1096,4 4-32,7 1-200,5 2 16,7 1 96,5 0 208,5 0 416,6 0 88,5 0 16,6 1-80,7 0-264,6 1-96,7 0-304,4 1-192,4 1-536,0 0-225,1 0-199,-1 0-120,-4-1 936,-14-4-6586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18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1587 10 3673,'-3'-2'-240,"-3"-1"-72,-6-1-456,-8 3 7,-9 4 361,-10 4 168,-11 6 304,-11 6 248,-11 5 152,-10 7 0,-9 4-111,-6 7-145,-6 5-152,-2 6-24,-1 8 0,2 7 0,3 8 0,4 5 8,8 4-16,8 2-8,11-3-8,11-4-8,12-5-288,13-6-32,13-8-217,13-8-231,13-8 536,7-13-896</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0.9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13515,'1'0'424,"0"0"384,4 2-1072,4 1 200,4 2 16,4 1 8,4 3 104,4 1 48,3 2 40,6 1 16,4 2-64,7 1-32,5 1-48,6 1-24,5 1-8,5 1 8,3 0 8,3 2 8,1 0-152,1 1-240,-1-2-712,0 0-584,-3-2 855,-12-4-10137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4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12851,'0'0'120,"0"0"-184,1 1-288,4 1 328,2 1 32,3 2 80,2 2 64,4 1 112,2 2 32,5 1-24,5 2-56,5 2-88,7 1-56,7 2-64,7 2-8,6 0-8,7 2 8,5 0 8,6 0 0,5 0-48,3-2-136,3 0-352,1-3-312,2-1-777,-1-3-559,-2-2 1176,-16-3-6666</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1.9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9898,'0'1'432,"1"0"680,2 1-1352,2 1 216,5 1 40,3 0 168,5 2 185,4 0 319,4 2 96,8 2-88,6 2-176,9 2-320,11 3-104,10 3-104,9 4-40,8 3-24,6 2 24,4 3-120,2 1-168,1-1-856,0 0-977,0-3 1177,-17-5-8706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2.53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14675,'2'1'176,"4"1"-560,6 2-184,6 2-80,6 0 8,5 1 288,4 0 288,4 0 488,3 0 80,6 0-40,4 0-112,5 2-160,7 0-88,5 1-80,6 1-24,3 0 0,5-1-8,1 1 8,2-1 0,0 0 0,1-2 0,-1-1-8,-1-1-8,-2-3-88,0-1-160,-3-3-456,-2-2-248,-2-1-385,-4-2-519,-5 0 1160,-12 1-7522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08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1 112 5561,'0'1'592,"1"0"817,2 0-785,4 1-120,4 0 112,6 0 184,6 0 56,5 0 1,6 0-57,6 0-320,5 0-144,5-1-184,4 0-72,6-1-48,3 0-8,4 0 8,3 0 8,2 0 8,3 0 0,0 0-16,1-1 0,1 0 0,-1-2-8,1-1-24,0-2 0,0-3-168,1-3-104,-1-2-224,-1-1-112,-3 0-281,-4 0-223,-6 1-856,-7 1 1072,-12 3-6706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3.6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1 458 9258,'3'1'520,"5"0"416,6 0-824,7 1 0,7-1-96,7-1 40,6-1 160,5 0 104,3-1 241,3 0 87,2 0-8,2 0-80,1 1-216,2 0-120,2-1-152,1 1-24,2-1-16,1-1 0,0-1-8,-1-2 48,0-2 136,-1-1 24,-1-4 0,-1-3-40,0-4-144,-1-4-48,-1-4-88,0-4-56,0-4-192,0-3-128,1-3-280,0-1-264,-2-1-1817,-2 0 1761,-10 9-7978</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4.7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303 1 7362,'2'0'144,"1"0"-120,2 1 176,0 1 216,-1 1 128,2 0 80,-1 1 24,2 2-56,0 1-88,1 3-168,0 3-40,1 5-63,-2 5-33,-1 6-24,-2 8-48,-4 7-80,-3 7-8,-5 8-8,-3 6 8,-4 6-24,-3 4 0,-2 4-176,-3 3-256,-3 1-409,-2 0-63,-4-2 112,-3-3 144,-4-5 248,-4-4-72,-4-5 224,6-13-7618</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29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1 8082,'1'3'240,"2"8"-120,2 7-40,2 7-64,0 6 0,0 6 16,0 4 56,-1 2 16,-3 3 0,-2 1-24,-3 3-32,-4 0-24,-4 3-8,-4 2-8,-4 2-8,-6 3 0,-5 4-48,-6 2-160,-6 3-104,-5 1-24,-4 0 64,-5-2 192,-2-1 96,-3-2 32,0-5-32,-1-3-472,1-4-425,0-6 481,11-9-5745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5.7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503 1 1152,'1'0'496,"1"3"761,0 0 55,1 3 80,-1 2-184,1 2-487,0 2-273,0 3-240,-2 2 40,-1 3 120,-3 3 56,-4 3-80,-3 3-88,-3 4-168,-5 4-72,-4 3-16,-3 3-16,-5 5-136,-5 5-64,-5 5-24,-5 4-8,-5 5-304,-4 2-320,-3 2-721,-5 0 721,10-12-4305</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30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1 600 8338,'3'0'368,"9"0"168,10-1-88,11-2-104,10-3 0,9-3 24,7-3 24,7-4 96,4-3 1,4-5-145,3-3-120,3-4-152,2-4-32,2-3-32,0-5 8,1-3-128,0-5-184,-2-5-865,-1-4-1167,-3-6 1304,-15 9-6874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5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987 5 3361,'-6'-1'152,"-10"-1"128,-10 1-280,-9 2 0,-9 5 24,-7 5 24,-7 7 136,-6 8 120,-4 6 144,-4 6 64,-3 6 72,1 8-56,1 5-96,5 6-55,7 4-105,6 5-80,10 2-168,7 3-88,10 0-200,8-2-72,10-3-137,11-5-135,9-7-952,9-9 936,2-12-3169</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6.7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1400 0 7770,'-1'2'-416,"-2"1"-313,0 2-63,-2 3 304,-1 2 656,-1 3 224,-1 4 80,-2 3-8,-2 4-279,-2 5-226,-3 4-175,-3 6-200,-4 4-384,-5 4 72,-4 3 112,-4 3 304,-5 1 992,-4 0 120,-3-1 240,-4 0 105,-3-3-481,-3-2-120,-2-2-432,0-4-408,-2-2-440,-1-5-473,-1-2-567,-1-4 192,-2-2 792,-3-2 704,-1-1 952,-1-2-32,0 0-824,2 0 72,13-4-4265</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18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1 814 8018,'4'-1'688,"7"-1"448,7-2-416,7-3-184,9-2-32,5-2 41,7-3 7,5-2-48,3-2-64,4-2-80,2-2-32,2-2-40,2-2-16,2-2-64,1-2-8,2-1-72,3-2-24,1-1-48,1-1-16,1-4-64,-1-1-104,0-4-280,0-4-216,-2-3-728,-2-5-337,-2-2-1519,-4-3 1727,-12 10-5232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5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994 0 7666,'-3'3'-144,"-4"5"-409,-5 5 17,-4 6 224,-3 4 240,-4 5 664,-4 2 257,-2 3 255,-3 1-96,-2 2-568,-2 3-264,-3 2-552,-3 2-216,-4 2-208,-3 4 32,-6 1 400,-4 1 200,-5 1 264,-3 0 144,-2 0-40,-1-2-408,0-1-1113,1-3 793,13-8-5097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7.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1050 6705,'5'-1'601,"8"-2"807,9-5-1256,10-4-96,7-5-40,6-4 96,6-2 616,3-2 216,3-1 217,3 0-17,2-2-520,3 0-192,3-2-192,3-1-72,3-3-96,4-1-24,2-3-32,1-2 0,1-3 8,-1-2-8,-1-2 0,-2-1 0,-3-2-72,-2-1-168,-3-4-376,-3-3-240,-3-1-537,-4-1-303,-5 1 952,-11 10-8482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3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891 1 7250,'-2'2'280,"-4"2"-16,-2 4-488,-2 2 0,-2 3 32,0 2 464,0 2 80,-2 3 40,0 1-8,-2 4-200,-2 2-48,-2 3-32,-2 3-16,-2 3-72,-3 3-8,-3 3-24,-3 4-8,-4 3 0,-4 4-48,-5 3-480,-4 2-360,-5 2-649,-3-3 1,-4-2 544,-4-5 368,-1-5 175,-3-5 409,12-9-2104</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8.7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1352 3785,'7'-1'640,"10"-4"680,11-4-424,8-2 9,7-4-121,6-2-88,2-3-240,2-1-112,1-1-168,0-3-72,-2-1-80,-1-2-24,-1-1 16,-2-3 0,0-1-8,-1-2 0,0-1-104,0-2-32,1-2-152,0-1-160,2-3-288,1-4-128,1-4-169,0-4 145,0-3 536,-1-5 296,-2-1 408,-2-3 48,0 0-200,-2-3-264,-2 0-880,-1-1-664,-2 1 816,-9 12-2169</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507 1 6609,'0'2'192,"-2"3"-56,1 6-7,-1 5 167,1 5 80,0 6 96,-2 4 32,-2 5-112,-2 5-72,-4 6-128,-3 4-48,-3 5-16,-5 4 64,-3 5 40,-4 4 0,-3 4-88,-2 3-112,-4 2-600,-2 3-392,-2 0-616,-3-1-241,-2-2 153,-1-4 792,7-15-2393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39.8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61 1 9106,'-1'3'312,"-1"5"24,-2 7 8,0 9-40,2 9-64,1 10-184,2 8-24,0 8-8,0 8-8,-1 6 0,-3 8-16,-1 4-320,-4 4-272,-1 3-1192,-4 1 992,0-15-6506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1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8674,'2'1'408,"4"2"128,4 1-280,6 3 0,6 1-96,4 2-56,5 2 192,5 0 56,4 2 32,6 2-7,4 2-265,6 3-72,7 1-40,6 1 8,8 1-16,8-1 0,9-1-241,8-3-231,9-3-776,6-4-616,4-4 1008,-18-3-6362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1.81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163 80 9866,'-3'-2'512,"-4"-2"296,-3-2-648,-2-1-128,-1 0-32,0-1 24,0 0 40,0 1 80,0 0 25,1 1-25,1 0-40,0 2-88,1 0 0,2 2-24,1 0-16,3 2 24,2 1-8,3 2 80,5 2 104,4 2 72,5 2 8,7 2-56,5 2-24,8 0-72,6 1 8,7 1 72,8-1-8,6 1 8,8 0-16,8 1-80,6 0-40,6 0-48,6 1 24,5 0 24,5 1 8,6 1 8,4 1-16,5 0-48,4-1-176,4-1-312,2-2-312,1-3-312,1-3 111,-2-4 89,-4-1 184,-7-3-192,-6-1-441,-11-1 777,-21-1-5785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1.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1001 1 1096,'-6'-1'216,"-11"1"136,-10 2-16,-9 2-24,-9 6 81,-7 5 143,-6 6 72,-4 7 88,-4 5-120,-2 8-168,-2 6-32,1 9 96,0 8 88,2 8 49,4 7 7,4 6-104,8 2-144,8 2-136,9-2-72,11-3-208,10-5-56,10-6-256,11-4-360,13-6-929,12-5 921,1-13-5097</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3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9258,'0'0'248,"0"1"32,2 0-232,2 2 32,3 1 48,2 1 128,4 1 96,3 0 152,4 1-16,5 1-207,3 0-105,5 2-152,6 2-32,5 0-16,7 2 0,6 0 24,6 1 8,6 0 16,6 1 0,6 0-8,7-1-8,7-2-88,9-2-128,7-2-49,6-3-47,3-3 64,4-3 120,0-1-168,-1-2-160,0-2-832,-1-2-849,-1-1 1177,-22 0-4889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2.96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8378,'3'1'560,"6"2"584,6 1-1016,7 1-152,8 2-64,8 0-40,6 0 8,6 0 32,6 1 72,5-1 16,6 0 8,7 1-8,8-1-24,8 0-400,9-1-96,7 0-432,8 0-273,4 0-151,4-1 32,2-1-32,0-1 679,-21-1-1119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3.79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7602,'1'0'136,"1"2"-64,2 1-240,4 2 168,4 2 48,3 2 56,6 2 32,4 1 16,6 2-8,4 2 40,6 1 144,4 1 40,7 0-8,7 2-104,7 1-184,7 0-160,7 2-176,6 1-24,3 1 8,4-1-64,0-1-592,1 0-865,-3-3 945,-16-4-4081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33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 2 10090,'-1'0'424,"-1"0"280,0-1-848,-1 0-40,1 1 56,2 1 144,1 1 144,2 1 112,1 2 0,3 1-72,2 1-87,3 2-97,4 3-16,3 3 0,5 2 8,4 5 40,7 2 16,7 2 0,7 2-16,6 1-40,6-1 0,5-1-16,3-1 0,4-2-24,3-1-8,1-3-233,2-1-231,-1-2-696,-1-1-672,-3-3 1024,-14-2-6426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4.8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 37 10834,'-2'-1'280,"-2"-2"120,-1-2-464,-2-1 248,1 0 97,0 1 175,2 0-32,0 2-104,2 1-96,2 2-224,2 3 0,3 3 80,3 2 0,3 5-16,4 3 16,6 4-16,5 2-8,8 3-16,7 2-16,7 1-24,7 0-8,6 0 8,6-1 40,3-2 56,5-2 8,3-1 16,2 0-32,1 0-48,1 0-376,-1 0-624,0 1 56,-2-2-1921,-1 0 1561,-14-5-6754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3 12523,'-1'0'8,"-1"-1"-296,-1 0-385,1 1 497,1 1 72,1 1 280,1 2 129,2 2 159,1 1 48,4 3-104,3 1-96,6 2-144,7 2-64,7 2-88,8 2-8,6 2 0,5 2-8,5 2 16,4 0 24,3 0 24,4-1 0,2 0-40,2-2-40,2-1-136,1-1-56,-1-2-48,0-1-8,-2-1-272,-2-2-232,-5-1-929,-3-2-1191,-6-3 1639,-12-3-4696</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5.92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9394,'0'0'400,"0"0"1264,-1 0-2048,2 1 208,0 1 376,1 1 104,1 2 121,3 0 31,2 1-16,3 1-80,3 2-104,4 1-8,5 2-56,4 2-24,6 2-48,4 2-40,3 3 64,4 1 56,1 1 88,2 0 40,1 0-56,1 0-24,0-2-8,2 0-24,2-2-56,2 0-40,3-2-104,3 0-120,0-1-328,2-1-176,-2-1-512,-2-2-216,-2-2-425,-4-1-423,-4-1 1240,-10-1-6946</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6.4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7242,'2'0'688,"3"1"520,5-1-840,6 2-56,3 0-168,4 2 120,3 0 232,1 1 96,4 2 137,3 1-97,5 3-256,5 1-88,6 3-208,5 1-56,6 2-24,5 3 0,4 0 0,5 2 8,4 0 0,3 0-16,5 0-112,2 0-24,2-1 0,-1 0 8,-1-1 40,-3-2-24,-3-1-208,-5-2-256,-3-2-689,-4-4-639,-5-2 1016,-13-3-6802</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07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6049,'3'0'656,"3"0"1425,5 1-2337,4 0-104,3 2 16,5 0 56,2 1 384,4 1 240,3 1 304,3 1 72,6 1-160,4 1-128,7 0-248,5 1-88,6-1-64,6 1-8,7 0 48,6 1 0,7-1-24,6 0-16,5 0-40,5 1-8,2-1 24,1-1 0,1 0-96,0 0-168,-2-2-448,-1 0-224,-4-1-432,-3 0-281,-6-1 969,-18-1-4369</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7.6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7722,'4'0'464,"7"1"1184,9 0-2232,8 1 16,7 1 120,7 0 136,6 0 648,4 0 248,4 1 96,4-1-96,5 2-376,5 0-112,4 1-56,5 1 0,4 1 8,3 1 16,2 0 0,2 1-8,1-2 0,0 0-40,1-3-16,-1 0-24,0-3-456,-1-1-376,-1-2-1264,-2-1 1127,-16-1-5328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59.006"/>
    </inkml:context>
    <inkml:brush xml:id="br0">
      <inkml:brushProperty name="width" value="0.1" units="cm"/>
      <inkml:brushProperty name="height" value="0.1" units="cm"/>
      <inkml:brushProperty name="color" value="#00A0D7"/>
    </inkml:brush>
  </inkml:definitions>
  <inkml:trace contextRef="#ctx0" brushRef="#br0">1 25 5769,'1'-5'385,"-1"4"-286,0 0 0,0 0-1,0 1 1,1-1 0,-1 0 0,0 0 0,0 0 0,0 1-1,1-1 1,-1 0 0,1 0 0,-1 1 0,0-1-1,1 0 1,-1 1 0,1-1 0,0 1 0,-1-1 0,1 0-1,-1 1 1,1-1 0,0 1 0,-1-1 0,1 1-1,0 0 1,0-1 0,-1 1 0,1 0 0,0 0 0,0-1-1,0 1 1,-1 0 0,1 0 0,0 0 0,0 0 0,0 0-1,0 0 1,-1 0 0,1 0 0,0 0 0,0 1-1,0-1 1,-1 0 0,2 1 0,7 0 56,-1 1-1,0 0 1,1 1 0,-1-1 0,0 2-1,0-1 1,-1 1 0,1 0 0,-1 1-1,0 0 1,0 0 0,0 0 0,-1 1-1,1 0 1,-2 0 0,1 1 0,-1-1-1,0 1 1,0 1 0,4 7 0,6 12-207,-2 1 0,-1 0 0,-1 0 0,10 43 0,-11-25-303,-1 0-1,-3 0 1,-2 0-1,-1 1 1,-6 71 0,-3-55-1953,-24 105 0,11-96 906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4.833"/>
    </inkml:context>
    <inkml:brush xml:id="br0">
      <inkml:brushProperty name="width" value="0.2" units="cm"/>
      <inkml:brushProperty name="height" value="0.2" units="cm"/>
      <inkml:brushProperty name="color" value="#004F8B"/>
    </inkml:brush>
  </inkml:definitions>
  <inkml:trace contextRef="#ctx0" brushRef="#br0">341 0 8866,'-18'11'200,"-12"7"-192,8 5-224,-3 7-248,-1 3-64,-2 6 40,1 1 152,-2 6 295,0 3 49,1 9 225,0 5 135,4 14 88,6 8 0,10 12-200,8 4-160,15 0-464,9-3-504,17-8 504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294"/>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276 0 4017,'-8'4'432,"-9"8"392,-10 7 56,-7 10-80,-5 10-39,0 11-137,3 11-72,6 12-168,6 10-120,9 7-216,9 6-24,9 2-8,11-2 8,11-5-144,9-5-184,7-6-496,6-7-368,4-8-817,4-10 1033,-8-14-3369</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22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0 104 10170,'1'0'-352,"1"-1"-448,3 0-256,3-1 688,4 1 168,2 0 520,4 0 240,4 1 352,2-1 16,5 2-456,3-1-176,4 2-160,4 0-72,6 2-40,5 1-8,7 0-8,5 2 0,7-1 40,5 0 80,5 0 200,4-1 73,3-1 79,3-2-56,2 0-144,1-3-64,1 0-64,0-2-32,0-2-88,-1-1-56,-1-3-40,-1 0 0,-3-2 72,-1-1 24,-2-1-408,-2 0-344,-4 0-465,-4 0-143,-5 0-480,-7 2-473,-8 0 1361,-14 2-4097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8.8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0 325 4521,'2'0'696,"4"-1"1104,5 0-1495,5-1-265,5-2 32,6 0 120,4-2 136,3 1 144,5-1 80,3 0 112,5 0-120,4 1-144,4 0-72,5 0-240,4 0-48,4 1-24,4-1 0,2 0-8,4 0 0,3-1 0,2 1 16,1-2 0,1-1 16,0 0 16,-1-2-8,-1-2 16,0-2 8,0-3-96,0-3-200,1-3-520,-1-4-376,-1-3-1136,-1-1 1239,-14 5-5024</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49.44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1 480 9778,'3'0'344,"6"0"80,7 0-288,7-1-48,6-1-16,7-1-40,5-1 8,5-1 72,5-2 24,4-1 88,3-1 0,4-3-23,3 0 7,3-2 80,2 0 16,4 0 0,4-1-40,3 0-176,2-1-48,2-1-24,1-1 16,-1 0 8,-1-1-8,-2-1 0,-2 0 0,-2-2-32,-2-1 0,-1-3-120,-3-1-128,-1-3-560,-2-1-513,-2 0 713,-14 4-9778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0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1 684 7634,'2'1'240,"3"0"8,5 1-224,5 0 8,6 0 48,4 1 184,5-2 336,4 0 168,3-2 232,3-1-79,3-2-217,3-1-120,3-2-224,3-2-80,4 0-96,2-3-40,3-1-48,2-2-32,2-2-40,1-3-8,1-2-8,1-3 8,0-4-8,1-4-8,0-2-120,2-5-80,-1-3-112,0-3 16,-2-2 136,-3 0 40,-5 1-56,-4 1-152,-5 1-1089,-5 3 889,-9 8-10114</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0.6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272 1 6657,'0'0'64,"0"0"833,0 2-1658,0 1 49,-2 3 440,-2 3 272,-2 2 352,-3 4 208,-4 3 9,-3 4-169,-5 5-352,-3 4-208,-5 4-521,-4 3-415,-4 3-768,-5 2 920,6-7-2113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1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0 469 6641,'6'-1'561,"10"-3"495,8-3-448,10-1 0,7-3-56,6-1-32,3-2-24,3 0 16,1-2-31,1 0-25,2-1 8,0 0 16,2-2-32,1-1-72,1 0-192,2-1-128,1-2-216,2-2-120,0-3-280,2-3-280,0-3-1017,0-3-1191,-1-3 1671,-12 6-5000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1.6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1930 1 3073,'-1'2'200,"-3"2"256,-3 4-520,-4 4-56,-3 3 0,-3 4 16,-4 2 120,-2 3 128,-3 2 184,-4 1 40,-3 2-32,-5 0-72,-4 1-176,-5 1-48,-5 1-296,-6-1-72,-5-1 0,-5-1 16,-5-1 272,-4-3 72,-4-1 112,-4-1-16,-4-2 16,-3-1-8,-2-1 56,-4-1 88,-1-2 80,-2-2-8,-1-2-168,1-3-168,1-3-984,0-2 680,17-1-4065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2.0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 8 6457,'-2'-1'216,"-2"-1"40,-1 0-416,1 1 56,2 0 288,4 1 169,5 3 239,6 1 8,7 2-312,7 2-64,7 1 96,8 2 48,9 0 32,9 1-80,9 0-208,8-1-64,9 0-48,7-1-16,7-1 8,7-2 0,6-1-144,4-2-136,3 0-128,2 0-136,0-1-120,-3-1 104,-2-2-257,-5 0-119,-4-3-848,-5-1 968,-21-1-2585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0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31 6241,'0'-2'448,"0"-1"97,0-1-129,1-2-280,2 1-64,1 1 8,0 0 24,1 2 32,-1 2 0,1 1 0,-1 2-16,0 3-40,1 2-16,0 4-40,2 2 0,3 4-16,1 2 0,3 3 8,2 3-8,2 3 8,2 3 0,2 2 0,3 3-8,2 2-8,3 3 8,3 1 24,2 2 112,5 1 64,6 0 0,6 0-96,7 0-512,8-2-1528,6-2 1239,-10-8-5864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3.724"/>
    </inkml:context>
    <inkml:brush xml:id="br0">
      <inkml:brushProperty name="width" value="0.35" units="cm"/>
      <inkml:brushProperty name="height" value="2.1" units="cm"/>
      <inkml:brushProperty name="color" value="#CC0066"/>
      <inkml:brushProperty name="inkEffects" value="pencil"/>
    </inkml:brush>
  </inkml:definitions>
  <inkml:trace contextRef="#ctx0" brushRef="#br0">9 23 8962,'-1'-1'576,"0"-2"472,-1 0-800,1-1-104,-1 0-88,1 1-24,0 1 24,1 0-8,0 2 24,1 1 56,2 2 40,1 2 81,3 2 7,4 4-64,3 2-32,3 3 24,3 1 24,1 2 72,1 2 8,1 1-48,0 3-40,1 2-64,0 3-24,-1 3-32,0 1-8,-1 3 0,1 2 8,1 2 8,3 1 0,3 0-8,6 2-24,5 0-184,6 1-344,6 0-952,7 0-761,7-3 1081,-9-8-8242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111 0 4681,'-5'3'376,"-4"4"128,-6 6 32,-2 8-96,-1 8-88,0 7-63,3 8-25,5 7-56,6 6-48,9 5-72,8 3 0,9 4-24,9 2-8,10 1-8,9-1-8,9-3-8,8-5-48,7-6-576,5-6-409,3-7 513,-11-10-5641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4.3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2 6921,'-1'0'505,"0"-1"671,1 1-1016,0 0 56,2 2 72,1 2 8,2 1 64,3 1-8,1 2-48,2 2-48,2 1-120,0 2-48,1 2-48,0 2 56,1 3 200,2 3 49,2 2 63,4 3-56,4 2-144,4 3-48,3 3-48,4 3-32,3 2-40,2 3-16,3 2 0,3 0-8,3 0 0,3-1 0,4-1-8,5-1-8,3-2-192,5-3-168,4-1-592,5-4-553,1-2 841,-11-7-8962</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0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10922,'1'-1'200,"0"0"-128,2 1-264,1 0 136,1 2 32,3 2 8,0 2 72,2 2 64,1 1 112,1 2 40,1 1-15,2 2-57,3 3-104,3 2-40,3 3-32,3 2-8,2 3 0,2 2 16,2 1 32,1 2 0,3 1 8,2 2-24,4 2-16,3 0 8,5 0 16,4 0-8,4 0-8,4 0-8,4 0-32,2 0 0,2 0 0,2 0-24,2 0 0,3-1-8,2-1-16,3-1-40,5-2-472,2-2-473,4-1-2071,1-3 1783,-15-5-5224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5.7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11378,'0'0'136,"1"0"-304,1 1 0,3 1 168,2 1 24,5 1 16,3 2-8,4 2 8,3 1-16,5 3-16,3 1 24,4 3 80,3 1 48,5 1 49,3 1-9,5 1-56,4 2-48,4 1-56,3 0-8,3 1-24,3 1 8,3-1-8,2 0 0,3-2 0,4 0 8,3-3-16,5 0 8,4-2-16,2 0-32,3 0-512,0-1-169,1 0-119,-1 0-56,0-2 336,-3-2 48,-1-1-272,-3-1-177,-3-2-71,-3-1-88,-3-1 664,-16-3-3505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6.3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5001,'6'1'160,"10"2"-184,12 2-408,9 0-200,10 2 8,7 0 304,6 1 400,3-1 672,4 1 200,2-1 64,4 0-216,4 0-447,4 0-201,3 0-136,3 0 8,3 0 168,0 0 144,2 1 112,0-1 0,0 1-160,0-2-136,-2-1-128,-2-2 0,-1-1-8,-2-4-8,-2-2-336,-2-2-472,-2-2-1281,-3-2 1129,-14 1-4097</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0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1 420 4689,'4'1'392,"8"0"664,9 0-624,7 0-40,8 0 1,6-1 63,4-1 32,5-1 120,3-1 32,3-2-232,2-1-160,3-1-176,3-2-40,2 0-16,2-2 0,1 0 0,2-1-16,0 1-16,1-1-40,1 0-32,0-1-8,0 0 40,-1-1 32,-1-2 56,-1 0 16,-3-2-32,-1-1-184,-2-2-512,-3-2-112,-2-1-136,-1-3 151,-2 0 393,-3-2-296,-2 0 480,-9 4-5305</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4929,'-4'3'-16,"-4"4"-608,-7 5-64,1 0-2913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3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2809,'-9'4'24,"-2"2"-2857</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7.70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68 8402,'13'-1'816,"19"-2"1376,19-3-2576,20-4-432,16-4-1608,14-3 1383,-10 1-5704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59.8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0 234 2168,'1'0'793,"1"-1"959,1 0-336,2-1-503,2 1-169,2 0-336,2 1-120,4 1-88,3 1-16,4 1 120,4 1 72,5 1 104,4-1-8,6 0-192,5-2-80,5-2-120,7-3 0,4-3 120,5-2 64,2-3 73,4-1-25,1-2-56,1 0-256,0-2-256,0 0 48,0 0-513,-2-2-55,-3 0-32,-3-2-24,-3-1-288,-6 0-473,-6 0 929,-11 4-4865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40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0 593 8906,'5'0'320,"6"0"80,9-2-440,8-1-48,8-1 0,7-2 16,5-1 136,4-1 176,3-1 176,4-2 24,1 0-40,4-1-104,2-1-144,2 0-16,2-2-48,3 0-24,0-2 65,1-2 71,-1-2 128,-1-1 32,-2-2-48,-1-2-72,-1-2-128,-3-2-40,-1-3-64,-3-1-112,-2-1-320,-4-2-248,-3 1-625,-6-1-455,-5 1 968,-11 7-7578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2.99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0 6169,'-3'5'120,"-2"7"-136,-1 10-8,5 10 16,6 9 8,12 9 24,13 3 32,14 3 24,15-2 8,15-4 16,12-4 56,11-6 0,9-7-7,6-6-41,4-5-88,0-5-313,1-2-15,-4 0-440,-3 0-464,-5-1 800,-20-1-3841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0.7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537 0 7370,'0'2'288,"-1"1"264,-2 3-696,-3 4 64,-3 4 40,-4 3 40,-5 5-24,-3 4-136,-5 3-416,-4 4-65,-4 5 17,-5 3 152,-6 4 448,-5 4 72,-5 4-8,-6 3-96,-6 4 32,9-10-5409</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1.6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1038 10122,'6'-1'272,"10"-4"-136,9-3-88,8-4 40,8-2 168,6-3 352,4-2 145,3-2 111,3-2-160,2-1-344,3-1-136,3-1-168,3-2-24,2-1 48,2-1 8,2-2-8,1-1 8,2-1-48,0-3-8,-1 0 0,-1-3-8,-1-1-16,-3-2-8,-2-1-104,-3-2-128,-2 0-600,-3 0-400,-5 1-321,-4 1 81,-7 4 608,-6 3 416,-9 6 176,-6 4-160,-8 6-241,-5 5-143,-4 6-24,-3 5 128,-2 4 0,0 5 136,-1 5 648,-1 2 376,-2 2 608,-1 3 144,-3 1-208,-3 2-231,-3 0-353,-3 2-144,-3-1-168,-4 1-32,-2 1-32,-2 0 0,-2 1 8,-3 2 8,-1 2 72,-2 2 72,-1 3 48,-3 3 0,-1 3-72,-2 3-80,-3 3-136,-3 1-64,-4 2-128,-3-1-64,-3-1 32,-2-1 64,-3-3 88,-3-2-104,-1-1-1281,-3-3 1025,12-6-5793</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0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0 168 9434,'6'1'224,"10"2"-280,10 1-176,10 2-88,7 1 24,7 1 208,4-1 224,3-1 232,4-1 24,3-1-56,3-3-88,3-1-144,3-1-32,4-2-40,1-1-16,3-1-8,1-1-8,0-1-72,2-2-160,-2-2-112,0-3 136,-2-1-16,-2-3 136,-3-2 56,-4-1 8,-5-1-280,-4-1-464,-5 1 456,-13 3-7458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30 1 2433,'-13'1'128,"-4"2"-2689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2.9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1437 10434,'7'-1'232,"12"0"-216,12-2-24,12 0-32,10-2 8,7-1 24,6-1 8,3-3 32,4-1 0,1-3 40,2-2 88,1-2 160,1-2 32,1-2 17,0-2-73,0-1-112,1-2-32,-2-1-48,-1-1-16,-2-2-24,-2-1 0,-1-2-8,-2-3 0,-3-3 0,-2-2 40,-3-4 104,-4-2 64,-4-4 56,-4-1-32,-4-1-120,-5 1-80,-3 1-184,-5 1-136,-2 3-336,-2 2-216,-1 3-192,-2 0-89,-2 2 177,-2 0 184,-3 1 296,-3 1 184,-4 1 168,-2 2-128,-3 4-336,-3 3-345,-2 3-1119,-2 3 1136,0 7-3225</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2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690 0 2441,'-1'0'696,"-2"0"560,-1 1-128,0 0-272,0 2-63,0 1-65,1 2-72,0 3-224,1 2-88,-2 2-72,0 4-16,-1 1-24,-1 3 8,0 3 56,-1 3 32,-1 4 24,-1 5-40,-3 5-95,-1 6-49,-3 3-80,-2 6-16,-3 3-32,-2 4-24,-4 4-72,-1 3-176,-4 2-249,-3 1-71,-3-2 24,-3-1 144,-4-4 240,-3-4-64,-4-5-968,-3-4-1009,-3-6 1145,8-9-4193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63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0 771 6337,'2'-1'993,"3"-3"1615,3-3-2112,5-2-296,3-3-16,5-2-64,4-2-16,5-1 96,2-1 56,5-2 89,3-1-1,3-2-104,6-3-40,4-1-104,4-3-40,5-2-40,4-2 0,2-2-8,3-2-16,2-2-128,0-3-120,2-1-336,-1-4-185,0-2-495,-1-4-488,-1-3 1024,-14 8-6546</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3.95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637 0 5497,'-4'5'576,"-5"6"1193,-4 9-2041,-5 7 32,-2 8 56,-3 5 128,-2 3 72,-1 2 40,-2 1 8,-1 1 8,-1 0-16,-2 1-32,-2 1-24,-4 2-40,-3 3-96,-4 2-65,-6 3-223,-5 3-280,-5 2 408,8-9-5281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4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325 1 6777,'-1'0'513,"0"1"239,-1 2 40,-1 1-216,-1 1-136,-1 3-48,-3 0 56,-1 1 160,-1 1 49,-1 1-49,-2 1-88,0 1-176,0 2-104,-1 1-168,0 2-24,-2 3-24,-1 4 0,-1 5 0,-2 6-8,-1 6-8,0 6-16,1 7-24,1 5-16,2 6-200,3 3 0,3 1-80,4 1-152,5-1-401,5-2-535,6-4 728,2-11-8818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5.9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183 0 7058,'-2'2'168,"-3"3"-160,-3 3 120,-2 3 424,-2 4 192,-2 2 376,-1 2 120,-1 2-159,0 2-81,1 1-184,1 2-152,2 3-256,1 2-128,1 4-208,3 5-40,0 6-40,2 7 40,2 5 16,2 6-8,5 5-8,3 3-184,3 2-496,5 1-368,2-2-1033,2-2-815,1-6 1592,-2-13-6242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 1 5641,'-5'4'128,"-3"5"-104,-2 6-40,6 5 16,8 3 80,12 1 232,13 1 64,12 1 113,12 0-41,9 0-160,7 0-64,7 1-56,5 0 0,3 1 0,4 0 0,4 1-56,2-2-56,3-2-40,1-3-144,2-4-776,-2-4-409,-2-4 601,-17-5-5081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6.497"/>
    </inkml:context>
    <inkml:brush xml:id="br0">
      <inkml:brushProperty name="width" value="0.35" units="cm"/>
      <inkml:brushProperty name="height" value="2.1" units="cm"/>
      <inkml:brushProperty name="color" value="#CC0066"/>
      <inkml:brushProperty name="inkEffects" value="pencil"/>
    </inkml:brush>
  </inkml:definitions>
  <inkml:trace contextRef="#ctx0" brushRef="#br0">87 0 11434,'-2'4'176,"-2"6"-400,-1 7 192,-2 5 48,0 5 80,-1 5 377,0 2 207,-1 3 296,0 1 0,0 1-296,1 2-176,2 2-240,2 2-40,3 2-31,4 3-33,4 3-64,5 2-32,4 2-48,4-1-8,4 0-32,3-3-128,4-2-273,4-3-79,2-5-112,1-2-32,1-4-144,1-3-240,-1-2-841,1-3-1071,-2-2 1687,-6-6-5256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0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1 6649,'-1'3'953,"0"5"1743,-1 5-2080,1 5-64,1 6 105,1 3-73,2 4 32,1 2 0,2 2-64,3 3-120,3 0-72,4 1-176,3 0-72,4 1-88,4-1-24,4 0-72,3 0-208,2-2-336,3-1-128,-1-4-312,1-3-24,-1-4-297,-1-2-639,-3-3 1176,-6-4-6682</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7.4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11827,'-1'4'312,"2"8"-248,1 6 56,3 8 136,2 5 72,4 4 184,3 3 72,3 1-64,4 3-64,3 0-216,4 2-88,4-2-152,4 0-192,6-3-280,5-2-248,4-4-672,4-3-297,2-4 889,-9-7-9306</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0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93 1 6369,'-1'5'368,"-2"8"89,-2 8 79,-2 9 80,-1 8 8,-2 6 144,-1 7-24,-1 7-192,1 7-112,1 7-55,2 6-57,3 5-88,4 4-112,3 1-696,4 2-353,4-2-791,2-2-528,2-5 1239,-1-15-5112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8.5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157 0 7378,'-2'2'520,"-3"3"680,-2 5-1120,-3 5 24,-1 5 104,-2 8 296,-1 5 112,0 7 96,-2 7-47,0 8-265,1 7 32,2 8-16,2 9-40,4 8-40,5 7-136,5 5-344,7 3-184,6 1-424,5-2-176,4-4 119,3-8 153,2-9 232,2-9-168,1-10 384,-5-15-9098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42 0 8154,'-1'2'640,"-5"4"1056,0 5-1624,-2 5 152,2 7 160,1 5 64,1 6 81,1 6-1,2 5 80,0 4 56,1 5 136,1 5-8,2 3-248,2 4-143,2 4-369,5 2-152,3 2-257,5 1-191,4 0-384,3 0-80,2-1-136,1-2 15,1-5 89,-1-5-424,0-5 920,-5-14-7458</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09.65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10650,'-1'4'616,"-1"8"833,1 7-1545,2 7 168,4 9 8,3 8 16,5 7 48,3 7 16,4 7-48,3 4-24,3 3-32,3 0 0,1-3 72,3-3 8,3-5-24,1-4-24,3-4-112,2-4-112,1-4-32,2-2-72,2-3-152,2-3-160,2-2-609,3-3-647,1-3 968,-9-5-7786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0.66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5945,'1'1'560,"2"1"905,3 1-2113,3 1-457,4 2 65,4 1 240,1 1 384,1 2 736,1 1 72,-1 2-24,0 1-64,0 3-344,0 1-160,0 3-80,3 2 8,1 2 104,4 0 120,2 1 48,3 0 16,5-2 40,4-2 152,4-2 280,5-2 224,2-2 256,4-1-87,2-1-265,3-1-216,1-1-328,4 0-232,1-2-664,1-1-313,2-2 489,-13-3-5337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3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8442,'2'2'384,"6"2"336,5 3-808,6 3 0,5 3 8,5 2 24,3 2 208,5 1 56,2 0 56,2 1 0,3-1-112,2 0-56,2-2-56,2 1-16,3-1-8,2 0-16,4-1 16,2-1-8,2 1-8,3-1-40,1 0-200,1 0-64,0-2-112,0-2-56,2-3-144,0-5-144,0-4-353,0-5-111,-2-4-48,-2-2-48,-4-3 807,-12 3-1671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1.8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8274,'1'0'384,"2"2"856,3 0-1680,5 2 200,5 2 16,3 1 8,5 3 128,4 0 176,2 2 208,5 1 32,4 0 64,4 2-48,5 0-80,4 0 0,5 0-56,4-1-56,5-2-80,2-1-40,4-1-88,1-1-48,0-1-80,1-2-80,1-1-216,0-3-160,0-2-880,0-3 872,-12-1-6586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3.7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1 5633,'-2'1'56,"0"2"-144,5 3 16,6 3 352,11 3 168,11 2 232,11 4 65,11 3-209,11 4-88,8 3-40,9 2 0,7 2-56,6-1-64,5 0-200,5 0-72,1-2-32,-1-2-40,-2 0-280,-3-1-208,-5 0-488,-5-2-441,-5-1 833,-19-4-5489</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2.5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1520,'9'2'88,"12"2"56,15 2-168,11 1 24,9-1 320,8 1 617,3-2 127,2-1-40,1-1-376,-1-1-1696,-1 0 720,-13 0-4017</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11795,'1'1'184,"4"2"-264,3 2-104,4 3 39,5 3-7,4 1 16,4 3 24,2 1 136,3 2 64,3 1 96,2 1 57,4 1 71,3 2-16,4 0-104,5 0-56,5 0-128,5-1-16,3 0-32,4-1-32,2-1-48,4-1 0,2-2-16,2-2 24,3-4 32,2-4-72,1-3-561,2-5-567,0-3 696,-15-2-8650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3.7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8706,'5'1'232,"7"1"-104,8 2-120,9 1-16,7 0-16,6 1 8,4 1 0,4-1 40,1 1 32,4 0 32,2 0-8,3 0-16,3 0-24,5 1-48,3-1 0,3 0 0,3 1 8,2-1 8,1 0 16,1 0 0,0-1 8,2-1-8,0-2-8,0-1-8,0-3 0,-1-3 16,-2-3 0,-2-3 0,-1-3-8,-4-3-264,-3-3-264,-4-1-968,-5-2 831,-13 3-6032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4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14 297 8322,'-2'1'464,"-1"1"384,-1 0-952,1 2-96,1 1 88,3 1 256,3 1 40,4 0 40,6 0-24,4 0-104,6 1-32,6-1-24,4 0-8,6 0 24,6-1 16,5 0 40,6-1 24,5-1 48,5-2-16,4-1-40,4-2-32,3-2-72,1-3 0,2-2-8,0-3 8,0-3 8,-1-2-8,0-3-8,-2-2-8,-1-3-24,-3-1-80,-2-2-144,-3-2-72,-3-1-344,-3-2-176,-4-1-648,-4-2-433,-4 1 1057,-12 5-4065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4.82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1232 1 6785,'-2'2'88,"-3"4"-136,-3 3-48,-4 3 152,-3 2 160,-3 2 289,-3 1 55,-3 2-24,-3 0-120,-4 2-280,-3 0-88,-3 2-96,-4 0-32,-4 1-112,-3-1-32,-4 0-8,-5 0 24,-4 0 72,-5 0 40,-5-2 32,-5 0-8,-3-1 48,-2-1 24,-3-1-488,0-1-697,0-1 689,15-4-5161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261"/>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0 863 8234,'5'0'296,"10"1"48,10-1-344,10 1-104,10-1 0,7 0 72,6 0 72,5-1 144,3-1 16,4 0-16,4-3-40,4-2-64,3-3-16,5-2-40,2-4 0,2-2 0,1-2 16,1-2 48,0-2 8,-1-1 8,-1-2-8,-3-1-56,-1-2 0,-4-2-24,-3-3-16,-3-2-72,-4-2-16,-5-4-64,-4-2 24,-5-2 56,-6-3 32,-4-1-8,-5 1-40,-4-1-248,-3 2-392,-3 2 440,-6 8-7794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5.6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1387 1 5785,'-1'3'672,"-4"7"1281,-4 6-1897,-2 6-16,-4 5 48,-4 5 40,-2 3 32,-3 3 8,-3 2-8,-2 3-16,-3 2-16,-3 3-8,-3 3-40,-3 3-16,-4 2-24,-3 1 16,-5 2 64,-3 0 8,-4-2-16,-3 0-16,-4-2-96,-3-3-72,-3-3-64,-3-5-16,-2-6 0,-1-5 24,-2-6-88,-1-5-264,0-6 296,15-4-8594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6.79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448 1 4441,'0'0'272,"-1"0"64,-2 1-128,-1 1-88,-2 2-56,-3 2 120,-3 4 112,-4 3 200,-2 6 40,-2 4-111,-3 7-113,-1 7-200,-1 7-64,-2 10-56,-1 10-24,-3 10 8,0 10 40,-1 12 208,0 11 32,2 9-88,3 6-184,5 1-1064,6-2 687,5-23-6568</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2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731 0 9442,'-2'2'136,"-3"2"-264,-3 3-8,-2 4 128,-2 3-8,-2 5 16,-2 3 40,-3 5 16,-3 6 0,-3 6-16,-4 5-16,-4 7-8,-4 6-8,-4 6 0,-2 6-8,-3 8 0,-3 8 0,-1 9 8,-1 9 24,1 7 40,4 6 8,5 0-112,7-4-168,8-7-672,10-8-576,10-10 759,6-19-5800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7.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295 0 9562,'-5'5'256,"-5"8"-24,-5 11-392,-2 10-8,-3 13-32,-2 11 16,-2 13 104,0 10 80,-1 10 96,0 7 56,0 7 48,2 6 0,2 5-192,3 6-144,6 5-480,5 5-320,5 4-273,6 1-151,4-2 744,1-25-4425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4.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6689,'6'1'585,"10"2"375,11 2-256,13 3-304,12 1-160,10 1-192,9 2-32,7 0-8,5 0 0,3-1 8,0 1 16,0-1 8,-1 0 0,-3 1-56,-1-1-200,-3 1-736,-2 0-665,-4 0 801,-15-2-5353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21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21 0 9586,'-2'10'264,"-1"15"32,-2 15-8,1 16 200,0 12 80,2 10-39,1 7-9,4 2-176,1 0-128,5-1-184,2-2-32,4-3-72,3-2-8,3-3-88,4 0-72,3-1-416,5 2-257,7 1-1103,5 2 1072,-5-13-7098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8.6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6 0 8778,'0'7'320,"-3"11"216,1 11-424,1 12 88,3 9 8,3 8-88,3 6 8,4 7-16,4 5-16,2 5-24,4 6-16,3 3-48,3 4-136,4 2-280,5 0-576,3-4 528,-4-16-8314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14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10170,'-1'8'256,"1"13"-96,0 13 24,1 13 328,0 10 113,2 8 111,2 5-40,3 4-280,4 4-112,6 5-256,7 4-72,7 5-360,6 4-216,7 3-520,3-1-121,2-4 649,-7-19-9554</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19.581"/>
    </inkml:context>
    <inkml:brush xml:id="br0">
      <inkml:brushProperty name="width" value="0.35" units="cm"/>
      <inkml:brushProperty name="height" value="2.1" units="cm"/>
      <inkml:brushProperty name="color" value="#CC0066"/>
      <inkml:brushProperty name="inkEffects" value="pencil"/>
    </inkml:brush>
  </inkml:definitions>
  <inkml:trace contextRef="#ctx0" brushRef="#br0">2 0 9066,'-1'5'144,"0"9"-152,1 9 56,2 13 528,2 11 88,2 13 88,3 11 9,1 12-201,3 9-104,2 6-184,4 5-88,3 2-200,6 2-48,5-1-232,5-1-360,4-3-657,4-5-631,4-6 968,-8-18-7234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0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25 1 11690,'-3'6'313,"-1"9"-161,-2 11-24,1 11 88,1 8-16,2 10 112,2 8 56,2 8 24,1 7-24,4 7-160,1 5-88,3 6-320,4 7 48,3 5 8,4 3-136,4 3-280,3-3-256,1-4-1369,1-8 1209,-4-21-8178</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0.552"/>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 0 8170,'-1'4'256,"-1"4"48,-1 7-280,0 8 256,0 7 352,-1 8 176,0 8 264,0 7-23,-1 8-193,-1 7-96,2 8-192,1 7-112,2 7-192,4 6-88,4 4-144,5 6-240,7 3-248,6 3-80,7-1-1280,4-3-969,3-6 1593,-5-20-7522</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031"/>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 10290,'-1'8'368,"-1"12"168,-1 11-432,1 12 176,0 9 73,1 8 167,0 6 184,1 7 208,0 5-16,2 7-176,1 4-200,4 6-400,4 4-80,5 4-296,6 2-48,3 0-320,3-2-416,2-4-64,-1-7-593,0-9 937,-6-18-9818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4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 1 7634,'-1'4'304,"0"8"208,-1 10-72,1 10 408,2 9 128,0 11 137,1 10 63,2 9-256,1 9-152,2 8-360,2 8-160,3 6-184,4 5-48,3 1-272,2 1 8,3-1-248,2-1-208,1-2 144,2-3-392,0-6-457,0-9-647,-2-9 1024,-4-20-6682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1.9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 0 8114,'-1'6'680,"-3"9"1216,-1 10-1768,0 9 72,2 11 96,2 10-48,3 10-39,3 10-41,2 8-120,3 7-16,4 6 112,2 4 8,4 1-112,2-1-128,4 0-953,2-3-471,4-2-1160,3-1 1263,-4-17-4224</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5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8650,'-1'7'504,"0"9"552,0 10-936,1 7-16,3 7 32,4 6 40,3 6 16,4 4 96,4 5 32,3 4 33,1 4 47,3 3-88,3 2-64,2 4-120,4 1-64,4 1-24,3 1-8,3 0 8,4-3 0,2-2-96,2-3-160,0-3-776,2-5-433,-2-3-1727,-1-5 1663,-9-11-4384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0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1334 2 6577,'-4'-1'152,"-5"0"-64,-8 2-216,-6 4-24,-9 3 24,-6 5 16,-8 4 112,-8 7 24,-8 7 24,-7 7-8,-6 8-16,-5 8-24,-4 9 0,-2 8 0,0 12 0,0 11 8,3 10 0,4 10 8,5 6-328,7 5-288,9 1-384,10-3-112,13-5 144,11-6 143,13-9 553,7-21-1200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2.99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11883,'0'5'184,"3"9"-368,4 11 304,7 9 352,6 8 56,5 7 128,6 5-40,5 4-160,5 3-88,3-1-176,6-1-32,3-2-72,3-3-16,4-2-56,1-2-72,1-1-296,-2-2-192,-1-3-512,-4-3-528,-3-4 895,-10-9-10657</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45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12083,'2'5'528,"2"8"224,5 8-392,5 8 168,8 5 72,7 6 16,8 4-48,6 4-79,6 2-161,6 2-72,5 1-152,3-2-48,4-1-40,3-2 0,0-3-88,1-1-192,0-4-473,-2-2-327,-2-3-1248,-3-5 1312,-12-7-10851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3.9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14211,'5'7'368,"11"11"-32,10 9-320,14 10 216,10 7 24,12 6-40,9 5 24,7 4-88,6 3-32,3 1-56,2 0-48,0-3-296,-2-4-304,-1-7-904,-4-6-689,-2-8-703,-15-10-5938</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40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4 928 7074,'0'0'568,"-2"-1"432,1 0-760,1-1 32,2-3-128,3-2 64,4-4 144,5-4 0,6-4-48,4-6-56,6-4-160,5-4-16,5-5 24,5-4 8,6-3 0,5-4-8,7-3-56,5-3-24,7-1-8,4-1-8,3 2 0,4 2 8,3 3-8,3 3 0,3 5-16,1 4-80,2 5-960,-1 5-888,-2 5 1032,-18 7-6458</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5.9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78 711 11162,'-4'2'-264,"-5"3"-832,-2 3 592,-2 1 440,1 2 464,2 0 120,1-1-24,3-1-104,3-4-248,3-2-56,4-5 24,5-5-32,5-7 24,7-7 49,7-6 71,7-5 16,9-5-48,8-3-64,7-2-104,8-1-16,7 0-32,5-1-8,5-1 0,4-1 16,3 0 16,3 0 0,2 0-56,1 1-248,0 2-849,-1 1-751,-2 2 944,-16 7-7098</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6.58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1615 0 10378,'-2'1'456,"0"-1"505,-1 2-1274,-1 0 9,-3 3 64,-3 0 72,-4 1 296,-3 1 80,-3-1 24,-3-1-32,-3 0-96,-3 0-39,-3 1-41,-3 0-16,-4 1-16,-4 2-16,-5 1-25,-6 1 1,-4 3 16,-6 2 16,-4 2 16,-5 4 8,-2 2 0,-2 5-8,-1 3 8,-1 4 0,1 3 8,2 4 0,1 4-8,2 1-16,4 2-704,4 1-240,5 0-432,5-2-897,8-3 1521,11-9-4777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27.14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1027 10410,'0'-3'-40,"1"-4"-1040,1-4 56,3-6 176,1-4 263,3-3 962,1-4 279,4-3 112,2-1-72,4-2-160,5-2-40,4-1-48,4-1-56,5 0-160,6 0-72,6 0-80,5 0-23,7 0-49,5 1 0,7 0 0,4-1 0,4 1 8,5-1 8,3 2 24,4 0-8,1 1-8,2 3-8,1 2-24,0 3 0,-1 1-8,-4 4 8,-4 1-32,-5 3-96,-5 2-633,-7 3-663,-7 3 768,-14 2-8282</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3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1704 88 1424,'-5'1'-104,"-5"3"-192,-7 3 1512,-5 1 433,-5 2 263,-4 1-335,-3 0-617,-2 1-224,-3 1-312,-2 0-88,-2 0-136,-3 1-80,-1 1-88,-3 0-24,-2 2-8,-1 0-8,-3 3 8,-1 1-8,-3 3 8,0 3 0,-3 1-24,-1 3-8,0 2 8,-1 2 0,1 2 24,4 2 0,3 0-104,4-1-56,5 1 16,3-2 40,5-1 152,3-3 64,4-4-8,4-3-24,4-3-72,5-4-8,3-3 0,4-4-64,3-2-72,3-5-48,4-2 8,1-2 64,3-4 88,2-2 32,1-3-8,3-3 0,1-2-16,1-2 0,2-2 16,1-2 16,1 0 32,2-2 8,3 0 0,2-1-16,4-1-40,5-2-8,4 0-16,5-3 16,4-3 8,4-1 24,5-2-8,3-1 0,4 0-16,4 0 0,3 0-16,3 1-8,3 1-24,3 2-24,1 1 0,1 2 0,1 0 48,-1 2 24,0 1 0,-1 2 0,-3 3 0,-2 2-16,-3 2-80,-4 4 8,-5 2 8,-5 2 16,-6 2 72,-6 2 16,-7 2-24,-6 0-24,-6 2-80,-4 0-8,-6 0 8,-5 1 0,-6-1 72,-5 0 8,-6 0 16,-6 1 8,-4 1 0,-6 0-16,-3 0-16,-3 1 0,-3 0 24,-4 0 8,-2 1 16,-4 0 16,-5 2-8,-4 1 0,-5 1 24,-5 2 16,-5 2 0,-2 2 0,-2 2-32,-1 2-24,1 1 0,1 2-8,0 3 120,0 2 80,-1 4 216,-2 3 88,0 4 0,0 3-64,2 4-160,2 1-80,6 2-104,7-1-16,6-3-48,7-3 0,7-4-8,6-4 0,4-5 0,5-4 0,3-4-16,3-5-8,4-2-224,3-2-184,3-3-248,4-1 16,4-3 216,3-3 176,5-3 248,3-4 0,5-4 8,4-4 0,3-3 16,4-4 64,2-2 64,4-3 16,3-1-32,4-3-40,3-2-72,4-2-16,3-2 0,4-1-8,3-1 0,4-1 8,3 0-8,3 0 0,4 1 0,2 2-16,3 1 0,1 3-8,2 1-16,0 3 0,0 2 8,-2 3 24,-2 2 8,-3 2 8,-5 3-8,-3 3 0,-5 2 0,-6 3 8,-6 2 0,-6 3 0,-7 1 0,-6 2 0,-5 2 8,-6-1-8,-6 1 168,-4 0-24,-5-1-64,-9 1-64,-7 0-80,-12 1-8,-12 1 0,-6 2 56,-3 1 8,0 1 16,0 0 0,0 0 0,-1 2-16,-2 1 0,-5 1 0,-3 1 32,-3 1 16,-4 1-8,0 0-8,-1 1-24,0 2-8,0 1 0,-1 1 8,-1 1 8,-2 3 8,-1 3 104,-1 3 80,1 3 48,0 5-8,3 2-104,4 4-72,4 1-40,5 2-8,3 0 0,6-1 0,4-1-8,4-2-8,4-4 0,4-2-8,5-4 0,3-4 0,5-4-56,3-4-88,4-6-200,3-3-80,3-5-24,2-4 80,2-3 184,3-4 96,1-3 80,3-4 8,2-3 0,2-3-8,2-3 8,3-2 0,1-3 56,2-2 64,2-1 32,2-3-8,4-1-40,4-2-64,5-2-32,3 0 0,3-2 120,5 0 48,3 0 24,6 0 0,3 1-120,5 0-40,3 2-40,2 1 8,3 3 0,0 1 0,1 3 32,0 2 16,-1 3 32,0 2-8,-1 4-16,-1 3-24,-1 2-32,-4 3 8,-4 3 8,-5 1 24,-6 2 16,-7 1 8,-6 2-8,-5 0-8,-6 0-16,-6 1-16,-5 1 0,-5-1-8,-4-1 88,-3 1 1,-5 0-1,-4 0 8,-5 0-96,-5 0 8,-6 1-8,-3 1-8,-5 1-8,-3 1-8,-5 0 8,-2 1 0,-5 1 8,-4 0 8,-3 2-8,-3 1 8,-3 1-16,-2 2 0,-3 1 8,-2 3 8,-3 1 32,-2 1 0,-1 2-8,-1 2 0,1 1-32,1 3 8,0 3 16,1 2 8,1 3 0,3 1 8,2 1 8,5 1 8,6 0 8,4 0 0,5-1-24,4-2-16,4 0-16,5-2 0,2-1 0,4-4-8,4-3 8,3-4-16,5-5-16,3-4-40,4-3-32,2-4 16,3-3 16,3-3 40,3-4 16,3-3-8,4-4-8,4-4 8,4-3 8,1-4 16,4-2 8,3-3 0,3-2 8,4-2-16,4 0 0,3-1-8,5-1 0,4 1-8,4-1 16,3 1-8,5 0 32,3-1 24,2 2 48,2 0 24,1 2 0,1 2-16,0 1-64,-1 3-24,-1 1-16,-1 2-8,-3 2 8,-2 1-8,-3 2 8,-3 1 0,-3 2 8,-5 1-8,-3 1 0,-5 3-8,-4 0 0,-6 3 0,-4 1 0,-4 2-8,-5 1 8,-4 0 0,-5 2 40,-4-1 16,-3 0-48,-5 0 0,-5 0-24,-5 0-16,-6 1 24,-5 0 8,-5 1 0,-5 2-8,-3 1-8,-1 1 8,-3 1 0,-1 1 16,-1 1 0,-2 0-8,-3 1 0,-1 0-8,-5 2 0,-3 1 0,-6 2 0,-5 2 0,-4 1 8,-4 1 0,-1 1 8,-1 1-8,2 3-8,2 1 0,2 3 0,1 1 0,1 3 8,2 0 16,0 2 8,1 2 16,2 1 24,5 0 0,4-1-16,7-3-8,6-2-32,6-4 16,5-5 8,5-3 16,4-4 8,3-3 0,5-4-16,2-2-48,4-3-72,4-2-8,2-2 0,4-3 32,4-2 32,4-4-8,3-2 0,3-3 16,4-3 8,3-1 0,4-3 0,4-1-8,3-3 0,5-1 0,3-2 8,5-2-8,4 0-8,5-2 16,2 0 0,4-1 8,2 2 24,2 0 32,3 2 0,1 2 8,3 2-32,2 3-24,2 3-8,0 1 0,-1 2 16,-3 2 48,-4 1 48,-4 2 0,-4 2 0,-5 1-48,-5 1-48,-4 2 0,-5 2-8,-5 0 0,-5 1 0,-5 1 16,-5 0 0,-5 1 0,-4 0 0,-5 0-8,-4 1-40,-3-1-32,-4 1-8,-5-1 8,-3 1 24,-6 0 24,-3 1 0,-5 0 0,-2 0 0,-2 1 8,-3 0 0,-1 0 0,-3 0 0,-1 2 0,-4-1-8,-3 1 0,-5 1-8,-5 1 8,-5 0 8,-3 2-8,-3 1 0,0 2 0,-1 1 0,2 2 0,0 0 0,1 2 0,0 2 0,-1 1 0,-1 4 0,-2 3 0,-2 3 0,-1 3 0,-1 2 16,1 2 8,3 0 0,5 0-8,4 0-8,7-1 0,4-1 0,4-2 8,5-3-8,2-2 8,5-2-16,4-3 0,6-4-24,4-3-64,4-4-56,5-4-48,3-3-16,3-3 56,2-2 24,4-3-24,2-3-72,4-4-16,4-3 32,4-3 72,4-3 120,4-3 32,3-3 32,4-2 8,4-3-16,4-2 0,4-1-24,3 0-8,3-1 0,3 1 8,3 0 96,1 0 24,3 2 16,2 1-16,3 1-80,1 2-24,1 2 0,2 1 24,1 1 16,0 2 8,1 2-8,0 3-24,-2 2-32,-1 3 8,-4 4-8,-4 2 0,-5 2 0,-5 3-8,-5 1 0,-6 2 0,-5 1 8,-6 1 8,-5-1-8,-5 1 8,-3-2-8,-5 0-8,-3 0 40,-3-1 24,-4-1-56,-3 1-24,-5-1-32,-4 1-40,-4 0 64,-6 1 24,-3-1 8,-3 1-8,-3 1 0,-3 0 0,-1 0 0,-3 1-8,-2 1 8,-3 2-8,-4 0 0,-5 3-8,-5 1 0,-5 1 0,-5 2 0,-5 1 8,-3 1 0,-4 1 0,-1 3 0,0 1 8,0 2-8,3 3 0,2 2-8,3 4 0,2 1 8,2 2 0,2 1 8,2 1 0,3 1 0,3 0 0,4-1-8,4-1-8,6 0-8,4-2-8,6-2 0,5-2 8,4-4 8,4-3 8,5-5 8,3-3-32,3-6-184,3-2-96,1-4-224,3-2 24,1-2 152,3-2 56,2-3 184,2-3 8,4-5 8,2-3 16,3-4 56,2-4 24,4-4 128,3-3 72,4-2 24,5-1-16,6-2-120,8 0-48,7-1-40,8 1-16,6-1 0,7 0 16,4 0 0,3 1 16,2-1 88,1 2 24,0 1-16,1 2 0,-2 3-88,-2 3-32,-4 4-16,-5 2-8,-6 3 16,-7 3 0,-8 2 24,-8 2 0,-8 1 24,-8 1 8,-8 1 16,-7 2-48,-6 0-56,-6 1-40,-4 0-32,-3 0 48,-3 1 48,-2 0 8,-1 1-16,-1 0-8,-1 0-64,-1 0-24,-3 0 0,-2 1 8,-5 0 48,-4 0 16,-5 3 16,-5 1 8,-6 3 24,-5 2 0,-2 2 8,-3 4 0,-1 2 0,0 3-8,0 3 0,1 2 8,1 3 32,0 0 32,0 3 48,0 1 0,-2 3 16,-2 3 0,-1 4-16,-2 4-16,0 4-32,0 3-24,1 4 24,2 2 56,2 4 72,2 2 48,1 4 16,3 4-56,4 4-80,2 4-160,5 4-344,5 3-256,6 1-1233,6 1 1129,7-14-9914</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2.876"/>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512 0 6673,'-2'4'457,"-5"8"303,-4 7 216,-3 9 208,-5 7-88,-2 7-207,-3 6-105,-2 8-240,-1 7-136,-1 6-184,-1 5-80,-1 4-96,1 3-8,1 2-48,1 1-192,1 0-112,1 1 0,0-1-176,0-3 160,0-3-368,1-5-601,2-3 825,4-15-9642</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3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478 0 11402,'-4'6'409,"-4"9"111,-5 11-400,-4 13 56,-4 13 144,-2 10 104,-3 11 72,-4 8-24,-1 7-48,-3 4-320,0 3-24,0 1 0,0-2-32,2-2 56,2-5-288,2-4-168,3-3-728,3-3-504,3-1 871,6-13-10553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48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1040 1 5753,'-7'0'464,"-10"1"240,-10 3-127,-9 5-201,-7 6-112,-5 6-104,-3 8-24,-5 9-24,-3 9 24,-5 10 104,-4 9 48,-4 10 0,-2 8-32,-1 10-24,1 8-40,3 7-24,7 6-32,10 1-152,12 1-96,15-3-640,16-3-928,18-5 952,6-20-6466</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3.99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13 1362 3489,'-1'-4'616,"-1"-5"208,-1-7-208,0-6-232,1-5-328,1-7-24,1-4 24,0-5 144,1-3 480,0-2 185,2-2 71,-1-1-144,2-1-688,2-2-272,1-4-224,3-3-32,1-2 352,4-2 112,3 1 160,3 2 104,3 2-72,5 5-32,3 3-40,4 5-88,6 4-56,3 3-16,6 3-8,4 3-168,6 0-832,3 2-665,4-1 825,-10 6-5257</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44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1016 0 2401,'-4'1'776,"-6"1"712,-5 0-192,-6 3-384,-5 0-135,-4 2-161,-4 2-64,-1 2-56,-2 2-32,-1 3-104,1 3-88,0 5-192,-1 4-40,0 6-8,-2 5 0,-2 6 64,-2 4 16,-2 6 8,-2 4-8,-2 4-72,0 3-24,0 2-56,2-1-56,3-2-208,5-3-128,6-4-328,6-3-256,6-3-1313,5-4 1377,5-9-4209</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4.8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28 1291 6913,'-1'-2'713,"-1"-2"1007,-1-3-1968,0-4-280,0-4 0,1-3 152,-1-3 376,1-3 528,-2-2 72,1-1 24,1-3-168,3-3-312,3-3-64,3-2 40,3-3 48,4-2 24,3 0 0,4-1-96,4 1-56,4 0-32,6 1-8,5-1 0,4-1 0,5-1 0,4 0 0,3 0 0,3 0 0,3 1-8,2 2 0,2 1-112,3 2-208,3 2-160,1 3-112,3 1-272,2 2 64,0 3 63,0 3 113,-1 3 384,0 2 136,-2 5-712,-1 2 600,-14 4-4673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512"/>
    </inkml:context>
    <inkml:brush xml:id="br0">
      <inkml:brushProperty name="width" value="0.35" units="cm"/>
      <inkml:brushProperty name="height" value="2.1" units="cm"/>
      <inkml:brushProperty name="color" value="#CC0066"/>
      <inkml:brushProperty name="inkEffects" value="pencil"/>
    </inkml:brush>
  </inkml:definitions>
  <inkml:trace contextRef="#ctx0" brushRef="#br0">1060 35 2713,'1'-1'64,"1"-1"-56,2-1 16,1-1 72,-1 0 312,-1 0 448,-2 0 104,-2 1 120,-4-1-207,-3 1-337,-4 1-88,-4 2-192,-4 1-88,-3 1-112,-4 2-24,-2 1-8,-3 1 56,-3 1 88,-3 3 16,-2 2 16,-2 4-56,-4 4-96,-3 4-8,-3 6-40,-2 4 8,-1 4-8,-2 3 8,1 3-16,1 3-56,1 1-464,3 0-240,3 0-296,4-1-9,4-2 281,4-3-152,5-3 648,7-7-3649</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5.94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1 904 7106,'1'-1'216,"1"-4"-72,2-4-312,2-5 8,3-3 7,0-5 105,1-2 72,0-3 185,0-2 71,1-1 112,1-1 32,2-2-112,2-1-48,3 1-56,2-1-32,3 1-48,3 1-16,2 1 16,1 0 16,3 1 16,3 0-16,3 1-72,3-1-32,3 0-24,3 0 0,3-1-8,3 1 0,0 0 0,3 0-8,0 2-8,0 3 0,0 3-8,1 3-16,-2 4-88,-1 4-40,-2 4-112,-3 2-88,-2 3-88,-3 3 0,-4 0-328,-4 2-393,-3 0 713,-8-1-5481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6.650"/>
    </inkml:context>
    <inkml:brush xml:id="br0">
      <inkml:brushProperty name="width" value="0.35" units="cm"/>
      <inkml:brushProperty name="height" value="2.1" units="cm"/>
      <inkml:brushProperty name="color" value="#CC0066"/>
      <inkml:brushProperty name="inkEffects" value="pencil"/>
    </inkml:brush>
  </inkml:definitions>
  <inkml:trace contextRef="#ctx0" brushRef="#br0">65 875 6537,'-5'2'200,"-5"2"24,-3 1-568,-1-1 56,3-2 88,3-3 208,5-4 512,3-5 121,6-5 151,3-5-96,3-4-232,5-6-96,5-5-232,4-5-56,6-4-56,5-3 0,5-1 0,3 0-8,3 2 0,3 2-8,2 2-8,1 3 0,2 2 8,2 3-8,1 1 16,2 1-8,1 3 16,2 1 0,1 3 8,2 3-8,1 3 0,0 2-8,1 3 0,-1 3 8,0 2-8,1 2 8,1 2-16,1 1-8,2 0 8,0 1 0,0 0 0,1-1 0,-2 0 0,0 1 0,-1 0-8,-1 1 0,0 1-24,-1 1-56,0 1-296,-1 2-120,-2 2-384,-3 2-360,-2 1 759,-13-2-6200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29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 6289,'4'-1'416,"9"-1"89,9 0-65,8 0-264,8-1-40,6-1 224,5 0 88,5 0 176,4 0 40,2 0-224,3 1-80,3 1-192,1 2-64,2 0-72,2 3 0,0 1 0,1 1 0,0 1 24,-1 2 0,-1 1 0,-1 0 0,-1 1-32,-1 0-8,-1 0 8,-1-1-8,-2-1-16,-2-1-8,-1-1-352,-3 0-192,-2-1-312,-3-1-144,-6 1-128,-6 1-297,-7 1 865,-9-1-5065</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7.83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1 102 8402,'2'-2'-792,"2"-1"-1369,6-2-263,3 0 1335,5-2 817,4 0 1609,3-1 119,3-1 40,4-1-440,3 0-663,3 0-105,4 2-112,4 0-56,2 3 16,4 1 72,1 3 88,3 3 16,0 2-64,2 3-80,0 2-112,0 2-16,1 1 0,-1 1 0,1 0-8,0 1-8,0-1-8,1 1-8,-1 1 8,1 0-8,-2 3-8,0 1-16,-2 3-344,-2 1-632,-2 2 592,-10-4-7466</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3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51 1 9762,'-1'0'200,"-2"0"24,-1 1-656,0 1 144,-1 0 368,0 1 328,0 2 344,-1 1 120,0 1-95,1 1-161,1-1-304,1 0-136,3-1-96,4-1 8,4-2 104,6-1 24,7-1-80,6 0-24,8 0-64,8 1-16,6 4 8,7 2-8,3 5-8,3 2 8,0 3 0,-1 3 8,-2 2 0,-2 1 0,0 1-32,1 1 0,1 1-40,4 2-96,3 2-160,4 4-48,2 5 8,3 5 80,-1 4 112,-1 4-72,-4 2-832,-3 1 7,-5-1-63,-5 0-608,-6-3 1432,-11-11-7538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39.8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8994,'5'3'368,"7"4"416,9 3-896,9 5 160,8 3 136,6 3 80,5 5 112,5 3 88,3 2-7,2 4-25,3 4-96,4 2-96,4 5-112,3 3-56,5 3-32,4 3-16,3 2-296,2 1-304,1 1-1257,0-1-39,-4-1 832,-15-10-6466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5.8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708 0 3377,'-11'3'72,"-14"7"-64,-14 8 0,-11 9 176,-10 9 224,-5 9 432,-3 7 48,0 8-168,2 5-216,5 6-455,6 6-194,8 5-47,8 7-24,11 2-176,10 3 96,11 1-216,11-2-288,12 0 512,3-17-3929</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0.4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7 16 9474,'-1'-1'-264,"-2"-1"-712,1-2 392,2 0 488,2 1 376,4 2 336,5 2 40,6 4-104,5 2-56,7 4-32,5 2-40,5 3-168,6 3-40,6 4 1,3 1-17,5 4-24,2 2-16,3 3-104,2 4-32,1 4 0,1 3 0,1 3 8,-1 3 0,-1 2-8,0 1-8,-2 1-16,0 0-16,-2 1-16,0 0 0,-3-1-80,-4 0-88,-4-3-425,-7-5-271,-6-4-1472,-7-7 1376,-9-8-6234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07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152 323 6217,'-5'-5'88,"-8"-4"-280,-5-6-24,-3-3 184,-2 0 232,2 0 528,3 2 209,4 4 71,4 3-104,4 3-256,3 3-136,5 3-192,6 2-80,6 2-88,7 4-64,7 4-64,8 2 8,6 4 0,5 4 1,2 2-1,3 4 0,1 2-8,0 3-8,1 4-16,2 4 0,2 6 0,3 5 0,3 6-16,3 4 16,3 4-8,2 3 8,1 2-32,-2-2 0,-4-4-81,-7-6-159,-10-10-136,-10-9-32,-11-9 40,-10-10 72,-9-8 144,-8-7 16,-9-8 128,-9-7 152,-10-6 128,-8-8 32,-8-7-72,-8-7-72,-6-8-96,-6-6-24,-2-7-8,-1-3 8,1-2 24,0-1 0,1 1 16,1 1 0,-1 0-24,0 0-88,0-2-248,-1-1-80,1-1-256,2 1-56,5 4 216,5 4 120,7 9 408,8 9 184,7 9 120,8 10-80,7 7-192,6 6-32,5 4 8,7 5 160,6 5 192,7 4 32,7 7-32,7 6-120,7 7-120,7 6-32,5 6-24,5 4 0,3 4 56,1 2-8,2 1-24,-1 2-40,0 0-56,0 2-24,-2-1-16,-1 1 0,-2 0 8,-3-1 16,-4 0 32,-3-2 16,-4-3-32,-5-3-32,-5-4-80,-5-5-64,-5-5-104,-5-5-64,-4-7-88,-4-5-104,-4-6 16,-4-7 40,-4-6 160,-4-7 152,-4-7 112,-5-6 8,-3-6-16,-4-6-16,-2-5-16,-3-4-48,-2-3-96,0-2-64,-1-2 8,0 0 56,0 1 120,1 2 64,2 2 104,2 2 136,4 5 232,2 4 56,5 5-8,4 6-120,4 5-72,3 5 72,2 5 80,2 4 8,3 4-120,2 5-96,3 6-48,3 5 17,3 6-9,3 6 0,2 4-56,2 4 0,2 4 24,1 4-8,2 4 16,1 4-24,3 3-88,2 4 0,2 2-72,2 3 0,0 0-8,-1 2 0,-1-3-16,-3-3-16,-4-6-64,-5-7-56,-4-8-104,-6-8-72,-4-9-104,-4-9 47,-4-8 161,-3-9 120,-4-8 192,-2-9 8,-2-6-56,-1-7-56,-1-4-104,0-4-56,-2-4-40,-1-2-16,-2-4-40,-2-1-32,-3-2-192,-2-2-128,-3-2-128,-2-1-8,-1 0 215,-2 0 185,2 2 392,2 2 160,4 6 56,5 4 1,5 9-137,5 7 24,5 9 336,3 8 24,2 7 88,3 7 24,2 7-128,2 7 16,4 6-48,2 8-112,3 5-208,2 7-48,3 5 40,1 4 9,2 5-1,3 5 8,3 4-64,2 5-8,3 3 0,1 3-8,1 2 16,-2-1 8,-2-1 48,-3-3 32,-3-3 96,-4-4 72,-4-5 32,-2-4-40,-4-5-168,-1-7-168,-3-6-144,-1-6-24,-3-8-80,0-6 8,-3-8 0,0-6 0,-2-9 112,-3-7 72,-1-9 24,-3-7 16,-2-8-16,-3-9-104,-4-6-353,-2-7-143,-4-7-168,-2-4 96,-1-3 368,0-2 144,0 0 216,3 1 24,2 4 0,2 4 0,3 4-24,2 6 8,2 7-8,2 6 8,3 8 8,2 7 40,3 8 144,0 8 16,2 8 24,1 7-24,1 9-56,1 6 120,0 8 152,2 4 40,1 6-72,3 6-111,1 4-177,2 6-32,1 4 48,1 5 72,0 4 136,1 3 80,0 2 56,1 4-72,2 1-136,0 2-96,2-2-160,0-1-8,-1-3-40,-2-4 8,-2-4 16,-2-5 8,-3-6-24,-2-5-120,-2-6-304,-2-8-288,-2-6-497,-1-8-191,-1-6-240,-1-6 159,0-5 473,-2-5 296,0-6 544,-1-3 104,-1-6 32,0-4 0,0-6 0,0-6 16,0-5 24,0-6 8,1-5 24,1-2 0,1-2 32,-1-1 88,0 0 264,0 1 56,-2 0 16,-1-2-80,-1 0-248,-3-2-64,-1-2-48,-1 0 0,0 1-8,1 2 8,0 5 0,2 6 8,1 8 64,1 9 185,2 10 87,0 8 16,1 8-40,0 7-160,1 7-72,-1 5 8,1 7 104,1 6 88,0 7 176,2 7 24,0 7-128,2 6-112,1 6-200,0 5-40,2 4 72,0 4 0,-1 2 0,1 3-8,-1 1-64,0 0-48,-2-1-208,-1-1-200,-2-3-168,-1-1 24,-2-3 240,-1-3 208,-2-4 152,-1-5-32,-2-6-368,0-6-224,-1-7-745,-1-7-367,1-5 936,1-9-3721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1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77 1000,'0'-3'104,"0"-6"-32,1-7-248,0-8 40,1 0-728</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264"/>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1 362 1832,'2'-9'376,"4"-14"289,4-12-121,2-12-256,3-9-136,0-7-672,2-6 384,-3 10-3065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3.7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0 652 7562,'1'6'-617,"0"4"-959,0 3-432,1-1 407,-1-4 561,1-6 760,0-8 464,0-8 152,0-8-48,2-9 120,0-9 80,0-8 17,0-9-25,0-9-312,-2-8-192,-2-8-376,-4-6-193,-3-6 281,-1 14-1656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36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8466,'4'1'160,"8"0"-264,9 2 120,11 3 24,10 5 0,10 4 80,7 5 200,5 4 80,4 2 80,1-1-72,1-2-200,-1-3-240,-1-2-560,-2-3-504,-2-2 528,-12-2-7698</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4.910"/>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10618,'2'2'32,"2"1"-320,4 3-264,4 1 488,3 0 128,5 0 328,5-1 88,4 0 120,6-1-103,5 0-193,6 1-96,6 0-136,5 2-8,5 1-16,3-1 8,2 1-16,2 0-16,1-1-136,1-2-48,-2-2-432,0-3-377,-2-1-1671,-2-3 1519,-11 0-5880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5.48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60 7610,'8'-3'-360,"13"-2"-1137,12-3 113,13-1 240,10 0 392,9 1 936,6 2 176,5 0 64,4 3-8,4 1-128,3 2-120,3 2-96,1 3-16,2 3-24,1 5-16,2 6-8,0 5-8,1 5-128,0 6-96,-1 5-280,-1 2-560,-3 4 655,-17-7-1759</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07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7578,'3'0'-32,"4"1"-513,8 2-7,6 2 368,6 2 176,4 2 360,2 1 121,1 1 175,2 1-56,1 2-24,3 2-88,4 3-232,3 2-80,4 4-104,4 4 88,4 4 96,2 3 24,3 2 8,2 4-104,2 2-112,2 3-24,1 3-16,-1 3-16,0 4 16,-3 1 0,-3 2-24,-3 0-8,-5 0-416,-3-1-336,-6-2-1808,-6-1 1495,-9-10-5256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6.6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 4849,'4'2'184,"6"3"176,7 3-176,6 4 184,5 4 248,6 3 25,4 3-65,3 3 8,1 4 16,2 2 0,1 2-104,0 4-144,1 2-224,1 3-48,0 3 0,1 3-8,-1 3-16,0 3-8,0 3-32,-3 3-8,-2 1-8,-4 2 8,-4 1-8,-4 2-24,-5 0-40,-3 1-32,-4 1-320,-4 0-416,-3 0 480,-5-12-8770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2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498 1 3209,'-11'9'88,"-14"13"16,-12 16 0,-12 16 8,-7 14 24,-4 13-8,0 8 64,2 8 48,8 6-16,8 4 0,13 4-200,11 1-64,15 5-1088,14 3 816,5-17-2993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7.4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10074,'3'7'176,"6"9"-272,5 12 96,5 9 88,4 11 128,4 9 80,4 7 0,2 6-64,0 5-120,0 2-152,-2 1-120,-4-1-352,-4-2-240,-4-2-864,-4-3-977,-4-3 1497,-5-13-3529</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04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7026,'3'1'128,"3"2"-152,5 3 8,4 1 32,4 3 136,2 3 136,3 3 0,2 5-40,4 4-136,2 5-152,2 4-16,2 5-56,2 4-16,1 3-40,2 4-72,1 2-465,0 4-679,-1 3 792,-7-10-4201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8.674"/>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6985,'4'1'-112,"7"1"-400,6 3 208,7 3 96,5 2 160,4 2 160,2 3 72,3 3 152,1 2 8,1 4-55,1 3-81,2 3-152,1 4-32,1 4-24,2 4 0,1 5 8,1 5 8,1 5-8,0 4-8,0 5-48,-1 4-32,0 4-8,-2 4 8,-2 2 72,-2 2 24,-3 0-16,-2-1-417,-3-3 289,-8-15-6425</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0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3305,'2'8'48,"0"2"-3401</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14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3257,'1'11'488,"2"14"480,0 13-416,1 11-96,0 8-168,1 5-88,-1 3-176,-1 0-72,0 2-184,-1 0-80,-1-1-968,-2-2 816,1-11-3433</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0:49.72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0 8394,'3'7'312,"5"9"208,5 9-624,5 11 96,4 7-8,3 8 56,1 7 56,1 6 40,-1 3 112,-1 4 40,-1 2-16,-3 3-32,-2 1-120,-1 2-120,0 3-344,-1 3-152,-1 3-544,-1 3-248,0 2 727,-4-15-6248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1.4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5777,'2'0'208,"0"0"232,1 1-288,0 1 280,2 1 305,1 1 159,1 3 8,1 2-64,3 4-216,3 4-144,4 5-255,4 6-121,6 5-497,4 7-319,4 5-1120,4 4 960,-6-6-7138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042"/>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2328,'-1'-1'777,"-2"-3"1191,-1-1-136,1 0 169,-1-1-241,1 1-495,1 1-273,1 2-384,2 0-112,1 2-200,2 2-80,4 4-40,3 4-24,4 6-40,5 4-24,5 6-32,3 5-24,4 5-120,3 2-96,0 2-288,1 2-216,-1-1-840,-2 0-817,-4-2 1313,-6-7-7786</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4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6985,'1'0'617,"2"1"383,3 1 48,3 3-112,5 4-256,4 2-312,5 4-87,4 5-97,4 3-32,4 4-88,5 4-144,2 4-681,4 4-591,2 2 688,-7-5-8794</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2.99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9530,'3'0'224,"2"1"-160,2 1 168,3 3 184,1 2 64,3 3 32,2 2-23,3 3-41,3 1-40,2 2-24,1 1-40,2 2-96,1 2-56,2 1-96,1 4-32,3 2-48,0 4-48,2 4-336,-1 2-376,1 2-1393,-3 1 1233,-5-8-9058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135"/>
    </inkml:context>
    <inkml:brush xml:id="br0">
      <inkml:brushProperty name="width" value="0.2" units="cm"/>
      <inkml:brushProperty name="height" value="0.2" units="cm"/>
      <inkml:brushProperty name="color" value="#004F8B"/>
    </inkml:brush>
  </inkml:definitions>
  <inkml:trace contextRef="#ctx0" brushRef="#br0">910 50 3257,'-1'-4'218,"-1"1"0,1 1 1,-1-1-1,0 0 0,0 0 1,-1 1-1,1-1 0,0 1 1,-1 0-1,1-1 0,-1 1 1,0 0-1,0 1 0,0-1 1,0 0-1,-5-1 0,1 1 47,1 0 0,0 1 0,-1 0 0,1 0 0,-1 1 0,1 0 0,-1 0-1,-7 1 1,-7 2 70,0 2 0,1 0 1,-1 1-1,-27 13 0,9-1-123,1 2 0,1 1 0,1 3 0,0 0 0,2 3 0,-57 56 0,51-40-44,1 2 0,2 2-1,2 1 1,-40 75 0,53-83-164,2 2 1,2 0-1,2 1 1,1 0 0,3 2-1,-9 55 1,18-74-134,0 1 1,2-1-1,1 1 1,1-1-1,2 1 0,0-1 1,2 0-1,1 0 1,1-1-1,1 1 1,1-1-1,14 27 1,-11-28-571,0-1 1,1-1-1,2 0 1,0-1-1,1-1 0,1 0 1,1-1-1,1-1 1,1 0-1,28 18 1,11-7-569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6.7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851 0 5441,'-10'5'512,"-15"8"240,-14 9-95,-14 11-225,-11 11-104,-8 11-112,-4 11-32,-3 10 128,2 10-8,4 10-16,6 7 0,9 8-392,8 6-184,10 4-392,8 2-528,10-4 671,8-21-6360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5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 22 6161,'0'-1'800,"-1"0"721,0-2-449,1-1 136,1 0-143,1 0-97,3 1-336,2 2-152,5 2-216,4 3-80,5 3-112,4 4-24,5 4 0,4 4 0,3 5 8,2 2-16,1 5 8,0 2-16,0 3-32,0 3-56,-2 1-256,-2 2-168,-2 0-640,-3 1-553,-3-3 937,-7-8-9634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3.92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9050,'0'1'544,"1"0"600,1 1-616,3 0 169,2 2 15,3 4-48,4 3-344,5 6-120,4 5-104,4 6-32,3 4-32,3 4-16,0 2-336,1 3-272,0 0-800,-1 0-761,-2-3 1185,-7-7-7674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425"/>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6305,'0'0'440,"2"0"505,0 0 103,2 0 248,2 2-48,4 1-231,3 4-241,5 6-328,6 7-104,7 9-208,8 10-128,7 10-312,6 10-264,3 6-208,1 3 23,-4-2-319,-5-4-264,-6-5 792,-11-14-8114</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4.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7386,'2'3'208,"3"3"0,3 5-168,3 6 408,3 5 176,2 5 280,2 4 80,2 4-120,3 4-103,2 3-257,1 2-112,1 3-224,1 1-72,-1 1-88,0 0-96,-1 2-216,-1-2-152,-1 0-705,-3-3-975,-3-2 1240,-5-10-7658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4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8602,'-1'3'752,"3"4"352,1 6-344,5 7 73,3 7-305,4 7-72,4 7-96,2 6-40,4 5-24,0 5-24,1 2-96,-1 1-48,-1 2-80,-2-1-128,-3 0-128,-2-3-32,-3-2-88,-2-4-32,-3-3-520,-2-4-209,-1-5-799,-1-6-1105,-3-6 1865,0-8-4313</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5.8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3657,'0'1'672,"1"2"864,1 1-63,1 3 223,2 4-208,2 4-392,2 4-143,3 7-249,3 5-120,3 7-216,4 6-120,3 6-184,3 4-32,1 6-32,-1 2-24,-1 1-144,-3 0-112,-3-1-256,-3-3-112,-4-1-224,-2-3-233,-3-1-911,-3-2 1160,-2-10-7210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50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210 1 5249,'0'0'104,"0"0"-64,0-1 272,0 1 208,1 2 232,-1 0 41,1 3-129,1 2-40,-1 3 48,1 3 72,0 4 32,-1 4-39,1 3-153,-1 3-48,0 4-32,0 4-8,1 3-88,-1 4-80,1 3-168,-1 3-56,0 1-72,0 2-16,-3-1-64,-1-1-104,-3-1-136,-3-4-48,-3-2-56,-4-4 8,-3-3-80,-3-3-96,-1-3-232,-2-2-89,-1-2-215,1-2-296,0-3 840,5-5-7266</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6.996"/>
    </inkml:context>
    <inkml:brush xml:id="br0">
      <inkml:brushProperty name="width" value="0.35" units="cm"/>
      <inkml:brushProperty name="height" value="2.1" units="cm"/>
      <inkml:brushProperty name="color" value="#F6630D"/>
      <inkml:brushProperty name="inkEffects" value="pencil"/>
    </inkml:brush>
  </inkml:definitions>
  <inkml:trace contextRef="#ctx0" brushRef="#br0">7 526 7754,'0'1'288,"-2"1"96,1-1-216,-1 0 208,1-2 152,1 0 312,0-2 56,2-1-31,2-2-113,3-1-280,1-2-152,4-3-192,2-2-64,4-3-56,2-3 0,3-4-8,2-4-8,4-3-8,1-2 0,2-3-24,0 1-80,1-1-160,0 0-136,0-1-496,-2 1-281,-1-1-1015,-2 0 1160,-7 7-6546</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7.5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19 620 3217,'-1'0'376,"-2"0"288,0 1 8,-1 0 88,1-1 304,0 1 153,2-1 39,0-1-112,2 0-288,2 0-199,3-2-257,2 0-64,3-3-64,5-1-32,4-3-64,5-3-48,4-3-88,3-4-16,3-3-16,0-3-8,1-4 0,0-2 0,-1-4 0,-1-1-8,-1-3-40,0-1-56,0-2-280,-2-2-256,-3-2-665,-1-2-639,-4-1 1064,-6 8-7314</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165"/>
    </inkml:context>
    <inkml:brush xml:id="br0">
      <inkml:brushProperty name="width" value="0.35" units="cm"/>
      <inkml:brushProperty name="height" value="2.1" units="cm"/>
      <inkml:brushProperty name="color" value="#F6630D"/>
      <inkml:brushProperty name="inkEffects" value="pencil"/>
    </inkml:brush>
  </inkml:definitions>
  <inkml:trace contextRef="#ctx0" brushRef="#br0">45 476 5745,'-3'4'528,"-2"4"657,-2 4-1017,-1 2 32,0 3 184,2 0 336,1-1 104,3-1 0,2-1-128,3-3-328,2-3-119,4-3-273,4-3-145,4-4-183,5-4-56,3-5 8,5-5 64,3-5 152,1-5 72,1-4 112,1-3 32,-1-4 104,-1-1 16,-1-3 24,-1-1-8,-3-2-88,-2-1-16,-3-1-352,-3 0-336,-4-1-1224,-2-1 1016,-4 9-6290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1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916 0 3465,'-9'5'64,"-9"7"-80,-8 8 16,-8 9 0,-6 8 32,-8 6 568,-7 5 288,-8 3 280,-7 3 17,-5 3-553,-2 3-296,0 7-296,3 6-56,6 8-184,9 7-136,10 11-721,12 7-559,13 5 864,11-16-3665</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8.78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197 827 6673,'-3'5'120,"-6"5"-152,-4 6-24,-5 3 32,-1 2 16,-2 1 8,-1 0 152,2-1 49,2-2 7,1-3-72,4-2-240,3-2-104,2-4-233,4-2 41,2-3 232,3-2 168,3-2 504,1-1 105,3-2 79,1-1-32,3-1-176,3-2-32,1 0-88,3-1-40,1-1-88,3-1-56,2-1-80,1-3 8,1-3 40,1-4 16,2-4-8,-1-3-32,0-5-64,0-3-8,-2-2 16,-1-3 24,-2-1 8,-1-3 1,-3-1-9,-2-1-24,-4-3-16,-4-1-8,-3-2-24,-3-1-24,-4-1-385,-2 1-367,-4 1-1152,-2 1-921,-3 3 1513,0 10-3457</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159"/>
    </inkml:context>
    <inkml:brush xml:id="br0">
      <inkml:brushProperty name="width" value="0.35" units="cm"/>
      <inkml:brushProperty name="height" value="2.1" units="cm"/>
      <inkml:brushProperty name="color" value="#F6630D"/>
      <inkml:brushProperty name="inkEffects" value="pencil"/>
    </inkml:brush>
  </inkml:definitions>
  <inkml:trace contextRef="#ctx0" brushRef="#br0">91 1 6665,'1'3'617,"2"6"1103,2 6-1456,1 5 304,2 7 120,1 5 160,0 4-31,1 4-153,-2 4-80,0 4-240,0 3-120,-1 2-176,-1 2-72,-2 1-112,-2 0-8,-3 1-72,-4-1 16,-5-1 40,-4 0-56,-5-2-152,-4-2-96,-3-2-465,-3-2-375,-2-5 752,5-8-8786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558"/>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1080 5385,'3'-5'472,"5"-5"376,4-8 25,5-4-25,1-5-24,2-4-200,0-1-128,0-2-304,-2 0-88,0-3-64,-1-1-24,0-3-16,-1-2 0,0-2-8,0-2 0,0-3 8,-2 0 16,-1-1 8,-3 1 0,-2 1 8,-3 1-8,-2 1-8,-5 1-96,-2 1-368,-4-1-248,-3 0-1080,-1-2 1000,1 9-6290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09.9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74 0 4041,'2'4'248,"1"6"432,3 5 184,2 6 184,1 3-47,3 4-337,1 3-128,1 2-160,1 3-88,1 2-152,0 2-56,-1 2-40,-2 1-8,0 0-16,-3 2 8,-1 0-16,-3 1 0,-3 1-8,-2 2-16,-4 0-24,-3 3-32,-5 1-8,-4 4 16,-4 2 32,-5 1 40,-3 0 24,-3-2-16,-1-4-256,-1-7-472,-1-8 424,6-10-8314</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1071 4161,'3'-4'352,"3"-4"384,5-6-448,3-4 112,1-3 120,2-3 24,1-2-135,0-3-121,0-1-112,0-2 40,0-1 80,0-3 8,-1-1-56,-1-3-56,-1-3-112,-2-3-32,-3-3-16,-3-2-8,-4-2-8,-3-2-8,-3-1-32,-4-1-16,-4 0-160,-2 1-200,-2 2-576,-3 2-329,0 2 641,2 10-5065</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0.73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5849,'2'4'296,"3"4"112,4 6 113,3 6 127,4 5 160,3 6-40,2 4-160,3 6-128,2 8-256,1 6-88,1 8-96,0 6-8,0 3-16,-3 2 0,-4-1 0,-3-3 0,-6-4-192,-4-4-216,-4-7-824,-4-4-1065,-5-7 1281,-1-11-4817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21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122 741 5721,'1'-5'560,"1"-4"553,2-7-89,0-4 88,2-4-24,-1-2-152,0-3-183,-1-1-337,-1-1-136,-2-2-176,-1-1-48,-3-2-64,-1-2-40,-3-3-64,-1-1-8,-2-1-16,-3 1-24,-1-1-192,-2 1-265,-2 0-727,-3 1-648,-1 1 1056,2 6-6402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56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 3113,'1'2'528,"2"5"272,3 3 96,4 3 64,3 3-143,4 2-89,4 2-176,2 2-64,3 3-168,1 2-64,2 2-96,2 2-48,1 4 24,0 3 8,1 4 0,-1 5-24,1 2-56,-3 5-32,-1 2 8,-4 1 8,-4 2 16,-4 1 0,-5 0 0,-4 2-8,-4 1-16,-4-1-16,-3-1-192,-4-3-184,-3-4-688,-3-6-1305,-2-6 1393,2-10-4961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1.94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0 872 8306,'1'-3'632,"2"-4"464,0-6-552,1-3-80,0-5 0,1-2 9,0-3-89,-1-1-48,1-2-104,1-3-32,0-1-88,0-3-48,-1-2-48,1-2-8,-1-3-48,0-2-40,-2-1-48,0 0-32,-1 0-96,-2 1-40,-2 3-32,-1 3-41,-2 3-151,-3 3-104,-1 2-576,-1 3-656,-1 1 1079,1 7-5920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2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7874,'2'3'488,"2"4"576,2 4-728,4 6 112,1 4 168,2 4 88,2 4-151,1 3-105,0 4-168,1 4-104,0 3-112,-1 2-8,-1 3-24,-1 2-8,-1 1-16,0 0-8,-2 2-72,-2-1-40,-3 0-152,-1 0-120,-3-1-265,-3-1-111,-2-1-96,-2-3-96,-3-3-672,-2-4 991,0-9-6232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7.7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1971 4 2625,'0'-1'248,"1"0"16,-2 0 56,-4 0 80,-4 2-40,-7 2 0,-7 2 16,-9 3 8,-10 3 200,-9 4 120,-12 3 57,-10 5-121,-12 4-280,-11 4-128,-13 7-160,-10 7-24,-11 7 40,-8 10 128,-7 8 0,-3 7-8,4 4-128,7 0-240,11-4-544,14-5-704,16-7 775,24-14-6008</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2.6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76 647 8194,'1'-2'280,"1"-2"72,2-3-120,2-4 232,0-1 296,1-2 96,0-1-63,0-2-153,-1 0-192,0-2-80,-2-2-128,-1-3-56,-1-4-104,-3-3-24,-3-4-64,-2-3-80,-2-4-272,-3-2-168,-4-2-392,-1-2-177,-2 0-303,-2 2-304,0 3 992,3 8-6418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017"/>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5681,'1'1'720,"1"0"1513,1 0-1881,2 1 376,0 0 112,1 3 24,3 2-79,2 4-273,3 4-80,3 5-192,4 6-80,3 7-112,2 7-16,2 8-16,0 7-32,-1 5-232,-1 4-112,-4 3-152,-3 1-88,-4 1-105,-4-1-143,-4-2-1056,-4-2 1112,-2-11-6866</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363"/>
    </inkml:context>
    <inkml:brush xml:id="br0">
      <inkml:brushProperty name="width" value="0.35" units="cm"/>
      <inkml:brushProperty name="height" value="2.1" units="cm"/>
      <inkml:brushProperty name="color" value="#F6630D"/>
      <inkml:brushProperty name="inkEffects" value="pencil"/>
    </inkml:brush>
  </inkml:definitions>
  <inkml:trace contextRef="#ctx0" brushRef="#br0">77 336 4425,'0'-4'160,"0"-6"64,0-7-352,-1-6 232,-2-5 136,-1-3 152,-2-3-8,-2-2-264,-3-2-120,-3-1-904,-1-2 648,0 6-4505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3.63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6593,'2'2'433,"2"3"535,4 6-848,4 4 232,4 7 64,4 4 96,3 6-16,2 6-176,1 4-80,1 6-144,1 5-136,-1 6-320,-2 5-80,-2 3-248,-3 5-112,-3 1-681,-5 0 849,-3-12-5473</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4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5569,'0'1'-192,"0"0"-168,1 1 280,-1 0 752,-1 0 104,1 0-55,0 0-177,-1-1-56,2 2 48,1 1 96,1 3 16,4 4-120,3 4-104,5 7-184,3 6-56,4 8-96,3 7-40,2 8-80,2 6-128,2 5-480,-1 5-344,-3 1-976,-2 1 1007,-7-11-5784</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4.95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5897,'1'6'80,"2"10"-80,2 10-360,4 10 296,0-2-5489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37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154 282 1456,'-4'-6'160,"-5"-7"280,-3-5-143,-3-5 207,-2-2 120,1 0 16,0-1 16,2 2-96,1 1-16,2 2 96,2 3 49,1 1-9,3 3 8,2 3-32,2 3-48,3 2-64,3 2-64,5 4-192,4 4-56,5 4-136,4 6-56,6 6-16,4 8-8,3 7-72,3 6-64,1 4-272,0 4-240,-1 0-896,-1-1-609,-4-5 1129,-8-9-4681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5.7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 34 5273,'-2'-2'768,"-2"-3"1089,-1-1-889,1-1 96,0 1-40,2 1-79,3 2-305,4 5-72,4 3-192,5 5-120,7 5-128,4 4-40,5 5-32,4 3-8,3 3-16,2 2 0,1 3 0,-1 3-16,-1 3-176,-1 2-200,-1 1-712,-4-2-481,-2-3 809,-7-8-9538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108"/>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12 8826,'-1'-2'488,"-1"0"616,0-2-1104,0 1 112,2 2 216,2 3 144,3 4 193,5 5-25,6 7-160,4 5-120,4 5-216,5 4-56,3 3-48,1 0-24,1 0-112,-2-1-160,-2-3-776,-2-2-649,-4-3 889,-5-6-9114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461"/>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2 3273,'1'0'424,"3"-1"696,2 1-680,5 2 80,4 3 24,5 4-48,6 7-223,6 6-73,5 9-753,6 9-1103,3 7 976,-6-4-3721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2040 1 4105,'-9'1'256,"-14"3"80,-13 4-152,-14 5-200,-12 5-104,-11 3-24,-10 3 0,-9 1 176,-7 2 256,-9 1 264,-9 5 80,-11 7 424,-11 7-167,-11 11-225,-8 9-80,-2 9-584,2 7-224,9 7-1264,12 6 999,29-15-6464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16.87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11546,'4'5'217,"9"9"-322,9 11-15,8 11-104,7 13-352,5 10-664,3 9-408,-1 5 759,-8-9-6072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8.751"/>
    </inkml:context>
    <inkml:brush xml:id="br0">
      <inkml:brushProperty name="width" value="0.35" units="cm"/>
      <inkml:brushProperty name="height" value="2.1" units="cm"/>
      <inkml:brushProperty name="color" value="#E71224"/>
      <inkml:brushProperty name="inkEffects" value="pencil"/>
    </inkml:brush>
  </inkml:definitions>
  <inkml:trace contextRef="#ctx0" brushRef="#br0">432 17 1424,'0'0'672,"0"0"513,0-1 7,0 0 24,-1-1-280,0 0-159,-2 0-177,-2-1-64,-2 1-32,-1 0-24,-4 0-144,-2 2-80,-4 2-152,-2 2-48,-5 3-48,-3 3-8,-4 4-8,-4 3-8,-2 4 0,-1 2-16,-1 2-208,1 2-392,3 2 384,6-3-8842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320"/>
    </inkml:context>
    <inkml:brush xml:id="br0">
      <inkml:brushProperty name="width" value="0.35" units="cm"/>
      <inkml:brushProperty name="height" value="2.1" units="cm"/>
      <inkml:brushProperty name="color" value="#E71224"/>
      <inkml:brushProperty name="inkEffects" value="pencil"/>
    </inkml:brush>
  </inkml:definitions>
  <inkml:trace contextRef="#ctx0" brushRef="#br0">793 12 7642,'-2'-1'272,"-1"0"256,-3-1 152,-2 0 96,-2 0-48,-2 0-296,-2 1-120,-2 1-32,-3 1 1,-2 1-33,-3 1 0,-3 2-16,-4 1 16,-3 1 0,-4 2-8,-3 1-56,-4 3-40,-3 2-80,-3 3-32,0 3-32,-1 4-16,2 3-200,3 2-336,4 4-1169,3 1-1247,6 3 1567,9-7-5544</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9.9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744 93 1552,'-1'-1'576,"-2"-2"409,-2-2 239,-4-1 112,-1-1-280,-3-2-191,-1-1-369,-2 0-32,-1-2 24,-1 2 8,-3 0-24,-3 3-80,-3 5-176,-4 4-72,-5 5-112,-4 5-32,-4 6-8,-4 6-8,-3 4-16,0 4-64,-1 3-344,1 3-136,3 2-696,4 2-1289,4 1 1609,10-7-3889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0.493"/>
    </inkml:context>
    <inkml:brush xml:id="br0">
      <inkml:brushProperty name="width" value="0.35" units="cm"/>
      <inkml:brushProperty name="height" value="2.1" units="cm"/>
      <inkml:brushProperty name="color" value="#E71224"/>
      <inkml:brushProperty name="inkEffects" value="pencil"/>
    </inkml:brush>
  </inkml:definitions>
  <inkml:trace contextRef="#ctx0" brushRef="#br0">718 62 4945,'-1'-1'456,"-1"-1"816,0-2-871,-3-2 199,-1 0 176,-2-1 0,-2 0-64,-2 0-24,-1 0-16,-2 2-7,-2 0-57,-3 2-48,-3 1-104,-3 4-64,-4 2-152,-4 4-72,-4 3-80,-2 3-8,-3 3-24,-2 1-16,0 3-48,-2 1-48,2 1-280,0 2-312,3 2-1152,3 3-1161,2 5 1609,9-5-6138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059"/>
    </inkml:context>
    <inkml:brush xml:id="br0">
      <inkml:brushProperty name="width" value="0.35" units="cm"/>
      <inkml:brushProperty name="height" value="2.1" units="cm"/>
      <inkml:brushProperty name="color" value="#E71224"/>
      <inkml:brushProperty name="inkEffects" value="pencil"/>
    </inkml:brush>
  </inkml:definitions>
  <inkml:trace contextRef="#ctx0" brushRef="#br0">737 7 2128,'-2'-1'32,"-3"0"0,-4 0 785,-3-1 279,-3 1 392,-3 1 73,-1 0-241,-2 2-88,-1 0-232,-1 1-176,-4 2-391,-3 3-161,-4 3-176,-4 5-32,-6 6-48,-5 6-16,-3 6-32,-3 6-208,-1 7-841,-1 5-263,3 5-728,2 3 895,10-8-5288</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1.676"/>
    </inkml:context>
    <inkml:brush xml:id="br0">
      <inkml:brushProperty name="width" value="0.35" units="cm"/>
      <inkml:brushProperty name="height" value="2.1" units="cm"/>
      <inkml:brushProperty name="color" value="#E71224"/>
      <inkml:brushProperty name="inkEffects" value="pencil"/>
    </inkml:brush>
  </inkml:definitions>
  <inkml:trace contextRef="#ctx0" brushRef="#br0">756 7 4529,'0'0'256,"0"-1"304,-3 0 384,-1 0 161,-2-1 167,-2 1-144,-4 1-320,-1 0-72,-4 0-95,-2 2-49,-2 1-128,-3 2-40,-5 2-48,-3 3-40,-6 3-72,-3 4-48,-5 2-112,-1 4-48,-1 3-40,-1 3-8,1 2-32,1 3-272,1 2-72,2 2-240,1 3-1192,4 1 1255,7-6-10649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380"/>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0 216 2120,'1'-1'329,"1"-1"575,1-3-488,1-1 184,1-1 48,2-1 136,0 0 24,1-1-79,1 1-89,1-1-280,2 1-128,2 0-128,2 0-32,3 0-40,2-2 0,2 0 104,2-2 112,3-2 224,1 0 72,2 0-32,2 0-104,-1 2-224,0 3-72,0 2-104,-1 3-16,-1 4-208,-2 2-120,-1 2-368,-3 3-304,-1 0-1104,-2 1 1207,-5-1-5240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2.935"/>
    </inkml:context>
    <inkml:brush xml:id="br0">
      <inkml:brushProperty name="width" value="0.35" units="cm"/>
      <inkml:brushProperty name="height" value="2.1" units="cm"/>
      <inkml:brushProperty name="color" value="#E71224"/>
      <inkml:brushProperty name="inkEffects" value="pencil"/>
    </inkml:brush>
  </inkml:definitions>
  <inkml:trace contextRef="#ctx0" brushRef="#br0">880 47 4601,'-1'-1'512,"0"-2"208,-2-1 184,-1-1 25,-1 0-113,-1-1-80,-3 1-112,0 0 0,-3 0 16,-2 2-7,-3 0-89,-2 1-32,-3 2-72,-2 1-32,-3 0-64,-2 1-48,-4 1-88,-4 0-48,-5 3-56,-3 1-16,-5 4-56,-3 2-24,-2 3-16,-1 4-24,2 2-224,3 2-232,5 2-560,4 0-361,6 2-775,4 1-697,6 2 1649,6-4-4113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3.548"/>
    </inkml:context>
    <inkml:brush xml:id="br0">
      <inkml:brushProperty name="width" value="0.35" units="cm"/>
      <inkml:brushProperty name="height" value="2.1" units="cm"/>
      <inkml:brushProperty name="color" value="#E71224"/>
      <inkml:brushProperty name="inkEffects" value="pencil"/>
    </inkml:brush>
  </inkml:definitions>
  <inkml:trace contextRef="#ctx0" brushRef="#br0">896 3 3473,'-3'0'520,"-5"-1"432,-4 0 136,-5 0-168,-6 1-183,-4 1-185,-4 0 8,-4 3 136,-5 0 104,-2 3 80,-5 2-111,-2 5-281,-3 5-160,-3 7-256,-2 5-56,-1 7-16,0 4-32,2 6-8,2 5-128,3 4-632,4 3-593,5 2 705,10-10-9042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8.9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1 150 4569,'2'-1'304,"6"0"120,8 0-16,7-1 128,8-1-24,11-2 25,11-1 7,13-2-192,12-2-56,13-3-112,10 0-8,10-2-48,10 0 8,9 2-104,10 1 0,8 2 0,5 2-96,2 3-632,2 1-704,-1 1 743,-27 1-5728</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2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0 16 4969,'2'0'128,"3"0"-64,2 0 184,2-1 96,2 1 208,2-1 88,1 0-135,3 0-89,2 1-200,4-1-88,4 0-32,3-1 64,4 0 88,2 1 40,2-1 56,1 1-48,1 0-104,0 1-40,-1 2-120,-1 1-32,-2 2-488,-3 2-592,-3 1 616,-7-1-7522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4.910"/>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650 113 3705,'-2'-1'312,"-2"0"368,-1-1-48,-2 0 136,0 0 185,-1-2-9,0 0-120,0-1-16,0-1-56,-1-1-32,0 0-95,-1-1-113,-3-1-200,-2 0-80,-2 0-136,-4 0-24,-3 0-24,-4 2-16,-3 1-32,-2 2-24,-3 2-8,-1 2 0,-2 2 24,-2 2-8,0 2-40,0 2-336,0 2-665,2 2-607,2 2 768,7-1-7954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15.427"/>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653 81 5153,'-1'-1'320,"-1"-3"416,-2-2 313,-1-1 287,-3-2-120,-2 0-408,-4-1-304,-2 0-296,-6 2-32,-4 1-80,-6 1-32,-6 3-23,-6 2 39,-7 4 0,-4 3-8,-4 5-208,1 5-329,0 4-695,2 6-768,4 3 1008,10-2-6410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43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9 1744,'4'0'64,"5"-2"-168,5-1 8,-1-1-1512</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0.888"/>
    </inkml:context>
    <inkml:brush xml:id="br0">
      <inkml:brushProperty name="width" value="0.35" units="cm"/>
      <inkml:brushProperty name="height" value="2.1" units="cm"/>
      <inkml:brushProperty name="color" value="#E71224"/>
      <inkml:brushProperty name="inkEffects" value="pencil"/>
    </inkml:brush>
  </inkml:definitions>
  <inkml:trace contextRef="#ctx0" brushRef="#br0">63 130 4705,'-3'-2'616,"-3"-2"640,-3-2-271,-2-2-177,1-1-152,1 0-264,2-1-128,2 0-136,3 0-40,2 1 8,4-1 64,1 1 96,3 0 48,3 2-8,3 1-64,4 1-112,4 2-32,6 1-64,4 1 0,4 1 8,4 1 0,3 0 0,2 1-8,1 0-8,-1 1 0,-1 0-16,-1 0 0,-4 2-112,-1-1-96,-5 1-104,-3 1-24,-4 0 0,-5 0 24,-4 0-304,-6 0-360,-4 1 544,-4-1-7578</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1.68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278 19 4049,'-3'-1'120,"-4"0"8,-6-1 8,-4 0 88,-4 0 64,-3 1 24,-1 0-48,-2 0-8,1 0 120,0 0 248,2 0 105,3 0 39,4 0-152,3-1-224,5 2-80,5 0-72,5 1-16,5 1-56,6 1 80,6 1 96,7 1 0,4 0-24,6-1-79,2 1-97,3-1-8,1-1-24,0 1-8,-1-2-56,-1 1-16,-1 0-16,-2 0 0,-4 0 0,-3 0 8,-4 0-8,-4 0-8,-5-1 0,-5 1-8,-4-1 0,-4 0 8,-6-1 16,-5 1 8,-4-2 0,-4-1 0,-2-1-8,-3-1 0,-1-1-8,-1-1-8,-2-1-8,-1 0-8,-2 0-8,-1 0-8,-2 0-64,-2 2-80,-1-1-64,1 2 0,1 1 63,4 0-31,4 1-152,5 0-64,7 1 8,5 1 104,7 1 232,4 0 64,7 1 8,5 1 8,5 0 0,5 0 0,4 1-8,2 1 0,3-1 8,0 1-8,1-1 0,0 1 0,-1-1 0,-3 0 8,-3-1-8,-4 0-8,-4-1-336,-4-1-112,-5 0-232,-3-1-304,-5-1-249,-4 0-215,-5-1 704,0 0-3257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2.164"/>
    </inkml:context>
    <inkml:brush xml:id="br0">
      <inkml:brushProperty name="width" value="0.35" units="cm"/>
      <inkml:brushProperty name="height" value="2.1" units="cm"/>
      <inkml:brushProperty name="color" value="#E71224"/>
      <inkml:brushProperty name="inkEffects" value="pencil"/>
    </inkml:brush>
  </inkml:definitions>
  <inkml:trace contextRef="#ctx0" brushRef="#br0">1 0 7946,'1'1'328,"1"0"256,2 1-592,1 0 56,3 0 16,1-1 168,0 1 88,0 0 48,2-1-8,0 0-176,2-1-96,2 1-40,5 1-8,5-1-8,5 1 0,5 0 0,6 0-8,4 1 56,3 0 88,3 1 24,0 1 8,1 0-56,0 0-88,-1 2-40,-2 0 0,-4 1-16,-3 1 0,-5 0-16,-5 0-24,-5 0-352,-3-1-216,-5 0-824,-2-1-801,-4 0 1273,-4-1-4953</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3.613"/>
    </inkml:context>
    <inkml:brush xml:id="br0">
      <inkml:brushProperty name="width" value="0.35" units="cm"/>
      <inkml:brushProperty name="height" value="2.1" units="cm"/>
      <inkml:brushProperty name="color" value="#E71224"/>
      <inkml:brushProperty name="inkEffects" value="pencil"/>
    </inkml:brush>
  </inkml:definitions>
  <inkml:trace contextRef="#ctx0" brushRef="#br0">387 172 6057,'-5'-1'168,"-6"-1"-88,-7 0-40,-5-1-16,-6 0-8,-2 0 144,-2-1 112,0-1 81,3 1 39,2-1 176,4 1-24,5 1-56,5 0-56,5 1-136,5 0 0,5 2 160,6 0 80,5 0-72,6 1-87,7 0-161,6 1-56,6 0-40,4 0 8,4 0 112,3 0 16,2 1 0,1-1-24,0 1-120,1 0-32,-2 0-32,-2 1 0,-2 1-24,-2 0 0,-4 1-8,-4 0 0,-4 1-8,-4 0 0,-4 1 0,-4 1 0,-2-1 0,-3 1-8,-2-1 16,-2 0-8,-2-2 0,-1 0 0,-2-1 0,0-2-8,-2 0 8,-1-1 8,-1-1-24,-1-1-56,-1-1-40,-2-1-16,0 0 32,-3-1 40,-1-1 24,-3 0 8,-3-1 16,-3 0-8,-3-1-8,-5-1 8,-3 1 8,-3-1 16,-4 1 8,-2 0-8,-1 0 0,-1 1 0,0-1 40,0 1 32,-1-1 0,-1 1 8,0-1-56,0 0-8,0 0 0,1 1 8,3-1-8,2 0 0,5 2-16,4-1 8,5 1-8,4 1 8,4 0 8,2 1-16,4 0-40,2 1-16,2 0 0,2 1 0,3 1 40,2 1 0,5 0 0,3 1 0,5 0-8,4 1 8,5 0 0,4 0 0,3 0 16,3 1-8,1-1 0,1 1 8,0 0-8,-2 1 0,-1 0 8,-2 0-8,-1 1 0,-2-1 0,-2 1 0,-2-1 0,-3 0 0,-1 0 8,-4 0-16,-1 0 8,-2-1 0,-1 0 0,-2-1 8,-3 0 0,-2-2 8,-2 0 0,-3-1-8,-2 0 0,-1-1 0,-2 1 0,0-2 24,-2 0 0,1 0-8,-2-1 0,1-1-16,0 0-16,-2-1 0,1 0-8,-2 0 8,-1-1 0,-1 1 8,-1-1 0,-1 0 0,-1 0 0,-1-1-8,-2 0-16,-2 0 0,-3-2 0,-3-1 0,-3-1 8,-3 0-8,-3-2 0,-3 1-8,-3-1-16,-2 1 8,-2 0-8,-3 0 24,0 0-8,-2 0-48,0 1-72,0 1-48,1 0-8,1 2-48,2 0-72,3 2-288,2 1-256,3 1-465,4 1-135,4 1-320,5 0-729,6 1 1553,5 1-2761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661"/>
    </inkml:context>
    <inkml:brush xml:id="br0">
      <inkml:brushProperty name="width" value="0.35" units="cm"/>
      <inkml:brushProperty name="height" value="2.1" units="cm"/>
      <inkml:brushProperty name="color" value="#E71224"/>
      <inkml:brushProperty name="inkEffects" value="pencil"/>
    </inkml:brush>
  </inkml:definitions>
  <inkml:trace contextRef="#ctx0" brushRef="#br0">65 75 4345,'1'1'208,"1"0"200,2 2-272,0-1 192,2 2 224,1-2 400,2 0 81,0-2-41,2-2-120,2-2-296,3-2-120,1-2-80,4-1-48,3-2-47,4 1-17,3-1-48,2 2-64,4 1-104,3 2-8,3 2-32,2 3 8,2 1-8,1 2 0,1 1 16,-2 1 0,-2 1 8,-2-1 0,-3 0-8,-3 0 8,-6-1-8,-3 0 0,-6 0 8,-5 0-8,-3 0-16,-4-1 0,-4 1-16,-1-1-24,-3 1-40,0-1 0,-1 0 0,-1-1 32,0 0 16,-1 0-56,1-1-72,-2-1-32,0 1-40,0-1 32,-3 0 39,0 0-7,-1 0 40,-1 1 24,-2-1 48,0 0 24,-1 1 24,-1-1 16,-1-1 8,-2 1-8,-1-1-8,-1 1-8,-4-1 0,-1 1 0,-4 0-8,-2 1 8,-1 0 0,-3 1 0,-1 0 0,-1 1 8,-2 0-8,-1 1 8,-2 1-8,-2 0 8,-3 0 8,-2 0-8,-1-1-8,0-1 8,0 0-8,1-1-8,3 0-240,5 0-168,4-1-128,6 1-8,5-1 248,6-1 184,5-1 144,4-1 8,6 0 0,3 0-24,4-1-8,3 0 8,4 1 56,3 1 88,3 0 208,3 0 40,3 2 16,3 0-80,4 1-128,4 2-40,4 0-24,2 0-16,4 1 65,0 0 39,0 0 64,-2 1 16,-2 0-80,-3 1-48,-4 0-64,-3 2-32,-3 1-64,-3 1-8,-3 1 0,-1 0 0,-1 2 0,-2-1 0,-1 0 0,0-1 0,-3-2-16,-1 0-96,-3-1-680,-1-1-617,-3 0 713,-2-2-9706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4.992"/>
    </inkml:context>
    <inkml:brush xml:id="br0">
      <inkml:brushProperty name="width" value="0.35" units="cm"/>
      <inkml:brushProperty name="height" value="2.1" units="cm"/>
      <inkml:brushProperty name="color" value="#E71224"/>
      <inkml:brushProperty name="inkEffects" value="pencil"/>
    </inkml:brush>
  </inkml:definitions>
  <inkml:trace contextRef="#ctx0" brushRef="#br0">2 2 7770,'-1'0'728,"1"-1"1472,1 1-2216,3 0 24,4 1 336,4 2 136,5 0 113,5 2-41,4 0-216,3 2-144,2 0-136,2 1-24,2 0-336,0 0-520,0 1 488,-6-3-11475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39.4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1 130 2569,'10'-2'64,"18"-4"-48,19-4 0,16-2-16,15-2 0,12 0-16,8-2 8,7 1-8,6 0 8,6 3-8,6 3 0,8 5 8,10 4-8,10 5 8,-21 1-2545</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60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0 100 5841,'1'1'424,"2"0"777,3 1-1569,3 0-97,4 1-7,3-1 72,4 0 248,1-1 128,2 1 72,2 0 0,3 0-8,1 0 0,5-1-8,2 0 0,5-1-8,2-1 8,2-1 128,2-3 128,0-2 104,0-2 9,-1-3-145,-1-1-184,-1-3-1161,-1-3-647,-1-2 864,-9 3-2881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2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 1 5177,'-2'1'-72,"-1"1"552,-2 2-1344,-1 1-3857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0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451 1 4537,'-4'2'992,"-6"3"881,-6 3-585,-4 2-784,-4 2-216,-3 1-240,-1 1-56,-3 1-160,0 1-32,-3 0-72,-1 0-48,-2-1 0,-1 0-192,-1-2-969,-3 0 937,7-3-5161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3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0 302 9402,'4'0'320,"6"1"16,7 1-520,7 0-80,5-1 0,5 0 40,2-2 488,2-1 256,1-1 264,0-2 8,2 0-271,2-2-185,1-1-256,1 0-40,1-1-24,0 0 0,1-1 0,-2-1 0,0 0 0,-1-1 8,-2 0-16,-2-2-32,-1-2-392,-2-1-265,-2-1-511,-2-2-104,-5-1 304,-3 0 192,-6 1-161,-3 2-471,-5 1 776,-3 4-3465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6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481 0 2296,'-1'1'57,"-3"2"-226,-3 1-231,-3 2 32,-2 2 40,-2 2 376,-2 0 208,-2 1 200,-2 2 32,-3 1-47,-4 2-177,-3 1-200,-4 2-40,-4 0-24,-3 3 0,-5 0 0,-1 0-32,-3 1 24,8-4-3081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0.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1 131 4873,'1'0'344,"4"0"368,3 0-744,5-2-504,3 0-96,4-2 56,2 0 192,3-2 824,3 0 216,2-1 152,1 1-56,2-1-288,1 0-87,3 0-169,1-1-56,1 0-112,2-2-56,1 0-705,0-2-735,0-1 800,-8 1-4161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8.52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14 7850,'-1'1'416,"-2"1"264,0 0-688,1 1-32,2 0 80,3 0 416,4 0 144,3-1 96,5 0-40,4-1-279,5 0-145,4-1-168,4-1-24,5 1-16,3-1 0,4 1 96,4 0 72,1 0 144,4 1 8,3 1-88,2-1-72,2 1-152,2-2-32,1-1-200,-1-2-192,-2-2-624,-1-4-513,-4-2 825,-10 0-9026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15 213 6649,'-2'0'377,"-2"0"199,0 1-272,1 0 312,2 1 144,3 1 392,4 0 137,4 0-233,6 0-168,5-1-400,5 0-168,5-1-136,4 0 8,3 0 56,5-2 8,2 0-40,5 0-48,3-2-104,3-1-32,2 0-24,1-2 8,1 0-8,-1-2-8,-1-1-72,-1-2-80,-1 0-272,-2-2-160,-3-1-392,-2-1-248,-3-1-257,-4-2-31,-5 0 16,-6 0 151,-5 1 297,-8 1-48,-5 2 720,-7 3-3705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3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787 1 2865,'-2'0'656,"-2"2"712,-4 0-176,-1 1-288,-2 0-143,-1 2-169,-1-1 40,-1 2 128,-2 0 32,0 0-96,-2 1-135,-1 1-185,0 0-64,-1 2-96,0 0-24,0 1-104,-1 0-32,-2 2-32,-2 0 0,-2-1-8,-2 1 0,-3 0 0,-2-1 0,-2 0-80,-2-2-96,-1-1-224,-2 0-112,-2-2-249,-1 0-175,-1-1-1200,-3 0 1272,7-2-6546</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39.71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1 177 9226,'2'0'432,"5"0"344,6-1-760,5 0-56,5 0-16,4-1 8,3 0 40,2 0 64,0-1 136,2 0 48,0 0 64,2-1 0,1 0-112,2-1-47,4 0-73,2-2-24,4 1-24,2-2-16,3-1-24,2 0-8,0-2-56,-1-1-17,-1-2-135,-2-1-208,-2-1-1080,-2-2 952,-8 2-8338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0.5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2093 100 2825,'2'-5'152,"4"-5"16,2-3 16,1-2-8,-2 0-48,-4 2-24,-7 1 32,-7 4-8,-9 2 8,-9 4-24,-9 3-72,-9 6-56,-10 4-8,-8 7-8,-11 6 0,-13 8 16,-12 8 104,-15 11 320,-12 10 192,-13 11 160,-8 10-104,-5 7-263,-1 6-193,6 3-160,9 1-16,14 1-48,16 0-48,22 0-177,21 0-343,23 1 344,20-16-5905</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4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966 281 4777,'-4'2'280,"-6"2"288,-6 3-792,-6 3-128,-5 1 48,-6 2 80,-4 0 336,-4 1 136,-5 0 48,-3 1 8,-4 0 0,-3 1-32,-1 0-80,0-1-88,-1 1-144,2-1-24,2-1 8,2-1 0,3-1-32,4-2-40,5-2-64,7-3 8,6-1 88,7-3-64,7-1-72,5-1 8,6-1 152,4-1 216,5 1 184,4 0 0,5 0-144,3 0-72,4 0 392,3 0 161,2 1 127,2-2 8,2 0-416,4-2-112,1 0-48,3-2 24,1-1 80,1-1-8,2-1-72,2-1-48,0-1-144,2 0-32,-1-1-24,1-1-8,-2-1 16,0-1 16,-1-1 8,-1-2-8,-1-2-8,-1-2-40,-1-2-360,0-2-176,-2-1-368,-1-3-40,-1-1 352,-3 0 160,-2-1-41,-2 0-391,-2 0 512,-7 5-4945</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0.8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131 1 2128,'-1'3'104,"0"4"73,-1 5-153,1 5-8,-1 3 8,-1 4 112,-1 1 464,-1 3 184,-2 3 120,-2 4-88,-4 3-496,-3 6-320,-4 3-1296,-4 4 888,2-7-3921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1.5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234 5 4097,'0'-1'264,"1"0"120,0-1-72,1 1-8,0 1 48,1 1 208,1 2 136,-1 1 153,0 3-25,0 2-200,0 4-128,0 5-280,0 5-64,-1 5-72,0 5-24,-2 5-8,-2 5-16,-3 4 0,-4 3-8,-3 2-16,-6 0-24,-5 0-48,-4-3-16,-5-3-56,-2-2-184,-3-4-1544,-1-1 1264,6-9-6730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266"/>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852 1 2913,'-1'2'752,"0"6"528,0 3-488,0 5-248,2 4-376,-1 4-88,-1 5-56,-1 5 0,-3 5-8,-4 3 16,-5 3-8,-4 2 8,-5 0-8,-3-1-8,-3-2-8,-3-2-8,-3-4-136,-1-3-216,-3-2-432,-3-4-24,-2-3 208,-3-3 344,-4-3 616,-2-3 56,-3-3-16,-3-1-128,-1-2-472,0 0-600,1-1 480,11-2-3601</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2.6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0 133 1120,'3'0'688,"3"-2"601,4 0 255,3-1-216,2 1-71,2 0-145,1 1-168,2 0-240,3 1-104,2 1-152,3 0-80,5-1-168,4-1-47,5-1-57,5-2-8,4-2-64,4-1 0,1-2-40,3-1-56,0-2-313,-1 0-263,0-2-776,-1-1-560,-3-1 1071,-10 3-5632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339"/>
    </inkml:context>
    <inkml:brush xml:id="br0">
      <inkml:brushProperty name="width" value="0.35" units="cm"/>
      <inkml:brushProperty name="height" value="2.1" units="cm"/>
      <inkml:brushProperty name="color" value="#FFC114"/>
      <inkml:brushProperty name="inkEffects" value="pencil"/>
    </inkml:brush>
  </inkml:definitions>
  <inkml:trace contextRef="#ctx0" brushRef="#br0">812 0 3953,'-4'1'696,"-4"1"712,-4 0-223,-3 2-273,-3 1-128,-1-1-304,-2 1-96,-1-1-144,-3-1-32,-1 0 0,-2-1 0,-3-1-48,-1 0-32,-4-1-40,-2 0-16,-2 0-40,-2 0 0,-2 2-32,0 1-24,0 1-80,2 1-48,2 0-176,4 0-168,4-2-352,5 0-72,4-3 80,5-1 151,4-1 377,3-2 136,2 0-72,4-1-8,1 1-40,2 1 0,3 0-304,3 2-216,1 0 24,3 1 23,2 0 761,0 1 513,1 0 567,1 0 152,1 0-144,2 0-264,1 0-479,2 1-185,2 1-120,2 0 0,3 1 80,3 1 120,4 0 176,1 1 32,3 1-80,1 0-112,2 0-88,1 0-24,3-2-8,2 0-8,2-3-72,1-2-8,1-3-24,1-2-8,-1-2-168,-1-2-256,-1-1-1112,-2-1 920,-9 1-6594</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3.7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696 1 6153,'-3'1'312,"-5"1"465,-6 2-833,-3 0 64,-4 2 288,-3-1 240,-2 1 360,-3-2 32,-2 1-240,-2-1-248,-3 0-376,-1-1-48,-3 0-16,-1-1-16,0-1-16,-1 0 0,1-2-8,1 1-88,2-1-568,4 0-416,4-1-848,3 0-657,3 0 1481,6 0-2153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18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2849,'0'0'240,"1"1"296,2-1-40,1 1 200,3 1 88,3 0 104,2 0 89,3 1 95,2 0-16,2 0-152,1 0-152,2-1-287,2 0-121,2 1-152,3-1-40,2-1-72,2 1-24,2 0-32,2-1-8,1 0 0,1 0 0,-1-1-8,0 0-8,0-1-32,-1 0-72,-1-2-360,-2 1-217,-2-1-191,-3-1 40,-3 1 368,-4-1 232,-4 1 344,-4 0 176,-5 0-40,-5 1-88,-4 0-208,-4 2-184,-4 0 40,-4 2 80,-3 0 112,-1 1 8,-3 0 8,-2 1 8,-2-1 72,-2 0 16,-1 1-8,-1-1-32,0 1-88,-1-1-32,0 2-88,0-1-144,-1 0-176,0 1 8,-1-1 88,0-1 8,0 0-321,1-1-255,1 0 400,4-1-4841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4.6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34 18 2353,'2'0'512,"3"0"416,4 0-488,4 0-144,2 0-120,2 0 48,1 1 200,2-1 104,1 0-8,2 1-80,2-1-215,2 0-121,4 0-96,1 0 8,2 0-8,1 0 0,-1-1-8,1 1 0,-2-1 8,-1 1-8,-3-1 0,-2 0-24,-3 0-40,-3-1-8,-4 0 7,-4 0 9,-4-1 0,-4 1 0,-6 0-128,-4 1-48,-6 0 40,-5 2 24,-5 0 136,-5 2 72,-3 0 72,-4 2 72,-3 0 208,-2 0 49,-2 1-57,0 0-88,-1 0-216,1 0-88,0-1-112,1-1 8,2-1 0,3 0 32,3-2 80,4 0-80,6-1-825,4-1-879,6 0 960,5 0-3097</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13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4089,'0'0'-616,"-1"0"-384,1-1 167,-1 1 489,2 0 1144,0 1 353,2 0 207,1 0-176,2 1-352,1 1-111,4 1-249,4 0-96,4 0-224,5 1-80,4-1 32,5 0 16,3 0 24,3 0-16,3 1-80,3 0-24,3-2-88,1 1-40,2-3-80,0-1-56,0-2-120,-1-2-144,-2-3-945,-2 0 897,-10 0-4977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25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1528 1 4201,'-9'2'320,"-12"3"144,-14 4-248,-12 3-88,-11 6-112,-10 3-8,-8 6 136,-8 4 96,-6 7 96,-7 8 8,-5 11-144,-4 10-88,-1 12-88,1 9 8,3 11 0,6 9-16,9 5-16,11 2-312,15 0-96,15-2-288,16-2 264,14-20-4553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5.635"/>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44 8058,'-1'1'160,"0"0"56,1 1-416,1 1 152,1 2 176,2 0 384,4 1 80,3 0 48,4 0-120,4 0-352,5 0-80,5 0-56,5 0-80,6-1-24,4-2 0,5-1 0,3-4 72,3-2 0,2-2-80,2-2-320,-1-2-152,0-2-136,-1-1 32,-2-1 80,-2 0-113,-4-2 433,-9 3-6449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2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722 0 4657,'0'0'88,"0"1"-88,0 1 0,0 3 80,-1 3 96,-1 3 200,-2 4 56,-1 3-8,-3 5-64,-3 5-176,-3 5-48,-2 5-7,-4 2 15,-2 3 16,-4 1 8,-2 2-40,-4 0-16,-3 0-64,-3 1-24,-3-2-16,-3-2 8,-1-3 0,-1-5 0,-1-3-8,0-4-40,-2-4-736,1-4-1193,-2-3 1145,8-5-3497</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6.698"/>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0 379 9498,'4'0'272,"6"-1"-128,9-1-224,7-1-144,7-1-8,5-1 48,3-2 112,4-1 256,1-1 56,1-2 96,2-1 16,1-1-112,2-2-48,0-2-128,2-2-48,0-2-240,1-3-120,-1-2-216,-1-3-112,-1-5-520,-2-4-505,-1-5 953,-10 6-4569</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1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462 0 4305,'0'1'496,"1"1"840,1 2-1224,0 3 0,-1 4 40,0 3 136,-2 6 249,-2 4 39,-2 4 32,-2 4-104,-3 5-168,-2 3-32,-3 4-72,-4 2-32,-4 1-48,-4 0 0,-5 0 8,-5-2-16,-3 1-56,-5-2-56,-2 1-544,-3 0-528,-2-1 568,9-9-8330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7.67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0 457 8258,'6'-2'624,"6"-4"1072,9-3-2408,7-5-368,4-3-208,4-3 215,-1-4 897,-1-3 576,-4-2 481,-4-2-41,-3-2-408,-3 0-208,-3-2-552,0 0-248,0-1-601,0-1-287,0 0 800,-2 5-4153</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0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4 1 4345,'0'0'120,"1"2"-56,0 2-24,0 3 168,1 1 152,0 4 280,0 2 104,1 4-31,-1 2-113,1 6-224,0 4-112,0 5-136,0 5-32,-1 4-48,-1 4-16,-1 5-8,-2 2-48,-3 2-800,-1 1-1121,-4 1 1121,1-11-4361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48.6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653 0 6265,'-1'4'248,"-2"7"96,-5 5-264,-4 7 49,-4 4 319,-6 4 176,-5 2 88,-4 0-8,-6 1-304,-3-1-168,-4-2-144,-4-1-56,-3-2-240,-3-4-152,-6-2-280,-5-3-192,-6-3 472,8-5-7546</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0.6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5 1 7154,'-1'0'280,"0"0"-312,-1 1 440,1 1 0,1 1-16,1-1 296,1 1 144,-1 0 16,2 0-103,-1 1-353,0 1-144,1 3-168,0 1-32,-1 4-24,1 2-16,1 5 8,0 3-8,2 2 8,3 2 0,2 0 8,4 0-8,4-2-8,4 0-56,2-2-432,3 0-321,3-1-1463,2-1 1272,-4-3-7050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10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1 9362,'0'-1'352,"-1"1"408,1 1-792,0 2 96,1 3 256,1 2 152,2 3 209,1 3 71,3 2 64,2 2-64,3 3-120,2 0-96,3 3-208,4 1-88,3 1-120,2 0-32,2-1-40,1 0-8,0-1-176,-1-1-224,-1-1-624,-1-2-544,1 0 800,-6-5-11867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54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19 9530,'0'-2'616,"0"-1"128,0-1-104,2 0-71,0 0-17,1 3 8,3 2-40,2 3-168,2 4-96,3 3-32,3 3 0,2 3-8,3 2-32,4 2-56,3 1-24,4-1-40,3 0-16,3 0-32,3-2-8,2-2-192,1-1-216,2-2-936,-1-1-1001,-1-1 1297,-8-3-9218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1.8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1354 1 984,'-7'2'288,"-10"4"168,-12 5 120,-12 7 65,-11 8 47,-9 6 104,-10 7 224,-7 7 88,-9 9 201,-8 10-89,-6 12-192,-6 13-168,-3 15-440,3 12-96,6 11-271,11 7-73,14 5-89,17-1-31,19-3-464,18-6-256,19-5 464,11-23-9178</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1.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10426,'0'1'88,"0"0"-144,3 2-312,0 2 360,3 3 176,3 1 232,3 3 240,2 1 89,5 3-33,3 0-128,4 2-216,3 0-96,4 0-120,1 0-40,3 0-64,1 0 0,2-1-8,0 0-16,2 0-104,-1-1-136,1-1-568,-2-3-512,-2-1 703,-9-4-10561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3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11098,'0'0'216,"2"3"-232,3 1 96,3 3 200,3 3 1,2 2-33,2 3 48,3 1 72,0 3 40,2 1 48,1 2-24,3 0-152,1 1-72,3 1-104,2-1-48,2 1-216,2-1-168,1 0-672,0-1-432,1-2-1865,-1-4 1849,-6-3-5682</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2.8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12595,'0'0'80,"-1"0"-352,1 2-8,2 2 176,1 4 88,2 2 192,2 4 144,2 2 224,3 4 88,2 2-64,4 2-88,4 3-184,4 0-72,5 0-96,4 0-40,3-3 8,2-1 0,3-2-136,1-3-136,0 0-456,1-2-376,-3-2-1016,-1-2-833,-4-3 1545,-8-3-6290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26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12379,'1'2'480,"0"1"528,1 4-1296,3 5 232,1 3 0,4 5 16,2 1 40,3 3 296,2 0 112,4 1 144,3 0 16,3 1-224,4 1-96,2-1-144,3 1-128,2 0-256,2 1-128,1-1-336,0 0-248,0-2-496,0-3-465,-1-5 1033,-6-5-8218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3.6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12347,'-1'1'384,"1"2"272,1 4-888,3 4 240,4 5 8,4 4-8,5 4 152,4 2 336,4 0 136,4 1 104,4 0-152,4 1-320,3-1-208,4-1-272,2-1-144,2-2-488,-2-3-416,-1-3-2137,-4-2 2025,-8-5-7274</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1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13299,'0'1'32,"2"1"-408,3 2-104,1 3 472,3 3 0,1 2 160,3 3 144,1 0 272,3 1 72,2 0-8,3 1-104,1 1-192,2 0-32,3 3-40,1 2-31,3 1-73,1 1-48,1 1-80,0 0-24,-1-1-200,1-1-161,-3-2-695,-1-3-704,-3-3 984,-5-4-11843</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4.59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4 14867,'0'-1'288,"1"0"-288,0 0-104,1 1 16,0 3 56,1 2 32,-1 5 32,0 2 80,-1 4 48,0 2 128,0 3 72,1 1 48,2 1-15,3 0-73,3 0-64,5 0-120,3 0-32,3 2-80,2 1-24,0 2-128,0 1-56,-1 1-344,-1-2-241,0-1-607,0-3-432,1-3 976,-4-5-11067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0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37 8 10714,'-1'-1'664,"-1"-1"465,-1-1-969,-1 2-8,0 1-64,0 2 88,0 2 168,0 3 64,1 3 56,0 3 8,0 4-8,2 3-24,0 4-48,3 3-39,2 3-105,2 2-24,5 1-40,4 0-32,5 0-40,6 0-24,4-2-136,4-1-120,2-3-280,1-1-121,1-3-399,-1-3-448,-1-1-2497,-3-3 2385,-6-4-6842</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5.5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68 8 10666,'-1'-2'232,"-1"0"-216,-1 0-336,0 1 8,-1 1 336,0 2 400,-2 1 352,0 3 137,-1 1-41,1 3-104,-1 4-192,1 2-88,1 4-152,1 3-56,1 4-104,3 4-48,1 5-64,2 3-24,3 3-64,3 2-56,2 0-88,3-1-16,3-2-120,3-4-112,1-3-512,4-4-464,1-4-2273,2-5 2153,-3-6-5962</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85 8 8058,'-1'0'1136,"-2"-2"1897,-1 0-2825,-1 0-208,-2 1 0,0 1 232,-1 3 152,-1 2 208,1 2 56,-1 3-120,2 3-112,0 3-96,2 2 0,2 3 48,2 3 33,1 4-1,2 2-24,1 2-96,4 2-48,3 0-112,5 1-24,4-1-56,5 0-136,4 0-368,5-3-144,2-1-457,3-3-303,1-2-1969,0-4 2025,-6-5-8626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2.3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632 1 6065,'-7'2'344,"-9"3"184,-10 7-375,-8 8-25,-6 11-80,-4 12-16,-3 11 24,-2 10 8,-1 8 8,-2 5 8,1 6-16,3 5-16,3 6-8,6 5-16,6 7-16,7 5-240,9 6-801,9 2-391,11-2 600,5-21-3417</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4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2 14923,'0'-1'496,"-1"1"208,0 4-752,1 3 48,1 4 16,2 4 0,0 5 32,1 3 80,1 3 193,1 2 79,2 1 112,2 0-40,4 1-144,3-1-88,3 2-136,4 0-48,4-1-24,5 0-168,3-1-368,5-2-312,2-2-641,2-2-111,0-4-728,-1-4 1231,-9-4-9841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6.93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0 14539,'-1'1'384,"-1"2"-64,-1 4-984,1 4 200,1 6 56,1 3 392,1 3 248,3 3 384,3 0 176,3 2 112,6 2-119,7 1-313,7 3-168,8 0-200,8 1-96,6-1-192,7-1-152,3-1-560,4-4-321,-1-4-871,0-4-713,-3-6 1569,-13-6-7922</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36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12011,'0'1'800,"0"1"1400,1 3-2328,2 3 80,2 5 48,3 5-8,2 4 32,4 4 80,4 3 168,4 3 88,5 2 80,6 0-39,6 0-153,5-2-80,6-1-160,5-3-64,2-3-136,4-3-145,1-3-399,0-4-304,-1-2-1104,-2-3-1329,-3-3 1977,-12-2-5882</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7.7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0 10738,'1'1'408,"4"2"401,4 3-1001,6 4 95,7 4-151,7 4 8,7 4 104,6 2 184,5 1 192,7-1-8,5 0-128,5-2-192,5-1-448,4-2-360,3-4 464,-10-3-9282</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653"/>
    </inkml:context>
    <inkml:brush xml:id="br0">
      <inkml:brushProperty name="width" value="0.35" units="cm"/>
      <inkml:brushProperty name="height" value="2.1" units="cm"/>
      <inkml:brushProperty name="color" value="#FFC114"/>
      <inkml:brushProperty name="inkEffects" value="pencil"/>
    </inkml:brush>
  </inkml:definitions>
  <inkml:trace contextRef="#ctx0" brushRef="#br0">566 37 4913,'-6'0'-64,"-8"0"-248,-8-2-56,-7 0 648,-7-2 264,-3-1 512,-3 0 33,-1-1-305,-1 1-216,0 1-432,2 1-80,2 2-56,3 2 0,4 1 8,4 1 32,5 1 104,5 0 48,6 0 8,5 1 8,6 1-96,6 0-48,6 1-32,5 1-24,5 0 0,4 1 24,5 1 72,5 0 16,5-1 8,5 0-16,6-1-40,4-2 32,3-1 160,3-3 56,0-2 32,0-1-40,0-2-191,-1-2-97,-1-1-353,-2 0-191,0-2-424,-3-1-352,-2-2 744,-9 1-7570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1:58.954"/>
    </inkml:context>
    <inkml:brush xml:id="br0">
      <inkml:brushProperty name="width" value="0.35" units="cm"/>
      <inkml:brushProperty name="height" value="2.1" units="cm"/>
      <inkml:brushProperty name="color" value="#FFC114"/>
      <inkml:brushProperty name="inkEffects" value="pencil"/>
    </inkml:brush>
  </inkml:definitions>
  <inkml:trace contextRef="#ctx0" brushRef="#br0">542 0 8410,'-3'1'104,"-5"3"-256,-4 2-120,-5 3 136,-3 2 24,-3 3 168,-3 1 48,-2 1 96,-3 0 8,-4 2-48,-2-1-32,-4 0-72,-4 0-40,-5-1-496,-5-1-1033,-4 0 921,7-2-5593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23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263 20 344,'1'-1'352,"0"-1"128,0-1-88,0-1-232,0 1-456,0 1-64,-1 0 80,0 0 152,0 1 320,0 1 56,0 0 40,0 0-24,0 0-32,-1 0 0,-1 1 121,-4 1 71,-2 1 104,-5 2-16,-3 2-128,-5 4-72,-5 4-168,-5 6-48,-4 5-224,-3 5-320,-1 4 264,7-4-3929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5.894"/>
    </inkml:context>
    <inkml:brush xml:id="br0">
      <inkml:brushProperty name="width" value="0.35" units="cm"/>
      <inkml:brushProperty name="height" value="2.1" units="cm"/>
      <inkml:brushProperty name="color" value="#FFFFFF"/>
      <inkml:brushProperty name="inkEffects" value="pencil"/>
    </inkml:brush>
  </inkml:definitions>
  <inkml:trace contextRef="#ctx0" brushRef="#br0">418 1 2256,'-1'0'377,"-1"0"439,-2 0-80,-1 0-80,-1 0-48,-3 1-64,-1 0-64,-4 1-104,-1 1-39,-3 0-105,-2 2-48,-3 2-16,-1 1-16,-2 2-48,0 2-48,-1 3-96,0 4-80,0 2-152,-1 5-96,0 4-433,0 4-407,0 5 672,6-5-4201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6.573"/>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428 38 1776,'0'-1'240,"-1"0"305,-1-1 39,-2 0 64,0-2 8,-2 0-48,0 0-8,-2 0-48,0 0-40,0 0-63,-1 1-33,-1 0-24,-1 2 0,-1 1 0,-2 2-16,0 1-56,-1 3-56,-1 1-80,-2 2-48,-1 2-80,-1 3-16,-3 3-32,-1 1-8,-3 3-136,-2 0-144,1 1-472,0 0-336,3-1-1281,3 1 1329,5-3-3441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237"/>
    </inkml:context>
    <inkml:brush xml:id="br0">
      <inkml:brushProperty name="width" value="0.35" units="cm"/>
      <inkml:brushProperty name="height" value="2.1" units="cm"/>
      <inkml:brushProperty name="color" value="#FFFFFF"/>
      <inkml:brushProperty name="inkEffects" value="pencil"/>
    </inkml:brush>
  </inkml:definitions>
  <inkml:trace contextRef="#ctx0" brushRef="#br0">356 0 1896,'-1'0'457,"-2"2"399,-2 1-280,-2 0-32,-2 3 80,-2 1 56,-3 3-8,-2 1-56,-2 4-247,-3 3-105,-3 4-160,-2 3-56,-2 3-32,-1 2-8,-1 2 0,2 0-16,1 1-296,3 0-409,4 1 409,6-5-6105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5.610"/>
    </inkml:context>
    <inkml:brush xml:id="br0">
      <inkml:brushProperty name="width" value="0.2" units="cm"/>
      <inkml:brushProperty name="height" value="0.2" units="cm"/>
      <inkml:brushProperty name="color" value="#004F8B"/>
    </inkml:brush>
  </inkml:definitions>
  <inkml:trace contextRef="#ctx0" brushRef="#br0">760 34 5337,'-11'-5'963,"1"0"0,-1 0 0,0 1 0,0 1 0,-1 0 0,-19-3 0,13 4-131,-1 1 0,1 1 0,-34 4 0,23 0-406,1 2 0,-1 1 0,1 1 0,1 2 0,-34 15 1,36-12-215,1 1 0,0 1 0,0 2 0,2 0 1,0 1-1,1 1 0,1 1 0,1 0 1,0 2-1,2 0 0,1 1 0,0 1 1,2 1-1,-14 31 0,20-37-121,0 1 0,2 0 0,0 0 0,1 1 0,2-1-1,0 1 1,1 0 0,0 0 0,2 0 0,1 0 0,0 0 0,2 0-1,0 0 1,2-1 0,0 1 0,1-1 0,1 0 0,1-1 0,17 32 0,-7-23-130,1-1 0,1-1 0,1-1 0,1-1 1,1 0-1,1-2 0,2-1 0,0-1 0,1-1 1,0-1-1,2-2 0,45 19 0,-50-24-7,2-1-1,-1-2 0,1-1 1,0 0-1,1-2 1,0-2-1,0 0 1,-1-1-1,1-2 0,0-1 1,0-1-1,0-1 1,0-1-1,-1-2 1,41-13-1,-64 18 35,-1 0 0,1 0-1,-1 0 1,1-1 0,-1 1 0,1 0 0,-1-1-1,0 0 1,0 1 0,0-1 0,4-4 0,-6 6 15,0 0 0,0 0 0,0-1 1,0 1-1,0 0 0,0 0 0,0 0 0,0-1 1,0 1-1,0 0 0,0 0 0,0 0 0,0 0 1,0-1-1,0 1 0,0 0 0,0 0 1,0 0-1,-1 0 0,1-1 0,0 1 0,0 0 1,0 0-1,0 0 0,0 0 0,0 0 1,0 0-1,-1-1 0,1 1 0,0 0 0,0 0 1,0 0-1,0 0 0,-1 0 0,1 0 1,0 0-1,0 0 0,0 0 0,0 0 0,-1 0 1,1 0-1,0 0 0,0 0 0,0 0 1,0 0-1,-1 0 0,1 0 0,-24 2 258,21-1-253,0-1 0,0 1 0,0 0 0,0 0 0,0 0 0,0 0 0,0 0 0,0 1 0,0-1 0,1 1 0,-1 0 0,1 0 0,-1 0 0,1 0 0,0 0 0,-1 0 0,1 1 0,0-1 0,1 1 0,-1 0 0,-2 4 0,3-4-27,1 0 1,-1 1-1,1-1 1,0 1-1,0-1 1,0 1-1,0-1 1,1 1-1,-1-1 1,1 0-1,0 1 1,0-1-1,0 0 1,0 0-1,1 1 1,-1-1-1,1 0 1,0 0-1,4 5 1,8 10-44,1 0 1,1-1-1,1-1 1,0 0 0,1-1-1,1-1 1,21 12-1,1-2-108,1-2-1,65 25 1,-64-31-543,1-3-1,0-1 1,0-3 0,1-1-1,47 1 1,21-8-630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3.5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359 18 3041,'-2'-2'504,"-2"-2"248,-4-1-176,-3 1-416,-3 2-112,-2 4 48,-3 5 144,-3 7 232,-3 7 40,-5 9-24,-4 11-159,-4 10-249,0 11-48,3 9-64,6 8 0,8 7 16,9 6 16,12 5-241,12 2-199,14 0-888,12-3 736,0-18-4057</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7.86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409 40 1248,'0'-1'648,"0"-1"481,-1-1 71,1-1 8,-2-1-120,0-1-95,-2 0-225,-3 1-96,-2 0-168,-2 3-48,-3 1-56,-3 3-24,-3 4-104,-3 2-64,-1 6-80,-3 3-24,-2 5-32,-2 4-8,0 3-40,0 1-8,2 1-16,1-2-88,4-2-464,4-1-408,6-1-1912,6-1 1663,5-5-4688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8.4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484 30 1056,'-1'-1'352,"-1"0"280,-2-1 161,-1 0 39,-1 0-24,-1 0-56,-1 1-56,1 0-24,-2 0 9,1-1-17,-1 0-120,-1-1-40,0 0-48,-1 1-32,0 0 0,-3 0-40,-1 2-64,-3 2-32,-3 3-80,-3 4-48,-4 4-71,-3 4-33,-2 4-32,-2 2-16,1 3-32,1 2-72,3 2-473,4 2-431,6 2 528,6-4-9194</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072"/>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317 1 1816,'-3'0'408,"-3"1"305,-3 0 55,-2 2 40,-2 1-120,-2 3-56,-1 2-72,-1 3-16,-2 5-31,-1 3-105,-2 5-176,-1 4-72,0 4-120,-2 3-24,2 3-16,1 2-16,4 1-264,3 1-344,5-1 352,4-6-6842</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8:59.58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408 1 3489,'-2'0'240,"-6"0"336,-4 1 160,-4 2 256,-4 1-16,-3 3-135,-3 3-137,-3 3-200,-1 5-88,-2 4-200,0 7-72,-1 6-96,1 6-24,1 6-32,3 4-40,5 6-408,5 5-464,9 5 512,5-8-7658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09:00.316"/>
    </inkml:context>
    <inkml:brush xml:id="br0">
      <inkml:brushProperty name="width" value="0.35" units="cm"/>
      <inkml:brushProperty name="height" value="2.1" units="cm"/>
      <inkml:brushProperty name="color" value="#FFFFFF"/>
      <inkml:brushProperty name="inkEffects" value="pencil"/>
    </inkml:brush>
  </inkml:definitions>
  <inkml:trace contextRef="#ctx0" brushRef="#br0">349 6 2377,'0'0'184,"0"0"496,-1 0 216,0-1 280,-1 0 16,-3 0-271,-2 0-89,-4 0-88,-4 0-32,-4 2-48,-4 2-24,-2 2-80,-3 3-55,-2 4-177,-1 5-96,-1 4-144,1 3-64,3 4-576,3 2-585,5 4 625,5-4-10042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2.795"/>
    </inkml:context>
    <inkml:brush xml:id="br0">
      <inkml:brushProperty name="width" value="0.35" units="cm"/>
      <inkml:brushProperty name="height" value="2.1" units="cm"/>
      <inkml:brushProperty name="color" value="#FFFFFF"/>
      <inkml:brushProperty name="inkEffects" value="pencil"/>
    </inkml:brush>
  </inkml:definitions>
  <inkml:trace contextRef="#ctx0" brushRef="#br0">214 19 3145,'0'-1'808,"1"0"888,0-2-159,0 0-329,-1 0-264,-1 0-520,-1 0-152,0 2-256,0 0-16,-1 2 0,1 0 0,-2 2 24,1 1 8,-2 2 40,0 1 48,-2 1 144,-3 2 40,-2 0 16,-3 0-48,-3 1-144,-2 1-72,-1 0-152,0 1-240,1 0-1088,2 1-1441,4 0 1569,3-4-4329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3.529"/>
    </inkml:context>
    <inkml:brush xml:id="br0">
      <inkml:brushProperty name="width" value="0.35" units="cm"/>
      <inkml:brushProperty name="height" value="2.1" units="cm"/>
      <inkml:brushProperty name="color" value="#FFFFFF"/>
      <inkml:brushProperty name="inkEffects" value="pencil"/>
    </inkml:brush>
  </inkml:definitions>
  <inkml:trace contextRef="#ctx0" brushRef="#br0">200 18 7330,'0'0'64,"1"-1"-192,1 1 16,-1-1 392,0 1 216,-2-1 472,-1-1 152,-1 1 192,-2-1-23,-1 0-185,-1-1-104,0 1-304,-1 1-136,0 0-192,-1 0-39,-1 2-73,0 0-8,-1 2-48,-1 0-24,0 1-32,-1 0-32,0 0-72,0 2-16,1-1-8,1 1-8,2-1 0,2 0-8,1-2-16,3 0-24,1-2-16,2 0 0,1 0 16,2-1 16,1 0 8,3 0 0,1 0 0,2 0-8,3 0 8,0 0 0,1 0 16,0-1 0,0 0 16,-1 0 0,0-1 0,-2-1 0,0-1 0,-2 1 8,-1-1-8,-3 0-8,-2 1-24,-2 1-32,-1 0-16,-3 1 8,-1 0 32,-2 1 16,-3 1 8,-1 1 8,-2 1-8,-2 1 0,-1 0-16,-1 0 0,0 1-40,0 0-40,1-1-112,2 0-32,2 0-24,3-1-41,2-1-247,2 0-80,3 0-344,1-1-208,3 0-729,1-1-1303,4 1 1871,-1-1-5128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4.051"/>
    </inkml:context>
    <inkml:brush xml:id="br0">
      <inkml:brushProperty name="width" value="0.35" units="cm"/>
      <inkml:brushProperty name="height" value="2.1" units="cm"/>
      <inkml:brushProperty name="color" value="#FFFFFF"/>
      <inkml:brushProperty name="inkEffects" value="pencil"/>
    </inkml:brush>
  </inkml:definitions>
  <inkml:trace contextRef="#ctx0" brushRef="#br0">314 0 6633,'-1'0'288,"-1"1"33,-3 0 135,-1 0 328,-3 0 240,-1 0 304,-3 0 9,-1 1-297,-2-1-184,-2 2-232,-1 1-112,-2 1-184,-1 2-56,-2 2-160,-1 2-72,1 2-56,1 2-280,3 3-528,3 1-480,4 2-2209,5 0 2105,4-3-7186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6.150"/>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76 11426,'1'-2'56,"1"-1"-944,3-1-312,2 0 104,1 0 200,1 0 1240,0 0 456,0 0 280,1 0 16,1 0-496,2 1-207,3-1-233,2 1-64,3 0 16,2 1 8,0 1 8,0 1-24,-2 1-64,0 2-40,-1 2-24,-1 0-8,-2 2 8,-2-1 16,-4 1 32,-2-2 32,-5 1 16,-3 0 8,-3 0-24,-3 1-16,-2 0-8,-1 0-16,-1 0 0,0-1-8,0-1 8,1-1-8,-1-1 8,-1 0-24,0-1-96,-1-1-16,0 0-8,-2-1 32,-1-1 96,1-1 24,0-1-8,3-1-32,1-1-64,3-1-24,2-1 24,2 0 32,1 0 40,1-1 8,1 1 0,1 0-8,1 0-8,1 1 16,2 0 16,1 0 16,3 1 0,0 0 0,2 1-16,1 1-8,0 1 0,0 1 0,-1 1 0,0 0 0,-1 2 0,-2 0 8,-1 2 8,-2 0 0,-1 0 0,-2 2 0,-1 0-24,-1 2 8,-2 0-8,-2 2 8,-2 0 0,-2 2 8,-2-1-8,-3 0 8,-1-2 0,-2 0-16,-1-3 8,-2-1 8,-1-2 0,-1-2 0,1-1-32,1-3-40,2-3-8,2-1 8,3-2 40,2-2 24,3-1 16,3-1-16,2 1-24,4 0-8,3 2-16,2 1 0,4 2 0,3 1 8,4 2 8,1 2 16,2 2 8,1 2 16,0 1-16,0 2 0,0 1 0,-2 1-16,-2 0 8,-2 1 0,-4 0 24,-4 2 8,-4-1 8,-4 1 8,-4 1-8,-3-1-8,-3-1 0,-1-1-8,-2-1 16,-1-2-8,0-1 8,-2-2 0,-1-3-8,1-1 0,-2-2 8,1-3 8,0-1-16,0-2 8,1-1-16,1 0-8,2-1-8,2 1-24,4 0 0,4 1 8,2 0 56,5 0 24,3 0 16,4 1-16,2 0-32,3 2-16,1 2-16,1 2 0,0 2-8,-1 2 0,-2 2 0,0 2 0,-3 2 8,-1 0 0,-3 2 0,-3-1 8,-2 1 0,-4 1 8,-3 0-16,-3 0 0,-2-1-32,-3 0 0,-2-1 8,-1-2 24,-2-2 16,-1-1 0,0-3-8,-1-1 0,-1-1 0,1-2 8,2-2 16,1-2 8,3 0-24,2-1-16,4 0-32,3 0 0,4 0 8,4 0 24,3 1 0,5-1 8,3 2 8,3 0-8,1 2 8,0 1-8,0 3 8,-2 1-8,-1 2-8,-2 1 0,-3 2 0,-2 1 0,-4 2 16,-2 1 0,-4 2 0,-2 1 0,-4 1-16,-3 0 8,-2 0-24,-3 0-8,-2-2 8,-1-2 8,-3-2 24,0-3 16,-2-1-8,0-3 0,2-2 8,1-1 0,3-3 0,2-1-24,5-3-16,2 0-16,5-1 0,3-1 16,3 0 16,2 1 16,4 0 8,2 1-8,4 1-16,3 0-8,2 2-8,3 2 0,0 2 8,0 1 0,-1 3 24,-2 2 8,-3 2-16,-1 1 8,-3 2-24,-3 1 8,-3 0 16,-4 1-8,-5 0 8,-3 0 0,-4-1 8,-3 0 8,-2-2 8,-2-1-8,0-2-56,-1-1-32,-1-3-32,1-1-8,-1-2 48,1-3 40,0-1 16,1-1 8,2-2-176,3 0-296,4 0-729,2 0-623,3 0 920,2 2-7898</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196"/>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156 79 8586,'0'0'176,"0"0"-176,1-2 112,2 1 216,1-2 368,2-2 168,2-1 105,2-2-65,1 0-320,1-2-176,2 1-272,0 1-80,0 1-56,2 1 0,-1 3 0,0 1 0,-1 2 16,0 1-8,-2 1 0,-2 2 0,-1 1-8,-2 3 0,-2 2 0,-2 2 16,-3 2 16,-3 2-8,-2 2 0,-4 0-8,-3 1 0,-3 0 0,-3-1-8,-3 0 8,-3-2-40,-1-2-16,-2-3 0,-1-3 8,1-3 24,0-3 24,1-5 0,2-2-16,2-5-96,4-3 0,2-3 32,5-2 64,3-2 136,3-1 16,4 1-16,2 1-56,4 1-80,2 2-24,4 3-24,4 3 8,3 2 8,2 4 8,3 2 16,3 2 0,2 3 0,2 1 0,0 3 0,-1 1 0,0 2-16,-2 1 0,-2 1 0,-2 0 0,-2 0 0,-4 1 0,-3 0-8,-4 0-24,-4 1-104,-4 0-48,-5 1-136,-4 0-32,-4 0 32,-3-2 56,-4 0 176,-2-3 72,-2-1 72,-2-3 0,-2-2-24,-3-3-8,-1-3 0,0-3 8,0-4 24,1-3 0,3-2-8,3-2-8,3-2-8,5-1 24,3 0 128,5 1 8,4-1-16,5 2-24,4 0-136,4 2-16,4 1 8,3 3-16,3 1 24,4 3 0,2 2 16,3 1 48,2 3 16,0 2 8,1 2-8,-1 2-16,-1 1-40,-2 2 0,-2 2-8,-2 1-8,-4 0 0,-3 2-8,-4-1 0,-4 0 8,-5 0-24,-4 0-8,-4 0-16,-3 0-8,-4 0-80,-3-1-48,-2-1-88,-2-1-24,-2-1-25,-1-2 41,-2-1 104,-2-3 32,-2-1 128,-1-3 24,-2-2 0,-1-1 16,2-3 0,2 0-8,4-2 8,3 0-8,5-1 40,4-1 8,5-1 8,5 1 24,4-1-8,3 1-16,4 0-24,4 1-16,2 2-32,3 1-16,2 1 16,3 3 16,1 0 56,2 3 41,-1 1 23,-1 2-8,-2 2-64,-1 1-32,-3 2-40,-2 1-8,-4 2-8,-4-1-8,-3-1-64,-3 0-72,-2-2-433,-3-1-239,-2-1-1072,-1-1 1032,1-1-6698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0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162 0 5537,'-5'6'128,"-8"9"-128,-6 11-16,-4 14 8,0 14-16,-1 12-8,3 11 16,4 8 16,5 4 16,7 3 24,11-1 0,12-1-80,13-3-456,13-5 328,0-17-4793</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8.666"/>
    </inkml:context>
    <inkml:brush xml:id="br0">
      <inkml:brushProperty name="width" value="0.35" units="cm"/>
      <inkml:brushProperty name="height" value="2.1" units="cm"/>
      <inkml:brushProperty name="color" value="#FFFFFF"/>
      <inkml:brushProperty name="inkEffects" value="pencil"/>
    </inkml:brush>
  </inkml:definitions>
  <inkml:trace contextRef="#ctx0" brushRef="#br0">438 1 8986,'-2'0'200,"-2"0"-232,-3 0-80,-2 2 56,-3 1 104,-4 2 440,-2 2 160,-4 1 192,-4 1-31,-2 2-185,-3 2-88,-2 0-128,0 2-16,0 0-112,1 2-88,3 3-104,4 3-48,3 4-64,4 5-120,4 3-440,4 4-256,3 3-593,3 4-447,2 1 1088,2-6-7890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115"/>
    </inkml:context>
    <inkml:brush xml:id="br0">
      <inkml:brushProperty name="width" value="0.35" units="cm"/>
      <inkml:brushProperty name="height" value="2.1" units="cm"/>
      <inkml:brushProperty name="color" value="#FFFFFF"/>
      <inkml:brushProperty name="inkEffects" value="pencil"/>
    </inkml:brush>
  </inkml:definitions>
  <inkml:trace contextRef="#ctx0" brushRef="#br0">155 1 8810,'-2'0'296,"-2"0"-32,-3 2-208,-2 2-8,-1 3-24,-1 3 104,-1 2 168,-1 1 352,-1 3 176,1 0 65,-1 2-145,2 2-336,1 2-184,2 2-168,2 3-40,3 4-72,1 5-168,3 4-496,2 2-313,2 3-535,4-1-272,4-3 1040,0-8-6690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09.580"/>
    </inkml:context>
    <inkml:brush xml:id="br0">
      <inkml:brushProperty name="width" value="0.35" units="cm"/>
      <inkml:brushProperty name="height" value="2.1" units="cm"/>
      <inkml:brushProperty name="color" value="#FFFFFF"/>
      <inkml:brushProperty name="inkEffects" value="pencil"/>
    </inkml:brush>
  </inkml:definitions>
  <inkml:trace contextRef="#ctx0" brushRef="#br0">38 1 9466,'-2'2'288,"-2"3"-80,-3 4-176,1 6-8,-1 4 8,2 6 224,1 4 80,2 3 72,2 2-8,5 4-240,5 1-208,6 0-776,8 0-912,7-1 936,-2-8-7402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193"/>
    </inkml:context>
    <inkml:brush xml:id="br0">
      <inkml:brushProperty name="width" value="0.35" units="cm"/>
      <inkml:brushProperty name="height" value="2.1" units="cm"/>
      <inkml:brushProperty name="color" value="#FFFFFF"/>
      <inkml:brushProperty name="inkEffects" value="pencil"/>
    </inkml:brush>
  </inkml:definitions>
  <inkml:trace contextRef="#ctx0" brushRef="#br0">67 1 9074,'-3'2'360,"-2"4"-96,-4 4-48,0 4-104,-1 5-72,0 6 104,1 4 112,2 5 224,3 2 80,3 2-71,5 1-113,7 2-528,7 1-537,7 0 385,1-6-10922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0:12:10.777"/>
    </inkml:context>
    <inkml:brush xml:id="br0">
      <inkml:brushProperty name="width" value="0.35" units="cm"/>
      <inkml:brushProperty name="height" value="2.1" units="cm"/>
      <inkml:brushProperty name="color" value="#FFFFFF"/>
      <inkml:brushProperty name="inkEffects" value="pencil"/>
    </inkml:brush>
  </inkml:definitions>
  <inkml:trace contextRef="#ctx0" brushRef="#br0">423 5 8026,'-1'-1'368,"-1"-1"352,-2 1-1016,-1 0-24,-3 2 128,-2 1 248,-3 1 472,-3 1 224,-5 3 328,-4 1 9,-4 3-177,-3 5-168,-3 4-384,-2 5-152,0 6-184,2 7-88,3 7-280,4 7-160,6 5-624,5 5-601,8 4 985,4-9-8802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2.6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73 1 2657,'-2'0'552,"-1"0"568,-2 0-88,-2 0-40,0-1-15,-1 2-57,0-1-104,0 0-304,0 1-136,2 1-160,0 0 0,3 1 48,1 1 16,4 3 0,2 1-48,5 2-96,3 1-40,6 0-63,4 1-17,5 0-353,5 0 1,3-1 32,5-1 0,2-2 248,2-2-336,3-4-1816,1-2 1448,-7-2-6266</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2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174 1 3145,'-5'-1'64,"-8"1"72,-5 0-224,-4 1 144,-1 1 160,0 0 488,3 1 272,2 0 400,4 0 25,4 0-297,4-1-216,4 1-328,5 0-88,3 1-104,5 1-39,6 2-89,6 0-64,5 3-104,6 0-16,4 1-24,3 1-16,3-1-24,4-1-72,2 0-601,2-2-407,2-1-1064,-1-1-729,-1-2 1601,-9-1-2849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3.88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10 1472,'-4'-1'304,"-5"0"561,-3-1-57,-3 0 288,1 0 48,2 1-88,4 1-71,2 0-57,4 2-160,4 1-240,5 3-32,5 2-264,5 4-48,8 3-136,7 4-40,8 1-24,6 3 0,7-1 8,5 1-8,5-1-16,4-3-192,4-2-640,3-2-440,4-3-1361,3-2 1409,-12-3-3265</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4.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57 29 6673,'-3'-2'369,"-2"-2"335,-3-1-600,-1 0-8,0 0-64,0 1-24,2 1 56,2 3 72,4 1 192,3 2 64,7 3 24,6 2-48,10 2-184,9 1-72,12 1-88,13 1-32,13 1-528,10 2-616,9 2-1161,4 1 1145,-13-3-3665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0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 4233,'0'0'328,"2"-1"752,2 0-1008,3 0 120,4 1 208,6-1 64,4 0 169,6 1 39,5 0-56,5 0-112,4 2-184,6 1-40,6 1-56,7 0 8,7 1-48,7 0-64,7-2-88,5 0-24,5-1-72,2-2-152,3 0-336,0-2-288,-2-1-864,-1-2-481,-5 0 1153,-18-1-2969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4.5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60 0 6961,'-2'4'129,"-5"6"-145,-3 8-49,-1 10 25,1 11 8,2 10 0,1 9 8,3 7 120,3 3 97,5 3 143,6 1 48,5 1-40,6 1-64,8 2-88,9 1-40,10 1-280,9 0-440,9-4-1641,9-6 1337,-10-14-4209</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5.61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 3 4137,'-2'0'552,"-1"-1"776,-1 0-1136,0 1-200,2 1-16,3 1 128,4 3 104,6 3 136,6 1 17,6 2-89,7 2-80,6 0-56,6 1 40,6 0 120,6-1 32,6 0-32,7-1-64,5-1-136,4-1-40,5 1-32,4 0-120,1 1-1632,2 3 1231,-15-2-6480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6.7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177 4 5977,'-1'0'280,"-1"-2"128,-2 1 81,-1 0 127,-2 2-40,-2 2-32,-2 3-56,0 3 136,-2 5 96,0 5 16,0 6-39,0 7-201,1 6-112,-1 6-96,1 5 16,1 8 104,1 6 32,1 6 32,3 6-64,4 3-312,4 3-168,6-1-544,4-2-392,6-6-1225,4-6-1399,4-7 2015,-3-14-4656</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54 0 5705,'0'0'120,"0"0"128,-1 1-440,1 2 328,0 3 128,0 2 176,0 5 97,0 4 103,-1 6 8,0 6 16,-1 6-32,-1 9-144,-2 8-48,-1 8-64,-1 10-24,-1 8-79,0 6-57,2 5-128,1 2-56,5-2-176,3-3-185,5-5-775,3-6-944,4-8 1136,0-14-6658</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7.746"/>
    </inkml:context>
    <inkml:brush xml:id="br0">
      <inkml:brushProperty name="width" value="0.35" units="cm"/>
      <inkml:brushProperty name="height" value="2.1" units="cm"/>
      <inkml:brushProperty name="color" value="#AB008B"/>
      <inkml:brushProperty name="inkEffects" value="pencil"/>
    </inkml:brush>
  </inkml:definitions>
  <inkml:trace contextRef="#ctx0" brushRef="#br0">82 8 5385,'-1'-1'384,"-1"-1"192,-1-1 137,-1 2 79,-1 1-16,-2 5-56,0 5-160,-2 6-32,0 6-32,0 8-24,1 8-79,0 9-49,2 9-144,3 11-72,3 9-96,4 8-16,6 5-40,4 3-80,5 0-336,5-2-313,4-4-1391,3-3 1256,-3-16-7274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33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6345,'0'2'528,"0"5"345,2 5 119,1 6-88,3 6-152,2 8-288,3 5-88,3 8-112,3 5-47,2 4-73,4 4-40,3 0-72,3 2-16,3 0-16,3 0-8,1-1-120,1-1-169,1-4-511,-1-4-328,-1-4-1168,0-5 1263,-7-9-5248</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8.8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1 3481,'-1'0'400,"-1"-1"776,-1 1-376,0 2 369,-1 3 79,1 5-48,0 3-136,2 6-288,2 4-95,3 7-209,2 5-64,3 8-136,4 5-48,2 7-96,3 4-40,3 3-40,2 4-16,0 1-8,1 3 0,1 0-16,1 1-8,1-2-208,2-2-184,2-3-424,1-4-217,3-4-583,0-7-328,0-6 1111,-6-12-6048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09.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5033,'-1'3'512,"1"2"512,1 5 97,1 4-1,2 4-72,1 5-216,3 6-104,3 4-119,2 5-33,3 4-72,3 3-64,3 3-104,1 1-72,2 3-120,1 1-48,1 1-48,0-2-32,1-1-64,1-3-96,2-5-208,1-4-136,2-6-432,2-6-505,0-9 817,-5-6-9858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0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0 5737,'-2'1'616,"-2"0"761,-1 1-561,-1 1 48,1 0 48,1 2 64,1 1 33,2 3-81,2 3-112,2 5-272,3 5-120,4 6-168,4 5-88,4 6-88,5 5-32,5 6-24,4 5-16,3 3-8,3 2-24,3-2-160,3-5-104,4-7-408,3-8-248,0-10-616,1-10-777,-3-9 1369,-9-6-7634</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0.5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4297,'0'1'352,"0"2"384,1 2 120,1 2 201,2 2 223,2 4-24,3 4-288,3 3-176,5 4-367,4 4-169,5 3-216,6 2-40,5 2-88,4-1-56,4-1-104,1-3-25,1-3-111,1-3-112,0-4-64,-2-4-128,-2-3-720,-5-5-1009,-3-4 1385,-8-3-3545</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1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 1 4145,'-1'1'728,"-1"1"800,-1 2 25,0 1-89,1 3-104,1 3-247,2 4-137,4 3-208,3 5-104,5 4-264,3 2-120,5 3-192,5-1-72,4 1-72,5 0-88,5-2-224,5-1-128,3-2-264,4-3-248,2-5-1129,1-4 1265,-7-5-8370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 0 9066,'-2'3'104,"-3"4"-280,0 8 8,0 9 72,1 10 32,3 10 40,2 8-8,4 7 16,5 7 104,7 3 24,8 5 24,11 3 24,10 3-88,10 2 0,10 1-104,9 0-152,7-5-128,8-7 48,4-9-400,5-12 464,-15-13-7378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1.7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6961,'-1'2'721,"2"1"551,0 4 128,1 2-80,1 3-159,2 4-289,4 3-120,3 2-200,4 3-120,6 1-216,3 0-88,7 0-120,4 0-72,5-1-168,3-1-88,3-1-288,3-2-280,1-2-952,1-4-705,1-6 1321,-10-4-6850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2.2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7346,'2'2'688,"4"4"576,5 3-128,6 2-72,6 2-111,7 1-249,6 1-96,6 1-192,5 1-128,3-1-184,3 1-48,1-1-144,3-2-120,0-1-288,2-3-232,0-2-825,1-3-871,1-4 1360,-10-1-7002</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3.7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309 75 1600,'1'-3'464,"1"-4"409,1-3-345,0-2-88,0 0-80,0 1-48,0 2 40,-2 2 88,0 4 232,-1 3 72,-3 4 97,-1 6-65,-4 5-288,-3 8-88,-3 7-144,-3 8-48,-3 7-48,-1 7-8,-3 8-72,-2 7-16,-2 7-24,-1 5-8,0 4 8,2 0-8,2-1-128,6-3-280,5-3-960,7-6 808,5-13-7490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2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428 1 2801,'-2'1'584,"-3"5"616,-3 4 56,-4 5-184,-2 4-103,-2 4-169,-1 2-64,-2 2-96,-1 1-48,0 2-120,-1 2-32,1 5-39,-1 3-17,0 6-120,0 4-72,0 6-112,0 6-16,0 5-8,0 6 0,0 5 0,2 3-24,1 2-232,2 1-192,3-3-304,2-3-233,5-5-303,3-4-248,4-7 816,2-13-6890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4.8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276 1 3897,'-2'2'456,"-3"3"816,-3 4-688,-2 5 200,-2 5 241,-2 4-57,-1 6-144,-1 6-88,-1 6-112,-2 8-47,-1 9-57,-1 8-48,0 8-120,1 7-8,1 5-88,2 5-88,3 3-160,3 2-120,3-3-272,3-2-144,3-6-216,4-6-121,2-6-663,3-7-336,3-5 991,0-14-6096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5.4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180 0 4577,'-2'2'528,"-4"3"424,-2 4-240,-2 5-87,-1 4-113,-3 6-24,0 6 56,-3 9 64,-1 10-32,-1 12-128,0 12-104,2 14-248,3 14-112,6 10-488,5 9-440,8 4 528,3-19-8714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086"/>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5 2441,'-2'0'168,"-1"-1"344,1 0 88,1 0 176,1 0 384,0 1 56,-1 0-127,-2 2-73,-3 1-288,-3 3-136,-4 3-288,-4 4-104,-4 5-120,-5 6-32,-4 6-32,-3 8 0,-3 7 16,-2 7 0,-1 7 8,-1 6 0,1 7-8,1 6 0,4 5-32,4 4-288,6 1-1496,7 1 1200,5-16-7930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6.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514 1 2945,'-1'0'224,"-1"0"320,-1 0-40,-2 1 216,-1-1 256,-2 2 88,-2 0-103,-3 2-129,-1 1-184,-2 2-128,-3 4-240,-3 3-40,-2 4-8,-4 6 0,-2 7 24,-2 8 0,-3 10-40,0 10-15,-1 11-65,1 9-48,2 10-168,2 6-273,5 6-551,4 4-568,5 0 744,6-17-7810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7.5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0 647 2361,'1'-1'336,"1"-1"360,1-1 88,0-1 104,2-1-8,0 0-48,1-1-55,0 0-121,2-2-72,2-2-200,3-2-88,4-3-152,4-1 0,4-4 168,3-1 96,4-3 192,3-2-8,2-2-151,2-2-89,3-2-184,4-1-64,1-1-40,2-2-24,0 0-16,0 0 0,-1 1-16,-1 2-8,-1 4-8,-2 4-8,-3 5-152,-2 3-216,-2 3-625,-2 4-487,0 3-1513,-3 2 1657,-5 2-4105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208"/>
    </inkml:context>
    <inkml:brush xml:id="br0">
      <inkml:brushProperty name="width" value="0.35" units="cm"/>
      <inkml:brushProperty name="height" value="2.1" units="cm"/>
      <inkml:brushProperty name="color" value="#AB008B"/>
      <inkml:brushProperty name="inkEffects" value="pencil"/>
    </inkml:brush>
  </inkml:definitions>
  <inkml:trace contextRef="#ctx0" brushRef="#br0">8 866 4777,'0'0'-80,"-2"-2"-248,0-2 256,1-2 488,-1-2 112,1-4 256,2-2-8,0-4-87,3-2-97,1-2-280,4 0-88,1-2-56,4 1-16,4-2-24,3-1-40,4-2-32,4-1 72,3-1 144,2-2 128,4-1 96,1-1-64,2 0-112,3 0-120,2-1-120,2 1-16,3-1-32,1 0-8,0 1 0,-1 0-8,1 2-16,-2 1 0,0 4-8,-3 3-40,-2 4-296,-3 4-232,-2 4-608,-4 3-456,-3 4 896,-7 2-6410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5.625"/>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225 1 7266,'-6'6'240,"-10"8"80,-7 11-368,-4 11 8,-2 12-8,0 11 16,3 10-8,3 8 0,3 5 8,6 3 8,4 1 64,8-2 152,9-2 32,10-3 32,13-3-40,13-2-128,15-1 0,13-2-984,15-3-1177,15-5 1193,-11-14-3897</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8.818"/>
    </inkml:context>
    <inkml:brush xml:id="br0">
      <inkml:brushProperty name="width" value="0.35" units="cm"/>
      <inkml:brushProperty name="height" value="2.1" units="cm"/>
      <inkml:brushProperty name="color" value="#AB008B"/>
      <inkml:brushProperty name="inkEffects" value="pencil"/>
    </inkml:brush>
  </inkml:definitions>
  <inkml:trace contextRef="#ctx0" brushRef="#br0">36 836 5521,'-2'-1'360,"-2"-2"400,-2-2 49,-1-2 215,1-2-8,1-2-216,1-1-136,3-3-264,3-1-144,4-2-168,4-3-15,3-2-17,5-4 0,4-2-24,3-4 0,5-2 16,4-3 8,5-2 72,4-1 88,4-2 32,3 0-16,1 0-72,3 1-88,1 2-48,1 1-8,-1 3-16,0 3 0,0 4 0,-2 3-16,-1 3-32,-3 5-136,-4 4-480,-2 3-409,-3 4-1911,-4 4 1751,-7 1-5712</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19.59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0 485 1440,'3'-2'56,"1"-3"48,2-2-40,-1-3 504,-1-2 153,0-1 287,-1-1 16,2 0-384,1 0-88,3-1-200,4-1-32,6 0 97,5-3 63,7-2 208,8-2 104,5-1 96,6-2-56,3 1-216,4 0-135,2 1-265,2 1-88,0 1-80,0 2-16,0 2-8,-1 1-8,-2 1-8,-2 2-8,-1 2-64,-2 2-168,-1 5-353,0 3-215,0 3-416,0 4-136,0 1 768,-8 0-7098</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0.27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1 258 2256,'0'-2'257,"1"-2"591,2-2 80,3-3 248,2 0-32,4-2-359,2-1-217,5-1-248,4 0-40,6-2-48,5 0 8,6-1 80,5 0 72,5 0 112,4 1 24,2 1-8,4 1-63,1 1-121,1 2-72,2 0-128,1 2-40,0 1-48,0 1-8,1 3-16,-1 0-8,-2 3-8,-2 2 0,-4 1-8,-3 2 0,-6 1-80,-3 1-224,-5 1-489,-4-1-503,-6 1 648,-8-2-8962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0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0 106 3617,'1'-1'304,"2"-3"592,1-2-432,2 0 272,0-1 56,2 0-31,0 0-105,0 0-184,1 0 0,1 0-64,2 0-48,2 1-72,3-1-56,4 1-56,4 0 32,5 2 136,3 0 88,3 2 121,3 0-17,2 1-104,3 0-64,2 1-112,2 0-48,-1 0-96,0 2-24,0 0-64,-1 2-16,0 1-8,-1 2 0,0 1-24,-1 3 0,-1 1 0,0 2-40,-1 2-104,-1-1-168,-3 0-512,-4-2-497,-4-1 713,-7-3-10106</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1.7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42 3665,'0'-1'648,"1"0"760,-1-2-528,2-1 9,0 0 79,1 0 8,1-1-64,1 1-104,2 0-183,1 1-81,3 0-208,2 0-72,3 2-88,3 0-56,5 1-64,2 0 56,4 1 128,2 1 64,3-1 128,3 0-16,2 0-64,2 0-48,2 0-128,0 1-32,1 1-64,-2 1-8,1 1-32,0 1-8,-2 1-16,-2 1 0,-2 0 0,-4 0 0,-3 1-16,-2-1-144,-3 0-368,-3 0-272,-3-3-920,-3 0-897,-3-2 1473,-4-1-8042</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2.4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 4505,'4'0'432,"3"-1"232,4-1 320,2 1 161,2-1 7,2 1-128,1 1-304,4 0-112,2 1-232,3 0-79,4 1-113,3 1 8,3 0 56,1 0 16,2 0 0,0 0-48,1 0-72,2 1-16,-1 0 0,0 1-16,-2 0-40,-2 2-24,-3 0-24,-2 1-24,-2 1-256,-3 1-240,-1-2-720,-2 1-737,0-1 1081,-6-3-8266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3.46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95 2665,'1'0'184,"3"-2"96,3-1-8,4 0 248,3-2 72,3 1 128,3-1-8,3-1-48,0 0 1,1 0-9,1 0-24,-1 0-136,2 1-80,0 0-32,1 1 16,2 0 0,3 1 8,1-1-48,2 1-47,2 0-105,3 1-56,2 0-88,3 0-16,3 1-16,2 0 0,2 0 64,2 0 16,1 0 8,2 1 8,1 0-80,0 0-16,0 0-24,-1 2-8,-2 0-24,-3 0-56,-4 2-360,-4 0-257,-4 0-1111,-3 1-1089,-2-1 1633,-8 0-4345</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04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2 215 3609,'-1'-1'656,"1"0"512,-1-2-56,2 0-271,1-1-113,3-1-128,5 0-80,5-2-128,7-1-112,6-2-104,8-1 48,7 0 128,8-2 56,8-1 96,5 0 9,6-2-65,2-1-80,2 0-144,0 1-80,-3 2-144,-4 3-96,-4 3-456,-5 3-240,-5 5-913,-6 3-647,-4 5 1335,-10 0-5736</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4.7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883 1 704,'-5'1'424,"-7"3"648,-9 3 337,-9 4 359,-7 3-55,-7 4-273,-4 3-240,-4 6-472,-3 5-192,-2 6-264,-1 8-104,0 6-120,0 7-24,1 6-72,3 6-32,2 8-8,6 7-8,5 7 24,6 8-304,9 7-1168,6 5-1233,9 5 1409,5-19-3689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404 0 3761,'-4'6'936,"-6"10"1016,-7 13-839,-6 13 71,-6 14-152,-4 13-56,-3 11-215,-3 12-153,0 8-256,0 7-128,3 5-176,4 2-248,6-2-328,7-2-337,6-4-1335,7-6 1360,3-20-7474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1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232 1 6593,'-4'2'473,"-3"3"151,-5 6-32,-4 6-144,-4 8-128,-2 8-120,-1 8-48,-2 8-120,0 9-32,1 8-16,3 9 16,3 8-8,7 5-16,8 4-32,10 1-32,11 0 40,12-2 40,14 0-72,12 2-632,14 2 488,-5-17-7946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5.8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318 1 3721,'-5'9'216,"-6"11"296,-7 13-448,-5 10 280,-3 11 384,-4 9 96,0 10 97,-1 8-201,1 11-336,1 11-112,2 9-264,3 8-328,4 8 176,6-18-8106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30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110 0 6161,'-3'11'448,"-5"17"417,-4 19-81,-3 19 272,0 18-56,-1 14-216,2 11-135,3 8-297,2 2-160,4-1-416,3-4-217,4-5-479,3-8-480,3-5 800,1-21-8106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6.8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 1 5665,'-1'10'632,"-2"14"993,0 18-1361,2 18-40,1 17 56,3 16-8,3 13-8,4 11-96,6 8-96,8 1-192,7 0-280,8-6-680,7-7-913,8-10 1065,-6-22-4017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4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6 0 7898,'0'7'752,"-3"10"784,1 12-672,1 14-111,4 12-161,4 13-296,4 11-72,6 9-144,5 6-56,7 2-72,6-2-176,6-5-616,4-7-481,5-10 657,-7-17-9258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7.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9234,'1'7'592,"3"11"256,5 14 40,5 14-239,4 15-161,7 13-264,5 12-96,6 10-96,7 7-16,9 6-136,9-1-248,8-5-777,10-8-1175,6-10 1280,-11-19-7066</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29.958"/>
    </inkml:context>
    <inkml:brush xml:id="br0">
      <inkml:brushProperty name="width" value="0.35" units="cm"/>
      <inkml:brushProperty name="height" value="2.1" units="cm"/>
      <inkml:brushProperty name="color" value="#AB008B"/>
      <inkml:brushProperty name="inkEffects" value="pencil"/>
    </inkml:brush>
  </inkml:definitions>
  <inkml:trace contextRef="#ctx0" brushRef="#br0">157 5 1200,'-1'0'-104,"-3"-1"56,-2 0 360,-2 0 424,-2 0 449,-1 0 95,-1 1-208,-1 1-248,-1 1-352,0 0-143,1 2-177,0 1 48,1 1 200,2 1 112,2 0 64,3 0 40,3 1-88,3 0-56,3 1-80,4 1-72,2 2-64,4 1-15,3 2-41,2 2 8,3 2-40,3 1-8,3 2-48,3 1-32,4 1-40,4 1-8,3 2-16,4 0-16,3 0-56,4-2-296,4-1-881,3-4-807,1-2 1000,-9-4-7178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0.6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9738,'1'2'336,"5"3"120,5 5-472,8 5 16,9 3-8,8 3 8,7 1 0,5 1 16,3 1 8,2 1 56,1-1 40,1 0-16,1-1-8,1 1-72,2 0-48,3 1-416,1-1-328,4-1-1248,3-3 1087,-11-4-5864</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23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7802,'0'3'632,"2"4"832,2 3-1232,6 3-136,6 2-8,7 2 88,5 0 176,4 1 408,5-1 105,3 0-65,5-2-176,5 0-400,7-3-120,6 0-96,7-3-24,6-2-168,7-3-24,4-3-112,2-2-136,2-4-176,0-3-233,-2-2-871,-2-3-1337,-5-1 1793,-15 1-4177</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1.9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5297,'-1'1'800,"1"3"1081,2 4-1401,3 1 0,5 3-176,5 0 40,5 1 224,5 1 104,3-1 80,5 1-87,5 0-273,4 1-64,5 2-72,4 1-8,7 2-48,6 0-80,7-1-88,6 0-24,6-3-208,4-1-160,2-3-288,1-2-281,0-3-591,-3-2-704,-2-5 1223,-15-1-5944</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2.62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36 8842,'1'0'304,"2"0"16,4-1-208,5 0 24,7-1-48,5 0-56,6 0 16,6 1 168,3 1 96,5 0 168,3 3 56,4 1-39,3 0-33,3 2-64,2-1-32,2-1-88,2 0-64,2-2-88,2 0-48,0-1-40,2 0 0,0-2-40,-1 0-48,1-3-400,-2-1-200,0-3-665,-1-3-359,-1-6 960,-12 1-8386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6.7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116 1 5265,'-5'5'280,"-8"10"16,-6 12-24,-3 13-80,0 12-104,3 8 32,7 8 48,9 4 32,11 4 33,12 3 223,13 0 16,15 2 40,14 1-24,16 1-272,14 2-96,14 2-1536,12 1 1056,-14-13-7242</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3.2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1156 42 768,'1'-2'432,"1"-2"745,2-3 159,-1 0 120,1-1-24,-2 2-367,0 1-225,-1 2-424,-2 3-160,-2 4-168,-3 4-24,-3 5-16,-4 5 0,-4 5 32,-4 5 40,-4 3 72,-4 4 48,-3 1 8,-4 2-40,-3 2-64,-5 1-48,-5 2-40,-4 1-8,-4 0 208,-5-2 144,-3-1-23,-2-1-25,-3-2-264,-1-3-280,-1-2-329,0-4-223,1-3-496,1-2-640,4-4 1087,12-4-6168</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4.07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377 337 3225,'-1'-5'128,"-1"-6"72,-1-7-496,1-4-272,-1-4-257,1-2 73,0 0 528,0-1 536,-1 1 472,-1 1 137,0 3-321,0 2-344,-1 3-232,1 4-152,0 3-88,2 3 72,2 3 200,3 2 144,1 2 328,3 0 128,2 2 128,0 1 0,1 2-72,-1 2-47,0 2-121,-2 3-16,-1 5 40,-2 4 16,0 5 32,-3 6 0,-3 7-15,-4 7 15,-6 6-112,-7 7-80,-7 8-144,-6 5-104,-8 7-192,-4 3-136,-4 1-472,-2-2-376,2-8-2337,1-6 2057,10-16-6050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5.4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4 2873,'0'0'360,"0"0"560,0-1 152,-1 1 368,1-1 1,0 0-41,0 1-168,0 0-247,0 0-113,1 0-320,0 0-112,2 0-72,1 0 8,2 1 56,3 1 24,2 2-32,3 1-24,2 2-128,2 3-71,1 3-121,1 5-64,2 6-32,2 5-8,0 6 8,2 4 8,1 5 0,0 2 8,1 4-48,2 1-89,0 3-119,1 3-40,-1 5 24,-2 4 72,-3 5 104,-4 3-8,-5 2-56,-4 1-176,-4-3-656,-4-5-456,-4-7-2201,-3-7 2072,-2-14-5392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12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5233,'2'2'64,"3"3"-264,2 4 32,5 3 192,3 4 136,3 2 368,3 1 88,2 2-48,1 1-127,1 1-233,1 0-104,-2 2-56,0 2 0,-2 2 8,-1 2 24,-2 2 112,-2 3 56,-2 4 104,-3 2 40,-1 6 0,-3 4-32,-3 6-72,-2 3 16,-2 6 40,-2 2 0,-1 2-24,-1 1-72,0-1-168,0-1-31,0-2-49,-1-1-8,-1-3-201,-1-3-247,-1-2-848,-2-5-712,-2-3 1055,2-12-5808</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6.71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1336,'2'5'232,"4"5"472,2 7 153,4 6 159,3 5 8,1 4-136,2 4-56,-1 3-199,0 1-97,-1 3-248,-1 1-72,-3 3 16,-2 3 80,-3 3 32,-3 3-8,-2 3-96,-3 1-96,-2 1-128,-2 0-16,-3-1-16,-2-2-8,-1-1 0,-2-2-48,-1-1-272,-1-2-248,-1-3-1024,-1-3 927,3-9-6120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7.3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6625,'1'1'200,"3"3"-32,2 3-71,3 4 135,1 4 32,2 5 104,0 5 32,1 6-48,-1 4-8,-1 5-96,0 4-72,-1 4-80,0 3-32,-1 4-16,-1 4 16,-1 3 0,-2 3 8,-1 3 0,-3 2-16,-2 3-24,-3 1 0,-4 0-16,-1 0-16,-3-3-64,-2-3-152,-1-5-512,-1-6-568,-2-7 696,3-12-6586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0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2953,'2'1'240,"2"1"408,2 2-56,2 2 224,3 1 16,1 2 48,2 1-143,1 2-113,3 3-40,2 2-248,2 2-104,3 2-120,3 2-40,4 1-8,1 2 0,2 2 104,2 3 32,-1 1 32,1 3-8,-1 2-96,-1 2-48,0 1-40,-2 2-8,-3 0-16,-2 1-16,-3 1-112,-3 1-192,-4 1-528,-4 1-456,-6 0 664,-3-8-7122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8.80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0 1272,'0'0'664,"0"0"481,0 1 103,0 0-48,0 0-152,1 1-103,2 0-177,2 0-72,1 0-160,2 1-56,1 0-48,3 0-8,2 0-8,2 0-16,4 2-95,4 0-33,4 2-88,3 3-56,4 3-40,2 2-24,2 3-40,2 1 0,2 2-8,2 2 0,2 1 0,-1 2 0,1 1 8,-1 2-8,0 1 0,-2 2-8,-1 2 0,-3 1-8,-2 1 0,-4 1-8,-3-1-88,-3-1-120,-4-3-440,-3-1-313,-5-2-815,-3-3-689,-4-2 1393,-3-5-4537</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39.5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6537,'1'0'424,"1"1"217,2 1 111,2 0 144,3 1 16,2 1 88,1 2-55,2 1-113,3 0-96,2 1-200,4 1-120,3 0-176,4 1-48,3 1-8,3 1 16,3 2 8,1 0-16,3 2-80,2 1-32,3 0-48,0 3-8,1 0 0,-1 3 0,-1 1 0,-3 1 8,-1 2-8,-4 1 0,-2 0-24,-4 1-32,-3-2-288,-4-2-224,-2-2-640,-3-3-464,-3-3-2025,-2-3 2129,-5-3-5754</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 9 4705,'-1'0'344,"-1"-1"216,-2 0 152,0-1 129,-1 1 103,0 0-72,0 0-352,2 0-160,2 0-40,1 1 64,3 0 216,4 1 49,4-1-97,4 1-96,3 1-176,3 1-48,3 3 0,2 2-16,2 4-24,2 3-16,3 4-96,2 2-16,2 2-16,2 3-24,0 2-8,1 1-8,1 2-8,-1 0 0,0 2-8,-1 0-64,-2 1-248,-2 0-184,-2 0-616,-3-1-457,-2-2-1647,-2-1 1807,-6-7-4728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7.23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7138,'0'6'328,"1"7"184,4 7 72,7 6 40,11 4-32,13 4-208,13 3-56,14 3-136,11 3-64,9 2 0,9 0 16,7 0 56,9-2-24,9-2-680,7-3-440,7-4-1520,4-7 1255,-21-7-5128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0.99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 37 2040,'-1'-1'248,"-2"-1"657,-1-1-521,1-1 504,0 0 104,1 0 88,0 0-159,1 0-177,1 1 0,0 1-48,0 0-16,2 0-96,1 1-40,3 1-15,3-1 7,4 2-24,4 0-40,3 1-112,5 2-80,4 2-136,4 2-48,3 3-48,4 3-24,4 2-8,3 4-8,4 3-136,3 3-32,1 4-152,2 2-96,-1 2-64,1 2-176,-1-1-337,-2-1-383,-2-1 744,-10-7-8746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2.92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2016,'2'0'473,"0"0"639,2 1-400,3 0 160,3 1-104,3 1-8,3 1-47,3 3 15,3 1-8,4 1-96,2 2-64,3 1-240,2 0-88,1 2-144,2 0-32,2 0-16,1 2 8,1 0 0,1 2-8,1 2-32,0 2-8,0 1-168,0 3-240,0 1-888,-1 2-656,-2 1 991,-6-4-5192</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3.6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4617,'4'4'240,"6"4"192,8 3-368,6 2 8,6 3 104,5 2 128,4 2 264,1 3 57,3 0-25,1 3-112,2 0-248,1 1-72,3 1-96,2 1-24,1 2-32,2 1 0,1 4-8,0 1 0,-2 4-8,-2 2 8,-3 2-8,-1 3-8,-2 1-8,-2 1-32,-2 2-320,-2 0-144,-2 0-609,-3-1-687,-2 0 1088,-6-9-3449</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4.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3553,'4'3'88,"7"6"-56,7 4 88,6 6 184,5 5 128,3 3 200,2 4-16,1 1-136,0 2-96,3 2-176,1 3-48,2 3-63,1 3-17,1 4-56,0 2-8,-1 4-8,1 2 0,0 2 16,-2 4 8,0 2 24,-1 2 8,0 1-8,-1 2-8,-1 1 56,-1 0 112,-2 0 152,-2 0 48,-2 0-48,-3-2-112,-2-2-184,-4-5-56,-2-4-496,-4-5-592,-2-6 608,-5-12-6858</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0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6329,'5'8'128,"6"11"-336,6 12-16,7 10 24,4 8 48,5 8 432,1 4 80,2 4 56,1 2-23,-1 2-233,0 0-72,0 3-56,-1 0 0,-1 3 72,-1 0 32,-1 3 72,-2 2 32,-2 4 32,-3 2 24,-3 4-8,-2 2-32,-3 0-80,-3-1-64,-2 1-64,-3 0 56,-2-1 80,-1 0 16,-3-4-16,-1-4-104,-2-8-472,0-7-320,1-10-1545,-1-10 1305,0-12-5057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5.692"/>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1992,'1'6'369,"2"8"279,4 8 160,3 8 24,2 7 64,2 6-64,1 5-216,1 3-63,2 4-209,0 3-40,1 2 40,0 2-8,0 2-56,-2 1-40,-1 2-88,-2 0 0,-2 1 24,-3 1 8,-2 3-16,-2 1-8,-3 4-32,-1 1-24,-3 1-48,-2 2-24,-1-1-24,-3 1 0,-2 1 0,-2 0 8,-3 0 0,-3 1 0,-2-2-80,-1-1-160,-2-4-464,-1-3-312,1-4-632,-1-4-153,-1-5 961,5-12-3737</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6.3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251 1 1560,'2'4'576,"3"7"761,1 8-113,2 7-40,0 8-64,0 6-263,-1 6-129,0 5-264,-1 6-112,-1 5-136,-2 5-48,-1 3-72,0 4-16,-2 2 16,-1 1 16,-1 1 16,0 1-8,-2 0-32,0 1-16,-1 1-32,-1 1-8,-1 0-24,-1 0-8,0-2-16,-2 0-32,-2-3-88,-2-2 0,-3-3-16,-1-1 24,-4-2 8,-2-2-104,-3-1-264,-2-2-208,-4-1-993,-3-3 993,5-10-5433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02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1 813 5721,'6'-1'512,"8"0"248,6-2-183,5-3-65,5-1-104,5-4-48,5-4-64,3-3-24,3-6-72,2-4-32,3-7-80,1-4-40,1-5 0,2-3-24,-1-2-16,0-2-16,-1-2-24,1 0-8,1-2-152,-1 0-192,1 0-448,-1-1-384,1-1 631,-10 8-6128</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7.68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1 856 3049,'3'-2'208,"8"-3"128,6-3-40,7-3 16,6-2 80,5-4 112,4-1 40,3-3-8,3-1-96,1-4-176,3-3-63,-1-2-145,1-2-40,-2 0-16,0-1 0,-1 1 64,0-2 24,-2-1 16,-1-3-8,-2-2-48,0-2-32,-2-1-144,-1-1-104,-2-2-257,-3-1-191,-2-1-536,-1-1 672,-7 8-3737</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26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1 975 2433,'1'-1'720,"3"-1"440,1-2-48,3-2-128,1-1-167,2-3-57,2-1-136,1-3-96,2-3-192,2-2-72,1-2-64,2-1 16,1-2 96,1 1 40,2-1 96,1 0 33,3 0-9,1 0 0,2-2-48,1 1-48,2-2-80,3 0-48,2-2-80,2 0-40,1-2-72,2-2-32,-1-4-32,2-2-16,-2-4-24,-1-2 0,-3 1-128,-2 0-112,-4 1-368,-4 3-280,-3 1-825,-4 3-623,-4 2 1295,-5 8-5904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8.57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4169,'0'0'320,"1"1"72,1 0-32,2 1-272,1 0-40,2 1-8,1 0 96,1 0 128,2 0 24,3 0 24,2 1-80,5 1-120,6-1-32,7 1-40,8 1-16,7 0 169,7-1 71,8 2 24,8 0 0,6 0-176,7 3-72,6 2-40,2 2 0,4 3 0,1 3 16,2 2 24,3 1-8,3-1 8,3 0-128,5-2-440,3-1-393,5-3 449,-20-4-5737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8.789"/>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0 678 2000,'1'-1'849,"3"-2"623,1-2 64,3-3-39,3-1-169,2-2-128,2-2-328,3-2-168,3-2-295,2-3-105,2-3-168,4-4-56,2-3-48,3-4-16,3-2-16,3-1 0,1-2-24,0-1-16,0-2-112,-1-2-88,-2-1-361,-2-1-311,-3-1-1216,-2 0 1208,-7 8-6498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33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1056 7378,'2'-1'696,"4"-1"512,5-2 16,5-2-184,2-4-135,4-2-329,2-4-168,3-4-224,2-6-72,4-5-64,1-4 0,3-5-24,1-3 0,1-2-8,0-4-8,1-4-8,0-3 8,1-1-8,-2-3 8,0 1 8,-1-1-8,-2 1-8,-1-2-176,-1-1-856,-2-2-657,-2-3 825,-5 10-9314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49.885"/>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 1 3081,'0'0'184,"1"3"184,-1 1 8,1 3 112,0 3 112,0 4 192,-1 3 72,0 5-47,-2 5-121,0 4-360,-1 5-144,-1 6-176,-1 4-72,-1 6-216,-2 5-120,-1 6-472,-1 6-553,-2 7 825,1-10-4625</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0.45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171 1 3881,'-1'6'568,"-2"9"1000,-1 10-920,-2 10 89,-3 10-1,-1 8-80,-2 10-240,-1 7-88,-2 7-160,-1 5-192,-2 6-672,-2 4-664,-3 2 719,3-14-6344</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1.662"/>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8002,'1'0'280,"2"0"-72,1 0-16,3 1-16,1 1 16,2 1 88,0 3-8,1 2-40,1 3-40,-1 5-88,0 3-40,0 6-40,0 4-16,1 8-24,-1 7-8,1 8-24,-1 8-120,0 8-120,-2 10-144,-4 8-200,-3 10 0,-5 11-617,-5 10-143,-4 10-136,-4 9 520,1-18-1801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0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123 0 4617,'-3'1'544,"-4"1"584,-3 1-1048,-3 1-128,-1 0-112,-1 0 88,1 0 424,2-2 233,1 0 431,2-1 16,3 0-272,1-1-264,2-1-504,2 1-96,3 1 56,4-1 128,4 2 200,5-1 40,7 1 32,6-1-24,9 1-79,8 0-49,9 0-120,9-1-128,9-2-176,7 0-9,6-2 25,4-1 56,2-1-80,1-1-224,-1 2-1232,-2 0 1016,-17 2-7474</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5.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9778,'2'0'224,"0"0"-72,1 0-184,1 1 16,1-1 96,2 0 320,1 0 152,3 0 193,4 0-25,4 1-264,4 0-160,9 1-208,8 1-48,9 0-32,11-1-8,11 0 0,9-2 0,10 0 8,7-1 8,6-1-16,4 1-32,3 1-664,3 0-368,-1 2-465,0-1-23,-2 1 648,-4 0 328,-5-1-305,-7 1-839,-6-1 968,-18 0-3057</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1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 7 11098,'-2'0'328,"-2"-1"-7,-2 1-402,0 0 89,1 0 225,1 1 143,1-1 112,2 1 88,2-1-128,3 1-112,3 0-104,3 0-104,4 1-96,4 1-16,4 0 8,7 2-8,8 0 0,7 0 0,9 0-8,9 0 0,10-1 0,8-1 0,8-1 0,8-2-8,7-2 0,5-1-96,3-2-280,1-2-224,-2 0-632,-3-2-449,-4-1 921,-19 0-9146</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6.77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24 10898,'3'0'328,"7"0"-128,7 2-360,8 0-272,8 2-32,6 1 112,6 0 240,6-1 424,4 1 72,5-1 0,6 0-88,6-2-192,6-1-64,8-2-72,5-1-24,6-2 8,4-2 8,2 0 32,1-1-40,0-2-464,-1 1-424,-3-2 496,-18 2-8866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3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46 8242,'0'-1'-24,"0"1"144,0 0-720,0-1 360,0 1 584,0 0 352,1 0 240,0 1 8,1-1-240,2 2-224,2-1-223,2 2-41,4 0 56,3 1 16,6 0 16,4 0-8,8 1-144,7-1-64,9 0-40,7-1 0,10-1 0,6-1 32,8-2 8,6-2-8,5-1-40,6-3-64,2-1-232,2-3-144,0 0-752,-1-2-761,-2-1 1089,-18 2-8514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29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1448,'8'0'344,"12"0"361,10 1-209,10 0-16,8 1-56,6 2-88,7 1-120,5 1-8,4 1 32,5 0 40,2 1 192,3-2 56,3 0-24,3-2-23,3 0-217,4-1-120,3 0-104,2 0-8,2 0-32,2 1-104,0 0-801,1 1-991,0-1 1040,-19-1-3025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7.9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6753,'1'0'305,"1"0"439,3 1-912,3 1 88,3 1 0,4 0 32,3 1 320,4-1 184,3 1 240,4-1 56,6 1-200,6 0-128,8 0-216,7 0-80,7 1-80,7 0-8,5 0-8,6 0 0,4-1-8,5 0-16,2-1-8,4 0-48,2-1-512,2-1-592,1-2 640,-17 0-8314</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8.570"/>
    </inkml:context>
    <inkml:brush xml:id="br0">
      <inkml:brushProperty name="width" value="0.35" units="cm"/>
      <inkml:brushProperty name="height" value="2.1" units="cm"/>
      <inkml:brushProperty name="color" value="#AB008B"/>
      <inkml:brushProperty name="inkEffects" value="pencil"/>
    </inkml:brush>
  </inkml:definitions>
  <inkml:trace contextRef="#ctx0" brushRef="#br0">4 153 9370,'-1'-1'416,"0"-1"528,0-1-1232,2 1 72,3 0 80,4 0 128,4 2 88,4 1 56,4 1 80,5 2 32,5 0 32,5 2-40,8 0-64,9 0-56,8 0-72,10-1-32,8-3-8,6-2 8,5-3 8,3-3 33,1-3 39,2-2 0,-1-2-16,1-2-32,-1-2-280,0-2-233,-1-1-655,-3-3-624,-2-2 960,-17 3-6938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24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1457 1 5097,'2'0'128,"3"0"-144,1 1-32,0 1-96,-2 3 56,-2 1 144,-3 2 80,-5 2 272,-4 2 96,-4 2 40,-3 1-31,-5 3-185,-4 1-128,-4 4-144,-4 2-8,-4 4-24,-5 2 0,-4 2-8,-4 3 16,-4 1 48,-5 1 32,-4 0 64,-6 0 48,-4-1 72,-6-1-32,-6-2-88,-4-3-104,-5-1-168,-4-3-24,0-2-552,1-3-1305,3-4 1241,17-3-4881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4:59.63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0 320 5801,'9'-2'792,"14"-2"1129,14-2-1649,14-2-96,12-2-184,9-1-8,8-2 16,4-1 136,5-2 176,3-1 8,1-1-32,3-2-112,2-1-152,0-3-32,1-1-336,1-2-320,-2-1-1865,-2-2 1529,-17 4-4649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0.2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5777,'3'0'448,"4"1"160,7 1-95,9 0-297,9-1-88,10 2-16,9-1 88,8 2 96,9 0 8,8 0-40,8 2-104,6 0-128,7 2-16,4 1-160,3 1-184,2 0-408,-1 0-209,-2 0-767,-2-3 944,-20-1-3673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1.471"/>
    </inkml:context>
    <inkml:brush xml:id="br0">
      <inkml:brushProperty name="width" value="0.35" units="cm"/>
      <inkml:brushProperty name="height" value="2.1" units="cm"/>
      <inkml:brushProperty name="color" value="#AB008B"/>
      <inkml:brushProperty name="inkEffects" value="pencil"/>
    </inkml:brush>
  </inkml:definitions>
  <inkml:trace contextRef="#ctx0" brushRef="#br0">50 3 6505,'-2'0'256,"-1"-1"-48,0 1-55,-1-1-57,1 1-16,0-1 288,1 1 184,-1 0 192,0 1 0,-1 1-248,-1 2-192,1 2-200,0 4-8,0 2 24,2 3 32,1 3 136,3 1 64,2 3-7,4 0-25,6 1-144,5 1-88,7 1-152,8-1-16,5 1-8,6-1 0,6 0 80,4-1-40,4-1-216,5 1-129,4 1-447,3 0-416,3 0-1281,2 1 1425,-13-4-4657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1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124 131 1104,'-3'-3'40,"-3"-3"-16,-4-2-328,-1-3 16,-1 0 80,-1-2 640,1 0 480,1 0 569,1 1 143,1 0-200,2 2-311,2 3-497,0 1-184,1 3-280,2 1-40,0 2 176,1 1 120,1 1 96,1 1 0,3 3-184,1 3-128,2 4-128,3 2-16,3 4-32,3 3-8,2 4 0,3 2 0,3 4 8,2 2 24,4 3 0,5 1-8,5 3-8,5 1-24,4 1-64,5 1-120,3 0-192,4 2-104,2-2-360,3-1-448,2-2 768,-11-8-6914</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2.773"/>
    </inkml:context>
    <inkml:brush xml:id="br0">
      <inkml:brushProperty name="width" value="0.35" units="cm"/>
      <inkml:brushProperty name="height" value="2.1" units="cm"/>
      <inkml:brushProperty name="color" value="#AB008B"/>
      <inkml:brushProperty name="inkEffects" value="pencil"/>
    </inkml:brush>
  </inkml:definitions>
  <inkml:trace contextRef="#ctx0" brushRef="#br0">19 10 8122,'-2'-1'216,"-2"-1"-160,-1-1-312,1 1 8,1 1-8,3 1 104,1 3 248,3 1 136,1 3 32,4 3 16,4 2-72,6 4-112,5 3-40,6 4-40,6 4-8,6 2 0,5 1 32,5 1 56,2 1 152,5-2 56,2 1-24,2-1-48,2 1-96,2 1 48,2 1 24,0 2-16,2 1-48,1 1-104,-1 0-56,0-1-360,0-2-376,1-5-1160,-1-7 1039,-12-5-6048</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3.402"/>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2 6705,'-1'0'505,"0"-1"967,1 0-1544,1 2-16,2 2 48,2 1 16,3 3 24,4 2 0,3 3 8,4 2 0,4 4-8,3 2 0,5 5-8,4 2 8,4 3 48,5 2 64,4 1 72,5 1 16,5-1-48,4-1-48,5-1-64,3 1-24,2-1-8,3 1-8,2-1 72,1 0 8,3-2-16,1-1-64,2-3-368,1-2-232,2-2-528,-1-3-193,0-2-703,-1-3 1072,-15-4-2201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006"/>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4385,'3'2'344,"5"2"448,6 3-704,6 4-8,6 3-32,4 2 32,3 5 464,3 2 177,4 3 191,2 3 32,5 2-376,3 0-72,6 1-24,6-1-40,8-1-96,7-2-112,7-2-184,6-2-32,6-1-8,4-3-24,4-1-32,1-1-56,2-2-480,1-1-328,-1-2-872,-1 0-673,-1-2 1385,-19-3-3393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6.486"/>
    </inkml:context>
    <inkml:brush xml:id="br0">
      <inkml:brushProperty name="width" value="0.2" units="cm"/>
      <inkml:brushProperty name="height" value="0.2" units="cm"/>
      <inkml:brushProperty name="color" value="#004F8B"/>
    </inkml:brush>
  </inkml:definitions>
  <inkml:trace contextRef="#ctx0" brushRef="#br0">0 0 10570,'2'9'18,"1"-1"-1,0 0 0,0 0 1,0 0-1,1 0 0,0 0 1,1-1-1,0 0 0,0 0 1,0 0-1,1-1 0,0 1 1,0-2-1,1 1 0,0 0 1,0-1-1,12 6 0,16 9-95,1-1 0,55 20 0,-68-30 107,58 21-184,1-3 0,2-4 0,0-3 0,1-4 0,1-4 0,0-3 0,0-4-1,1-5 1,-1-2 0,89-16 0,-137 11-741,0-2 0,-1-1 0,0-2 0,38-19-1,30-21 691,0-7 4920,-94 54-4430,0-1 0,0 2 1,1-1-1,0 2 0,0 0 0,0 0 1,0 1-1,0 0 0,1 1 0,-1 1 0,0 0 1,15 1-1,14 5-433,1 2-1,50 15 1,-4 0 729,64 3-464,248 12-1,-293-36-118,0-4 0,0-6 0,152-29 0,310-99-760,-545 130 665,-18 4 127,0 1-1,0-1 1,-1 1 0,1 0 0,0 1 0,0-1 0,7 1 0,-10 1 38,0 0-1,1 0 1,-1 0 0,-1 1-1,1-1 1,0 1-1,0-1 1,-1 1 0,1 0-1,0 0 1,-1 0 0,0 0-1,0 1 1,4 4 0,0-1-95,1 0 1,-1-1 0,1 1-1,0-1 1,0-1 0,1 1 0,0-1-1,-1-1 1,1 1 0,1-1 0,-1-1-1,0 1 1,1-2 0,-1 1 0,16 0-1,11 0-732,0-3-1,54-6 0,-72 5 316,46-5-363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49.91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42 1320,'7'1'224,"11"-2"280,12 0-199,11 0-9,10-2-120,6 0-112,6-1 80,1-1 240,2 0 144,0 0 224,1 0-32,0 1-184,3 1-128,2 1-240,3 2-64,4 1-56,4 1 0,5 0-8,4 2 0,6-2 8,4 1-16,5-1-8,3 0-8,1-1 185,2-1 71,0 0 40,1 1-8,0-1-184,0 0-64,-1 1-16,0 0-16,-2 0-32,-3 1-72,-4 0-152,-5 1-56,-7 0-288,-6-1-297,-8 0 521,-17-1-5497</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4.690"/>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1 125 3369,'12'1'608,"17"1"296,19 1-328,17 2-88,13 2-368,10 0-72,9 0 56,5 1 80,4 0 88,5-2 16,3 1-47,3-2-89,2 0-80,3-3-40,2-3-40,1-3-40,0-4-32,-1-4 8,-2-3 8,-2-4-40,-4-3-521,-4-4-271,-6-3-760,-6-4 760,-20 5-2113</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2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879 0 496,'-1'3'24,"1"3"40,-2 4 256,-2 3 296,-1 4 241,-3 1 31,-2 2-136,-3-1-136,-3 1 16,-3 0 48,-4 0-72,-3 2-103,-4 0-217,-5 3-80,-6 2-72,-5 1-40,-6 3-32,-6 0 8,-4 2-48,-4-1-56,-4-1-496,-2 0-521,-3-2-919,-3-1 960,11-5-2353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5.760"/>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0 991 7490,'7'-1'336,"8"-1"184,10-2-336,9-2-48,9-1-32,7 0 8,4-2 104,3-1 120,2 0 24,2-3-32,0 0-120,1-3-120,1-2-24,2-3-40,1-2-8,1-3 0,0-2-8,2-2-24,0-3-72,0-2-80,0-3-24,0-2-80,-2-4-40,0-2 24,-3-4 8,-2-2 24,-2-3-32,-5-3 48,-4-1-8,-5-2-208,-5-1-297,-6 0 449,-8 11-6081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2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319 74 2601,'1'-2'152,"-1"-2"416,1-2-1064,0-1-17,-1 0 177,0 1 128,0 1 304,0 1 80,1 0 177,1 0 119,1 1 184,0-1 16,0 1-264,1 0-176,1 1-232,1 0-40,2 0 0,0 0 40,2 0 304,0 1 160,2 1 168,0 1-24,0 2-247,1 3-145,0 3-144,0 5-8,-1 4 80,-1 6 72,-3 6 64,-1 7 8,-1 7-8,-2 7-40,-2 6-72,-2 5-24,-3 4-56,-4 5-16,-5 2-8,-6 3 16,-8 1 0,-6 1 0,-8 2-16,-5-1-24,-6 0-160,-2-2-232,-3-3-864,-2-3-713,-1-6 1001,10-13-4329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6.927"/>
    </inkml:context>
    <inkml:brush xml:id="br0">
      <inkml:brushProperty name="width" value="0.35" units="cm"/>
      <inkml:brushProperty name="height" value="2.1" units="cm"/>
      <inkml:brushProperty name="color" value="#AB008B"/>
      <inkml:brushProperty name="inkEffects" value="pencil"/>
    </inkml:brush>
  </inkml:definitions>
  <inkml:trace contextRef="#ctx0" brushRef="#br0">321 5 3849,'0'-1'568,"2"0"664,1-1-576,2 1-8,2 3-103,1 2-33,3 3-208,1 4-56,1 4-104,1 4-64,0 5-16,1 6 48,0 4 96,0 7 32,-1 5 80,-1 6-48,-4 7-72,-7 6-16,-8 8-104,-10 7-16,-9 6-24,-9 7-8,-8 4-8,-6 2-8,-3 0-48,-4-1-200,0-3-912,-1-3-1008,-1-3 1127,9-18-5032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7.56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460 0 6833,'0'0'193,"-3"1"-1,-1 1-216,1 3 32,1 4 8,1 4 24,2 3 40,2 4 232,2 4 72,0 3 136,0 5-8,0 5-184,0 3-72,-1 5-144,0 5-40,0 4-40,-1 4-8,-1 5 8,-3 3 0,-4 4 40,-5 4 8,-8 2 32,-6 4-8,-8 2-24,-7-1-24,-6 0-24,-5-4-8,-3-4-192,-3-5-192,0-6-960,-1-6 776,10-11-7578</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150"/>
    </inkml:context>
    <inkml:brush xml:id="br0">
      <inkml:brushProperty name="width" value="0.35" units="cm"/>
      <inkml:brushProperty name="height" value="2.1" units="cm"/>
      <inkml:brushProperty name="color" value="#AB008B"/>
      <inkml:brushProperty name="inkEffects" value="pencil"/>
    </inkml:brush>
  </inkml:definitions>
  <inkml:trace contextRef="#ctx0" brushRef="#br0">659 3 8930,'0'0'232,"0"-1"-72,0 0-240,0 1 40,-1 1 24,0 3 56,-2 2 48,1 2 104,-1 3 24,0 2 40,1 3-32,0 4-48,0 5-24,1 4-24,0 6-16,-2 8-32,-1 6 32,-3 8 168,-4 8 80,-4 6 113,-5 7 7,-5 7-88,-5 5-48,-5 2-72,-3 0-48,-4 0-96,-3-3-32,-5-2-80,-3-3-32,-2-6-384,-1-4-312,2-8-1241,1-8 1081,11-13-9202</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8.809"/>
    </inkml:context>
    <inkml:brush xml:id="br0">
      <inkml:brushProperty name="width" value="0.35" units="cm"/>
      <inkml:brushProperty name="height" value="2.1" units="cm"/>
      <inkml:brushProperty name="color" value="#AB008B"/>
      <inkml:brushProperty name="inkEffects" value="pencil"/>
    </inkml:brush>
  </inkml:definitions>
  <inkml:trace contextRef="#ctx0" brushRef="#br0">569 0 7314,'2'3'320,"2"3"184,2 6-440,1 6-8,1 6 0,-1 4 24,-2 5 184,-2 2 152,-4 3 160,-3 2 8,-2 3-120,-4 2-56,-3 3-24,-4 4 9,-5 5 15,-4 6-72,-5 6-160,-5 7-48,-4 4-104,-4 3-24,-3 0-56,-3-2-32,-2-5-320,-1-6-288,-2-8-1057,-1-7 969,9-12-8386</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09.457"/>
    </inkml:context>
    <inkml:brush xml:id="br0">
      <inkml:brushProperty name="width" value="0.35" units="cm"/>
      <inkml:brushProperty name="height" value="2.1" units="cm"/>
      <inkml:brushProperty name="color" value="#AB008B"/>
      <inkml:brushProperty name="inkEffects" value="pencil"/>
    </inkml:brush>
  </inkml:definitions>
  <inkml:trace contextRef="#ctx0" brushRef="#br0">850 0 8434,'2'2'384,"1"2"272,3 4-784,1 5-32,1 4-16,-1 5 88,0 3 272,-3 4 168,-2 2 184,-3 3 32,-2 1-136,-3 2-56,-3 1-56,-4 2-15,-3 3-1,-4 3-40,-4 3-88,-3 3-40,-4 1-72,-2 3-24,-3-1-24,-3 1 0,-2-1 8,-3-1-8,-3-1 8,-3-2 0,-3 1-24,-2-1-40,-3-1-392,-1-1-384,-1-1-1057,0 0-623,-1-2 1287,11-7-5024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101"/>
    </inkml:context>
    <inkml:brush xml:id="br0">
      <inkml:brushProperty name="width" value="0.35" units="cm"/>
      <inkml:brushProperty name="height" value="2.1" units="cm"/>
      <inkml:brushProperty name="color" value="#AB008B"/>
      <inkml:brushProperty name="inkEffects" value="pencil"/>
    </inkml:brush>
  </inkml:definitions>
  <inkml:trace contextRef="#ctx0" brushRef="#br0">837 1 8722,'0'1'576,"0"4"648,0 4-1232,-2 5-24,0 4 0,-4 4 112,-2 3 152,-2 3 280,-4 1 105,-1 1 15,-3 3-104,-2 0-280,-4 3-104,-3 0-96,-4 3-8,-3 2 32,-4 2 64,-4 3 88,-2 2 16,-2 2-48,-2 4-64,-2 1-128,-1 4-120,-1 0-472,0 0-272,-2-1-425,1-4-359,0-5 984,10-11-8682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46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72 5321,'-3'0'456,"-3"0"760,1 1-1304,0 1-40,3 1 16,4 0 80,5 0 232,6 0 153,6 0 135,7-2-40,8 0-136,8 0-112,9-2-160,8 1-16,8-1 32,5 0 24,7 1 40,5 1 8,4 1 0,3 1-32,4 0-24,3 0 0,2 0-24,3-1-16,0 0-24,0-2 0,0-2 0,1-1-8,0-2-80,0-2-112,0-3-184,0-2-104,-1-3-352,0-3-457,0-1 761,-17 2-5249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0.805"/>
    </inkml:context>
    <inkml:brush xml:id="br0">
      <inkml:brushProperty name="width" value="0.35" units="cm"/>
      <inkml:brushProperty name="height" value="2.1" units="cm"/>
      <inkml:brushProperty name="color" value="#AB008B"/>
      <inkml:brushProperty name="inkEffects" value="pencil"/>
    </inkml:brush>
  </inkml:definitions>
  <inkml:trace contextRef="#ctx0" brushRef="#br0">418 1 13027,'-1'0'208,"2"1"-368,2 2 48,2 2 88,1 2 16,0 3 16,0 4 8,0 4 40,-1 3 40,-2 4 56,-3 4 16,-1 5 8,-5 6 0,-3 5 8,-4 8 8,-4 8-8,-5 10-40,-5 8-72,-5 10-32,-3 6-192,-4 4-176,-3 1-424,-1-2-200,-2-7-337,0-8-383,0-12 1024,8-17-8154</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1.463"/>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207 1 9530,'2'2'304,"2"4"-72,3 6-144,2 5 0,0 7 56,-2 7 240,-1 8 120,-4 7 153,-3 8-49,-3 8-192,-2 8-104,-3 8-120,-2 5 8,-4 6-32,-2 4-16,-6 2-80,-3 0-200,-5-2-560,-5-4-472,-4-6 559,6-18-10873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376"/>
    </inkml:context>
    <inkml:brush xml:id="br0">
      <inkml:brushProperty name="width" value="0.35" units="cm"/>
      <inkml:brushProperty name="height" value="2.1" units="cm"/>
      <inkml:brushProperty name="color" value="#AB008B"/>
      <inkml:brushProperty name="inkEffects" value="pencil"/>
    </inkml:brush>
  </inkml:definitions>
  <inkml:trace contextRef="#ctx0" brushRef="#br0">3 13 5873,'-1'-1'816,"0"0"825,0-2-521,2 0-80,2 0-192,1 1-191,2 2-57,2 3-56,0 4-32,2 5 16,0 4-24,2 5-24,1 6-8,0 7-64,1 7-31,-1 6-105,0 7-40,-2 3-80,0 4-16,-3 0-64,-2 2-16,-3-1-48,-4 1-24,-3-1-120,-5 0-96,-3-2-272,-2-2-185,-2-3-431,0-3-360,1-6-2113,1-5 2153,3-9-6698</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3.956"/>
    </inkml:context>
    <inkml:brush xml:id="br0">
      <inkml:brushProperty name="width" value="0.35" units="cm"/>
      <inkml:brushProperty name="height" value="2.1" units="cm"/>
      <inkml:brushProperty name="color" value="#AB008B"/>
      <inkml:brushProperty name="inkEffects" value="pencil"/>
    </inkml:brush>
  </inkml:definitions>
  <inkml:trace contextRef="#ctx0" brushRef="#br0">17 4 8890,'-1'-1'552,"0"0"192,-1 0 176,1 1 49,1 2-81,0 2 0,1 5-96,2 4-104,0 5-48,1 6-95,2 6-49,0 5-96,1 4-48,0 6-112,-1 5-48,0 6-64,-2 4-16,0 3-48,-1 1-16,-1 2-48,-1 0-32,-1 0-136,-1-1-96,-2-1-264,-2 1-128,0-1-193,-3-1-143,-1-1-312,-1-3-264,-2-3-1489,0-4 1753,2-10-6522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4.628"/>
    </inkml:context>
    <inkml:brush xml:id="br0">
      <inkml:brushProperty name="width" value="0.35" units="cm"/>
      <inkml:brushProperty name="height" value="2.1" units="cm"/>
      <inkml:brushProperty name="color" value="#AB008B"/>
      <inkml:brushProperty name="inkEffects" value="pencil"/>
    </inkml:brush>
  </inkml:definitions>
  <inkml:trace contextRef="#ctx0" brushRef="#br0">203 1 7130,'-1'3'640,"0"3"456,1 6 184,-1 5-112,0 4 57,1 5-17,0 2-112,1 4-184,0 1-127,1 4-289,1 2-104,0 5-168,1 4-48,-1 4-16,-1 4 16,1 4 8,-2 4-24,-2 2-24,0 3-40,-2 0-48,-1 0-8,-2-1-16,-1-1 8,-2-2-8,-1-3 0,0-3-8,-1-3-16,-1-4-72,0-2-48,0-3-144,-1-3-120,0-2-232,0-3-136,-1-1-321,0-2-135,-1-1-424,0-3-465,0-2 1209,3-6-8954</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5.552"/>
    </inkml:context>
    <inkml:brush xml:id="br0">
      <inkml:brushProperty name="width" value="0.35" units="cm"/>
      <inkml:brushProperty name="height" value="2.1" units="cm"/>
      <inkml:brushProperty name="color" value="#AB008B"/>
      <inkml:brushProperty name="inkEffects" value="pencil"/>
    </inkml:brush>
  </inkml:definitions>
  <inkml:trace contextRef="#ctx0" brushRef="#br0">229 22 4313,'-2'-1'256,"0"-3"240,1 0 208,1-1 280,1 1 417,0 2 135,1 1-120,0 1-95,1 1-273,2 3-152,0 1-304,0 2-96,2 3-48,-1 3 24,0 3 89,0 3 7,-2 2 8,-1 4-24,-2 2-104,0 2-32,-2 1-96,-1 0-48,0-1-24,0-1-32,-1 1-24,1 1-8,-1 2-15,1 3-9,1 1-8,0 3-16,0 1-56,1 1-24,0 0-16,-1-1 0,0-1-8,0-1 8,-2-3 8,1-1-8,-1-3-8,0-1 0,0-1-16,-2-1-8,1 0 8,-1 0-8,0 1-8,0-1 8,0 1-8,0-2 8,0 0 0,-1-2 16,0-1-8,0 0 8,-1-2 16,1 1 0,-1 0 0,0 0-8,0 0-16,-1 0-8,0 1-8,0 0-16,-1 1-24,-1 0 8,1 0-40,-2 1-16,0 1-80,0 0-64,0 0-192,1-2-105,-1 0-287,2-2-200,1-2-408,1-3-289,1-2-1687,2-3 1983,2-5-9497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6.339"/>
    </inkml:context>
    <inkml:brush xml:id="br0">
      <inkml:brushProperty name="width" value="0.35" units="cm"/>
      <inkml:brushProperty name="height" value="2.1" units="cm"/>
      <inkml:brushProperty name="color" value="#AB008B"/>
      <inkml:brushProperty name="inkEffects" value="pencil"/>
    </inkml:brush>
  </inkml:definitions>
  <inkml:trace contextRef="#ctx0" brushRef="#br0">697 1 5729,'0'1'488,"1"1"337,1 2-321,0 2 96,1 4-64,-1 3 88,1 3 96,-2 2 72,0 2 145,-2 2 15,-1 2-168,0 3-120,-2 2-224,0 4-136,0 2-176,0 3-56,0 2-24,-1 2-8,0 0 0,0 1-8,-1 0-16,1 0 8,-1 0-16,0 0 0,0 0-8,-1-1-8,-1 1-24,0 1-16,-1-2-16,-1 0-16,-1-2-24,0-1 0,-1-2 16,-1-2 32,0 1 40,-2-1 16,-1 1 0,-3 0-8,-1 1 0,-3 0 0,-3 0 8,-1 1 0,-2 0 16,-1 1 0,0-1-24,-1 0-48,-1-1-120,0-2-72,0-1 0,0-2-16,1-1-240,2-3-240,2-2-993,3-3-863,4-4 1423,4-5-5784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059"/>
    </inkml:context>
    <inkml:brush xml:id="br0">
      <inkml:brushProperty name="width" value="0.35" units="cm"/>
      <inkml:brushProperty name="height" value="2.1" units="cm"/>
      <inkml:brushProperty name="color" value="#AB008B"/>
      <inkml:brushProperty name="inkEffects" value="pencil"/>
    </inkml:brush>
  </inkml:definitions>
  <inkml:trace contextRef="#ctx0" brushRef="#br0">954 0 2128,'-2'4'745,"-1"6"639,-3 6-32,-1 4 81,-2 4-233,1 2-136,-2 2-264,0 2-80,0-1-88,-1 1-39,0 0-89,0-1-56,0-1-136,-1-1-80,0 0-112,-2 0-48,-1 0 0,-2 1 48,-2 1 104,-1 2 56,-4 0 112,-1 3-32,-3 0-104,-1 1-56,-2 1-104,0 1-8,0 1 8,-1 1-8,0 1-32,-1-1-16,-1 0-16,-2 0 0,0-1-24,1 0-32,-1-1-64,2-1-88,1-2-232,0-2-104,2-3-368,0-4-216,2-4-689,2-3-871,2-3 1520,6-5-6170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7.74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1157 6673,'2'-1'849,"2"0"623,2-1-736,2-2-160,3-1-360,2-3-104,2-2-72,1-2 40,2-3 176,3-1 80,2-2 129,2-4 31,4-3 8,2-3-8,1-4-32,1-3-24,1-1-40,1-2-16,3-1-32,1 0-24,1-2-88,1 0-48,0 0-72,1-2-24,0 0-56,0 0-15,-1 0 7,-1 0 0,-3 1-8,-2 1 0,-3-1-24,-1 0-24,-2-2-361,-1 0-359,-1-1-1248,-2-1-1561,-2-1 1985,-4 7-6666</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249"/>
    </inkml:context>
    <inkml:brush xml:id="br0">
      <inkml:brushProperty name="width" value="0.35" units="cm"/>
      <inkml:brushProperty name="height" value="2.1" units="cm"/>
      <inkml:brushProperty name="color" value="#AB008B"/>
      <inkml:brushProperty name="inkEffects" value="pencil"/>
    </inkml:brush>
  </inkml:definitions>
  <inkml:trace contextRef="#ctx0" brushRef="#br0">254 1 6177,'1'2'576,"1"5"257,1 6 7,0 7-80,-1 7-168,-1 10-72,-1 10-72,-3 10-152,-2 10-56,-3 10-112,-2 9-32,-4 7-24,-2 5-16,-3 2-8,-2 1-23,-1-2-25,0-4-97,-1-6-255,1-4-152,1-8-480,0-5-296,0-8 728,3-13-7386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6:50.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133 157 5177,'-6'2'160,"-9"3"24,-5 3-776,-2 2-48,0 2 120,3-1 312,4-1 928,5-3 232,7-3 168,6-2-79,8-3-489,9-2-160,10-3-192,12-2-40,13-1-64,14-3-32,11-2-32,11-1-8,11-2 0,7-2 0,6-2-16,6-1-72,6-4-1488,6-3 1111,-21 3-6472</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8.996"/>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55 3249,'1'-2'360,"0"-2"336,-2-2 200,0-2 176,0 0-15,0 0-25,2 1-128,1 1-216,1 2-88,3 3-160,3 3-48,2 4-55,2 7-25,1 6-24,1 8-8,0 8 0,-1 8-24,0 7-40,0 9-8,-2 7-16,0 6-24,-1 6-56,0 4-24,-2 3-56,0 1-24,-2 1-56,-1 0-144,0-3-432,-2-1-320,1-4-1433,-1-5 1361,-1-15-7946</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19.944"/>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 3305,'1'1'320,"1"3"144,3 3 136,2 5 80,2 3 104,2 5 121,2 2-81,3 4-240,1 1-136,3 1-168,2 1-48,3 1-112,3 2-32,2 1-40,4 4-24,2 3-16,1 4 0,2 4-8,-1 3-8,-1 3 0,-3 3 0,-2 3-24,-3 2-64,-2 2-256,-3 2-176,-1 2-448,0 2-433,-2 3 801,-5-12-5089</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0.653"/>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3641,'4'4'296,"8"3"472,7 5-432,4 3 336,3 4 120,2 4 153,3 2-73,2 4-272,4 2-128,3 4-256,2 2-88,3 5 0,1 3 48,3 4 40,1 5-8,3 2-80,2 4-48,-1 1-56,0 2 0,-1 0-16,-4 2 0,-3 2 0,-6 2-8,-6 3-24,-5 2-24,-6 2-104,-6 1-80,-5 0-88,-4 1-136,-4-3-896,-4-2-649,-1-4 1033,-2-14-4225</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1.37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5449,'3'3'168,"5"4"144,5 4 128,5 6 152,5 3 121,2 5 7,2 3-56,1 4-104,2 3-96,2 3-208,2 4-48,3 3-80,0 4-24,2 4-64,1 4-8,-1 5-24,0 4-8,1 4 8,0 6 0,-1 4 8,0 4 8,-1 6-8,-1 3 8,-2 5 8,0 3 0,-2 4 8,-1 2 0,-2 1 0,-4 0-16,-3-1-8,-4-3 0,-5-2 0,-4-5 0,-3-4-40,-4-7-104,-4-8-248,-2-8-216,-1-9-1192,-2-8 1096,1-13-6946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011"/>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3577,'2'2'656,"4"5"640,3 5-816,3 6 32,4 8-176,1 7 73,2 7 191,1 5 64,0 5-32,0 4-80,1 2-264,1 3-88,2 2-80,2 1-16,2 3-32,1 4-24,0 4-16,1 5 0,-1 6-8,0 4 0,-1 4-8,0 3 0,-3 1-16,-3 2 8,-3 1-16,-5 1-8,-4 0-24,-5 1-24,-6 0-272,-4 3-72,-5 0-248,-4 1-376,-2-3 696,0-19-7466</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2.715"/>
    </inkml:context>
    <inkml:brush xml:id="br0">
      <inkml:brushProperty name="width" value="0.35" units="cm"/>
      <inkml:brushProperty name="height" value="2.1" units="cm"/>
      <inkml:brushProperty name="color" value="#AB008B"/>
      <inkml:brushProperty name="inkEffects" value="pencil"/>
    </inkml:brush>
  </inkml:definitions>
  <inkml:trace contextRef="#ctx0" brushRef="#br0">2 1 5737,'1'2'416,"-3"3"368,1 4-119,3 3 255,2 4-104,4 4-176,4 3-192,4 5-264,3 4-64,5 4-80,4 4-8,4 3-32,3 4 0,3 3 8,0 4-8,2 3-8,1 4-8,0 4-48,0 3-48,-2 5-40,-4 3 8,-5 2 64,-5 2 48,-5 1 64,-4 1 8,-3-1 24,-4-1 0,-1-1-8,-3-1-16,-1-4-24,0-3-16,-1-4-208,0-4-320,1-7-1392,0-7 1168,-1-12-6354</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3.43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4921,'0'1'248,"2"2"48,5 0 56,4 3-24,6 1-48,5 3 0,4 1-8,5 2 121,2 3 87,2 2 0,2 2-48,2 2-160,3 4-96,1 3-72,2 2-32,2 4-32,1 3 0,0 2-16,1 2 0,1 2 8,-1 1-24,-1 2-56,-2 1-88,-2 1-256,-3 1-264,-2 2-1281,-4 2 1169,-7-8-4849</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4.337"/>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1 2288,'4'0'65,"4"1"-25,5 1-8,5 0 248,4 0 248,3 0 336,2 0 64,3 1-224,3-2-232,4 0-352,3 0-64,3 0-56,3-1 0,2 1 0,2 0 0,1 1-56,2 1-88,0 3-224,-2 1-312,-1 3 368,-9-1-4505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5.161"/>
    </inkml:context>
    <inkml:brush xml:id="br0">
      <inkml:brushProperty name="width" value="0.35" units="cm"/>
      <inkml:brushProperty name="height" value="2.1" units="cm"/>
      <inkml:brushProperty name="color" value="#AB008B"/>
      <inkml:brushProperty name="inkEffects" value="pencil"/>
    </inkml:brush>
  </inkml:definitions>
  <inkml:trace contextRef="#ctx0" brushRef="#br0">1 13 3297,'4'-1'176,"5"0"120,4 0 16,6 0-40,2-1-64,4 1-160,4 0-8,4 0 0,5-1 0,5 1-56,5 1-136,3 0-552,4 1-464,2 1 599,-9 1-1551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8.620"/>
    </inkml:context>
    <inkml:brush xml:id="br0">
      <inkml:brushProperty name="width" value="0.35" units="cm"/>
      <inkml:brushProperty name="height" value="2.1" units="cm"/>
      <inkml:brushProperty name="color" value="#AB008B"/>
      <inkml:brushProperty name="inkEffects" value="pencil"/>
    </inkml:brush>
  </inkml:definitions>
  <inkml:trace contextRef="#ctx0" brushRef="#br0">7 6 2777,'-1'-1'-64,"0"0"-16,-1 0 112,1-1 312,0 1 40,1 1 120,0 1 40,2 2 184,1 1 0,3 0-176,3 1-112,5-1-111,5-1 15,6-1 64,6-2-16,5-2-96,5 0-88,6-2-120,4 1-32,3 1-24,4 1-8,2 2-16,2 2-8,1 2-96,2 2-176,1 1-552,0 0-585,1 0 745,-12-2-5145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3.4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 1704,'4'0'-152,"9"0"-8,9-1-64,10 1 256,6 0 392,6 0 72,3-1 65,3 1-121,2 0-224,3 0-72,2 0-112,3 1-16,3 0 0,3 1 16,3-1 184,4 2 16,4-1 8,2 2-24,4 0-184,3 2-24,3 1-8,4 2 0,3 1-16,2 1 16,3 0-8,0 1 0,2 1 8,1 1 0,0 1-8,0-1 8,-1 2-8,0-1 8,0 2 8,-1-1 0,1 2 8,-1 0-8,0 1 0,0 0 8,-1 2-8,1 1 16,-2 2 0,0 1 0,-1 0 16,-2 2 8,-3 0 16,-3 1-24,-4 0-8,-2 0-16,-3 1-24,-3 1 0,-2 0 8,-4 2 0,-2 1 0,-2 0 8,-4 1-8,-3-1 0,-5 0 0,-3 0-8,-6-1-16,-3 1-56,-3 2-344,-3 1-16,-2 2 8,-2 1 64,-3 0 600,-1 0 144,-3 0 184,-3 1 40,-1 1-232,-3 1-120,-2 2-176,-5 1-24,-3 1-16,-5 1 16,-4-1 88,-5 2 64,-2-1 64,-4 0 32,-3-1-32,-2-2 17,-3-2 79,-4-2 8,-4 2 16,-4 0-24,-7 1-120,-5 3-32,-6 1-88,-6 1-64,-3 3-40,-2 1-8,-1 1 8,1-1 8,1-2 0,1-2 0,1-3-32,0-1-184,-2-1-472,-3 0-192,-4 1-529,-6 1 25,-3-1 0,-5 0 600,11-9-1961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4:25:29.064"/>
    </inkml:context>
    <inkml:brush xml:id="br0">
      <inkml:brushProperty name="width" value="0.35" units="cm"/>
      <inkml:brushProperty name="height" value="2.1" units="cm"/>
      <inkml:brushProperty name="color" value="#AB008B"/>
      <inkml:brushProperty name="inkEffects" value="pencil"/>
    </inkml:brush>
  </inkml:definitions>
  <inkml:trace contextRef="#ctx0" brushRef="#br0">0 0 8066,'15'3'-56,"21"6"-1017,24 5 673,2 1-6137</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4.765"/>
    </inkml:context>
    <inkml:brush xml:id="br0">
      <inkml:brushProperty name="width" value="0.1" units="cm"/>
      <inkml:brushProperty name="height" value="0.1" units="cm"/>
      <inkml:brushProperty name="color" value="#5B2D90"/>
    </inkml:brush>
  </inkml:definitions>
  <inkml:trace contextRef="#ctx0" brushRef="#br0">0 785 3809,'2'1'178,"-1"1"1,1 0 0,-1-1-1,0 1 1,1 0 0,-1 0-1,0 0 1,0 0-1,0 0 1,-1 0 0,2 3-1,10 17 5213,-10-22-5318,-1 1 0,1-1-1,-1 1 1,1-1-1,-1 0 1,1 1 0,-1-1-1,1 0 1,-1 0 0,1 0-1,-1-1 1,1 1 0,-1 0-1,1 0 1,-1-1 0,1 1-1,-1-1 1,0 1 0,1-1-1,-1 0 1,2 0-1,15-9 299,0 0-1,-1-1 0,0-1 1,-1-1-1,0 0 0,22-24 0,-15 11-98,-1 0-1,-1-2 0,20-33 0,-33 46-184,1 0-1,-2-1 1,0 0 0,-1 0-1,-1 0 1,0-1 0,-1 0-1,-1 0 1,0 0-1,-2 0 1,0 0 0,0 0-1,-2-1 1,0 1 0,-1 0-1,-1 0 1,-1 0-1,0 0 1,-1 1 0,0-1-1,-2 1 1,-11-21-1,8 20-286,-1 2 0,0-1 0,-1 2 0,0-1 0,-1 2-1,-1 0 1,-29-22 0,-7 2-3738,29 24 2413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5.893"/>
    </inkml:context>
    <inkml:brush xml:id="br0">
      <inkml:brushProperty name="width" value="0.1" units="cm"/>
      <inkml:brushProperty name="height" value="0.1" units="cm"/>
      <inkml:brushProperty name="color" value="#5B2D90"/>
    </inkml:brush>
  </inkml:definitions>
  <inkml:trace contextRef="#ctx0" brushRef="#br0">18 96 2993,'-4'-2'5976,"-9"-9"-2813,12 11-3126,1-1 0,0 1 0,0-1-1,1 1 1,-1 0 0,0-1 0,0 1 0,0-1 0,0 1 0,0-1 0,0 1 0,0 0 0,1-1-1,-1 1 1,0 0 0,0-1 0,1 1 0,-1-1 0,0 1 0,0 0 0,1 0 0,-1-1-1,0 1 1,1 0 0,-1 0 0,1-1 0,-1 1 0,0 0 0,1 0 0,-1 0 0,1-1-1,-1 1 1,0 0 0,1 0 0,-1 0 0,1 0 0,-1 0 0,1 0 0,-1 0 0,0 0 0,1 0-1,-1 0 1,1 0 0,-1 0 0,1 0 0,-1 1 0,0-1 0,1 0 0,-1 0 0,1 0-1,-1 1 1,0-1 0,1 0 0,-1 0 0,0 1 0,1-1 0,-1 0 0,0 1 0,0-1-1,1 0 1,-1 1 0,0-1 0,0 0 0,1 1 0,-1-1 0,0 1 0,8 28 433,-7 35-336,-2-37-309,1 0 0,2 0 0,0 0 0,2 0 0,7 27 0,-7-55-103,1-10 202,3-14 60,-2-14 14,4-71 1,-10 99 28,0 0 0,-1 0 0,0 0 0,0 0 0,-1 0 0,-1 0 0,1 0 0,-2 1 0,0-1 0,0 1 1,-8-14-1,1 12 86,2-3 382,9 15-478,1-1 1,-1 1 0,1 0 0,0-1 0,-1 1 0,1-1 0,0 1 0,-1 0 0,1-1-1,0 1 1,0 0 0,-1 0 0,1 0 0,0 0 0,0 0 0,-1 0 0,1 0 0,0 0-1,0 0 1,-1 0 0,1 0 0,0 0 0,0 0 0,-1 0 0,1 1 0,1 0 0,97 13 543,-65-8-787,-1-1-1,1-1 1,0-2-1,-1-1 1,54-7-1,-50 0-1431,-10 0 571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3:59.566"/>
    </inkml:context>
    <inkml:brush xml:id="br0">
      <inkml:brushProperty name="width" value="0.1" units="cm"/>
      <inkml:brushProperty name="height" value="0.1" units="cm"/>
      <inkml:brushProperty name="color" value="#5B2D90"/>
    </inkml:brush>
  </inkml:definitions>
  <inkml:trace contextRef="#ctx0" brushRef="#br0">524 4 3913,'-2'0'130,"1"-1"0,-1 0 1,1 1-1,-1-1 0,0 1 1,1 0-1,-1-1 0,0 1 1,1 0-1,-1 0 0,0 0 1,1 0-1,-1 0 0,0 1 1,1-1-1,-1 0 0,1 1 1,-1-1-1,0 1 0,1 0 1,-1-1-1,1 1 0,-1 0 1,1 0-1,0 0 0,-1 0 0,1 0 1,0 0-1,-2 3 0,-39 44 2111,35-39-1979,-27 38 594,3 2-1,-43 84 1,-33 115 68,68-138-423,4 2 0,4 1 0,6 1 0,5 1 0,-7 158 0,23-177-189,5 0 0,4 0 1,4 0-1,4-1 0,4 0 1,56 171-1,-52-208-375,3 0-1,3-2 1,59 94 0,-68-124-374,1 0 1,1-1-1,1-1 1,1-1-1,1-1 1,1-1-1,1-1 1,1-2-1,36 21 1,37 5-1015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03.802"/>
    </inkml:context>
    <inkml:brush xml:id="br0">
      <inkml:brushProperty name="width" value="0.1" units="cm"/>
      <inkml:brushProperty name="height" value="0.1" units="cm"/>
      <inkml:brushProperty name="color" value="#5B2D90"/>
    </inkml:brush>
  </inkml:definitions>
  <inkml:trace contextRef="#ctx0" brushRef="#br0">172 82 2184,'-3'-6'686,"0"1"-1,0-2 0,0 1 0,1 0 0,0 0 0,0-1 0,1 1 1,-2-14-1,1 8 1505,-3 45-542,5-17-1526,2-1 0,0 1 0,0-1 0,2 0 0,0 0 0,1 0 0,0 0 0,1-1 0,10 18 0,-4-12-91,0-2-1,0 1 1,2-2 0,0 0 0,33 30 0,-23-38-20,-14-8-1,-11-9 43,-1 7-47,0-1 0,0 1-1,0 0 1,0 0 0,0 0-1,0 1 1,0-1-1,0 0 1,0 1 0,0-1-1,0 1 1,-1 0 0,1 0-1,0 0 1,0 0 0,0 0-1,-1 0 1,1 1 0,0-1-1,0 1 1,-3 0 0,-46 18 28,31-7-61,-1 2-1,2 0 1,0 1 0,1 1 0,-24 25-1,-34 50-3726,58-68 2559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0.856"/>
    </inkml:context>
    <inkml:brush xml:id="br0">
      <inkml:brushProperty name="width" value="0.1" units="cm"/>
      <inkml:brushProperty name="height" value="0.1" units="cm"/>
      <inkml:brushProperty name="color" value="#5B2D90"/>
    </inkml:brush>
  </inkml:definitions>
  <inkml:trace contextRef="#ctx0" brushRef="#br0">0 732 3681,'11'-10'3970,"22"-7"-3698,-25 13 111,113-54 181,4 5 0,1 5 1,232-54-1,414-37-12,-562 106-189,878-130 219,7 58-153,-243 109-44,-629 16 3,396 87 1,-583-98-333,377 103 436,-350-91-432,-1 3 0,-1 3 0,-1 3 0,76 50 0,-105-56-18,-2 0 0,-1 2-1,-1 1 1,-1 2 0,-2 0 0,-1 2-1,-1 0 1,-1 1 0,-2 2 0,-2 0-1,-1 0 1,19 61 0,-28-72-188,-1 0 0,-2 0 1,0 0-1,-2 0 0,0 1 1,-1-1-1,-2 1 0,0-1 0,-2 1 1,-6 28-1,8-48-610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24:13.484"/>
    </inkml:context>
    <inkml:brush xml:id="br0">
      <inkml:brushProperty name="width" value="0.1" units="cm"/>
      <inkml:brushProperty name="height" value="0.1" units="cm"/>
      <inkml:brushProperty name="color" value="#5B2D90"/>
    </inkml:brush>
  </inkml:definitions>
  <inkml:trace contextRef="#ctx0" brushRef="#br0">1 120 1232,'4'-39'4790,"-2"32"-4341,-1 1 0,0-1 1,0 1-1,-1-1 0,0 1 0,0-1 0,0 1 0,-1-1 0,0 1 0,-3-10 0,7 20 565,3 4-860,0 0 0,-1 0 0,0 1 0,0-1 0,3 10 0,4 27 186,-7-22-306,1 0 0,10 23 0,-14-41 4,0 0-1,0 0 1,1-1 0,-1 1-1,1-1 1,0 1-1,1-1 1,-1 0-1,1 0 1,0-1-1,0 1 1,0-1 0,0 0-1,8 5 1,-10-7 34,1-1 1,-1 1 0,0-1 0,1 1 0,-1-1 0,1 0 0,-1 0 0,1 0-1,-1 0 1,1 0 0,-1-1 0,1 1 0,-1-1 0,1 0 0,-1 1-1,0-1 1,1 0 0,-1-1 0,0 1 0,0 0 0,0 0 0,0-1 0,4-3-1,7-6 20,-1-1 0,18-21-1,-2 3-111,8-4-277,-8 8-1209,1 0 1,58-38 0,-60 50 611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0.475"/>
    </inkml:context>
    <inkml:brush xml:id="br0">
      <inkml:brushProperty name="width" value="0.1" units="cm"/>
      <inkml:brushProperty name="height" value="0.1" units="cm"/>
      <inkml:brushProperty name="color" value="#849398"/>
    </inkml:brush>
  </inkml:definitions>
  <inkml:trace contextRef="#ctx0" brushRef="#br0">0 1831 248,'194'-63'2423,"23"-27"-1629,429-164 1312,-126 36-2093,-374 150 227,679-309 424,-303 141-567,-351 156-88,106-43 46,61-17 35,-115 41 275,-170 70-421,-33 17-160,1 1 0,42-17 0,-55 26 25</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6.203"/>
    </inkml:context>
    <inkml:brush xml:id="br0">
      <inkml:brushProperty name="width" value="0.1" units="cm"/>
      <inkml:brushProperty name="height" value="0.1" units="cm"/>
      <inkml:brushProperty name="color" value="#849398"/>
    </inkml:brush>
  </inkml:definitions>
  <inkml:trace contextRef="#ctx0" brushRef="#br0">1 1 1592,'9'7'4790,"8"18"-3683,11 28-829,-26-47-306,11 27-233,0-1 0,2-1 0,2 0 0,1-1 0,26 34 0,-37-55-319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1.355"/>
    </inkml:context>
    <inkml:brush xml:id="br0">
      <inkml:brushProperty name="width" value="0.1" units="cm"/>
      <inkml:brushProperty name="height" value="0.1" units="cm"/>
      <inkml:brushProperty name="color" value="#849398"/>
    </inkml:brush>
  </inkml:definitions>
  <inkml:trace contextRef="#ctx0" brushRef="#br0">1 711 408,'43'-24'3465,"162"-72"-884,-36 20-1796,417-237 333,-409 216-2502,-136 73 1245,-17 10-157,0 0 0,0 2 0,1 1 0,1 1 0,31-9 0,-51 19 119,-4 0 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4.5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1296,'6'1'232,"10"0"248,10 1-7,8 1 143,9 1 152,6 0 216,5-1-32,5 1-232,3 1-175,5 0-281,4 1-80,4 2-72,6 1 0,4 3 16,4 1 24,4 2 40,2 2 8,4 2-24,2 3-16,1 3-56,2 3-16,1 2-24,1 4-16,2 2 0,2 3 32,1 3 16,2 3 8,0 3 0,0 2-16,0 1-16,0 1-8,-3-1-32,-1 1-8,-4 0-32,-3 1 0,-4 0-16,-4 0-8,-3 1-32,-5 1-72,-5 1-40,-6 1 8,-8 1 64,-8 0 88,-9 2-16,-9 3-376,-8 3 280,-10-10-8330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02.287"/>
    </inkml:context>
    <inkml:brush xml:id="br0">
      <inkml:brushProperty name="width" value="0.035" units="cm"/>
      <inkml:brushProperty name="height" value="0.035" units="cm"/>
      <inkml:brushProperty name="color" value="#849398"/>
    </inkml:brush>
  </inkml:definitions>
  <inkml:trace contextRef="#ctx0" brushRef="#br0">5 1749 808,'0'0'2,"0"0"-1,-1 0 1,1 0-1,0-1 1,0 1-1,-1 0 1,1 0-1,0 0 1,0 0-1,0 0 1,-1 0 0,1-1-1,0 1 1,0 0-1,0 0 1,-1 0-1,1-1 1,0 1-1,0 0 1,0 0-1,0 0 1,0-1-1,0 1 1,0 0-1,-1 0 1,1-1-1,0 1 1,0 0 0,0 0-1,0 0 1,0-1-1,0 1 1,0 0-1,0 0 1,0-1-1,0 1 1,0 0-1,1 0 1,-1-1-1,0 1 1,0 0-1,11-9 81,23-6 49,-28 13-120,379-143 4906,-246 93-4604,112-35 931,129-46-831,-250 85-436,134-60 8,21-7 65,153-62 349,-177 68 121,204-73 413,-335 133-261,289-106-493,-212 86-112,426-158 598,-592 209-1163,28-10-164,-23 16-3212,-37 11 2863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6.865"/>
    </inkml:context>
    <inkml:brush xml:id="br0">
      <inkml:brushProperty name="width" value="0.1" units="cm"/>
      <inkml:brushProperty name="height" value="0.1" units="cm"/>
      <inkml:brushProperty name="color" value="#849398"/>
    </inkml:brush>
  </inkml:definitions>
  <inkml:trace contextRef="#ctx0" brushRef="#br0">0 1 1408,'14'10'3760,"16"18"-3368,-8-7-69,49 37 1,-46-39-131,43 41 0,-26-19-437,62 47 0,-62-55-814,70 71 1,-98-88 508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8.077"/>
    </inkml:context>
    <inkml:brush xml:id="br0">
      <inkml:brushProperty name="width" value="0.1" units="cm"/>
      <inkml:brushProperty name="height" value="0.1" units="cm"/>
      <inkml:brushProperty name="color" value="#849398"/>
    </inkml:brush>
  </inkml:definitions>
  <inkml:trace contextRef="#ctx0" brushRef="#br0">1 0 504,'38'21'2289,"-2"2"-1948,-2 2 1,0 1-1,52 54 1,-14-13-371,19 5 54,30 28-897,-99-75 523,-11-14 240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49.416"/>
    </inkml:context>
    <inkml:brush xml:id="br0">
      <inkml:brushProperty name="width" value="0.1" units="cm"/>
      <inkml:brushProperty name="height" value="0.1" units="cm"/>
      <inkml:brushProperty name="color" value="#849398"/>
    </inkml:brush>
  </inkml:definitions>
  <inkml:trace contextRef="#ctx0" brushRef="#br0">10 2 1680,'-1'-2'2336,"-1"6"-909,0 12-282,4 0-733,0 0 0,0 0 0,-2 30 0,-8 14-3243,5-46 1995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0:51.772"/>
    </inkml:context>
    <inkml:brush xml:id="br0">
      <inkml:brushProperty name="width" value="0.1" units="cm"/>
      <inkml:brushProperty name="height" value="0.1" units="cm"/>
      <inkml:brushProperty name="color" value="#849398"/>
    </inkml:brush>
  </inkml:definitions>
  <inkml:trace contextRef="#ctx0" brushRef="#br0">1 1054 1760,'211'-76'3071,"283"-91"-2463,-491 166-583,531-189-136,-323 115 25,187-62 179,267-102 1123,-641 229-1240,21-9 96,51-31 0,37-17-197,-75 48-1588,-41 15 1112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6.492"/>
    </inkml:context>
    <inkml:brush xml:id="br0">
      <inkml:brushProperty name="width" value="0.1" units="cm"/>
      <inkml:brushProperty name="height" value="0.1" units="cm"/>
      <inkml:brushProperty name="color" value="#849398"/>
    </inkml:brush>
  </inkml:definitions>
  <inkml:trace contextRef="#ctx0" brushRef="#br0">1 1 480,'43'119'1656,"-19"-49"-2183,-14-37 483,2 0 1,1 0-1,2-2 1,1 0 0,22 33-1,-21-42-24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09.012"/>
    </inkml:context>
    <inkml:brush xml:id="br0">
      <inkml:brushProperty name="width" value="0.1" units="cm"/>
      <inkml:brushProperty name="height" value="0.1" units="cm"/>
      <inkml:brushProperty name="color" value="#849398"/>
    </inkml:brush>
  </inkml:definitions>
  <inkml:trace contextRef="#ctx0" brushRef="#br0">0 757 1112,'200'-104'3804,"130"-37"-2130,-54 25-1429,-189 78-230,215-107-70,-86 38-128,-59 33-333,-103 49-1520,-42 18 1465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10.004"/>
    </inkml:context>
    <inkml:brush xml:id="br0">
      <inkml:brushProperty name="width" value="0.1" units="cm"/>
      <inkml:brushProperty name="height" value="0.1" units="cm"/>
      <inkml:brushProperty name="color" value="#849398"/>
    </inkml:brush>
  </inkml:definitions>
  <inkml:trace contextRef="#ctx0" brushRef="#br0">0 197 2008,'27'-9'4339,"62"-28"-3624,31-12-1093,108-42-1257,-199 81 1475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0.664"/>
    </inkml:context>
    <inkml:brush xml:id="br0">
      <inkml:brushProperty name="width" value="0.1" units="cm"/>
      <inkml:brushProperty name="height" value="0.1" units="cm"/>
      <inkml:brushProperty name="color" value="#849398"/>
    </inkml:brush>
  </inkml:definitions>
  <inkml:trace contextRef="#ctx0" brushRef="#br0">2 1 152,'-1'1'8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1.037"/>
    </inkml:context>
    <inkml:brush xml:id="br0">
      <inkml:brushProperty name="width" value="0.1" units="cm"/>
      <inkml:brushProperty name="height" value="0.1" units="cm"/>
      <inkml:brushProperty name="color" value="#849398"/>
    </inkml:brush>
  </inkml:definitions>
  <inkml:trace contextRef="#ctx0" brushRef="#br0">1 160 1120,'41'-14'1012,"166"-64"82,-33 11-430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2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3737,'8'2'408,"9"1"792,12 1-1224,10 2-176,9 2-240,6 1 24,3 0 376,3 0 296,3 0 504,2 0 96,3 0-232,4 3-103,4 2-241,4 3-96,3 4 32,4 4 16,2 5 24,3 5 48,1 6-72,1 5-24,1 4 32,0 2-32,-1 1-32,1 1-24,-1 2-96,0 1-24,-1 1-16,-1-1-8,-3 1 8,-4 0-8,-6 2-8,-7 2 0,-9 1-200,-10 2-256,-13 2-1272,-11 0 1055,-11-11-6336</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2.267"/>
    </inkml:context>
    <inkml:brush xml:id="br0">
      <inkml:brushProperty name="width" value="0.1" units="cm"/>
      <inkml:brushProperty name="height" value="0.1" units="cm"/>
      <inkml:brushProperty name="color" value="#849398"/>
    </inkml:brush>
  </inkml:definitions>
  <inkml:trace contextRef="#ctx0" brushRef="#br0">1 172 1472,'73'-5'576,"-11"0"-239,0-3 0,117-30 0,-4 0-189,-8-3 38,-26 4-90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6.288"/>
    </inkml:context>
    <inkml:brush xml:id="br0">
      <inkml:brushProperty name="width" value="0.1" units="cm"/>
      <inkml:brushProperty name="height" value="0.1" units="cm"/>
      <inkml:brushProperty name="color" value="#849398"/>
    </inkml:brush>
  </inkml:definitions>
  <inkml:trace contextRef="#ctx0" brushRef="#br0">2 1 760,'9'21'2945,"-19"-22"-440,10 16-1563,3-3-723,0-1-1,0 0 1,1 0-1,0 0 0,1 0 1,0-1-1,1 1 1,0-1-1,0-1 1,9 11-1,15 15 37,41 37-1,-53-54-312,9 8-983,-14-16 622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8.634"/>
    </inkml:context>
    <inkml:brush xml:id="br0">
      <inkml:brushProperty name="width" value="0.1" units="cm"/>
      <inkml:brushProperty name="height" value="0.1" units="cm"/>
      <inkml:brushProperty name="color" value="#849398"/>
    </inkml:brush>
  </inkml:definitions>
  <inkml:trace contextRef="#ctx0" brushRef="#br0">98 0 1648,'-14'46'4175,"-3"9"-3561,-4 40 623,14-58-1320,-2 1 1,-19 52 0,27-87-255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29.650"/>
    </inkml:context>
    <inkml:brush xml:id="br0">
      <inkml:brushProperty name="width" value="0.1" units="cm"/>
      <inkml:brushProperty name="height" value="0.1" units="cm"/>
      <inkml:brushProperty name="color" value="#849398"/>
    </inkml:brush>
  </inkml:definitions>
  <inkml:trace contextRef="#ctx0" brushRef="#br0">7 0 744,'-7'6'5486,"7"-5"-5342,4 16 1441,13 17-2047,-15-30 877,24 43-896,3 0-1,55 70 1,-69-101-66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0.762"/>
    </inkml:context>
    <inkml:brush xml:id="br0">
      <inkml:brushProperty name="width" value="0.1" units="cm"/>
      <inkml:brushProperty name="height" value="0.1" units="cm"/>
      <inkml:brushProperty name="color" value="#849398"/>
    </inkml:brush>
  </inkml:definitions>
  <inkml:trace contextRef="#ctx0" brushRef="#br0">0 1 1624,'7'85'5381,"19"45"-4782,-10-54-363,-6-25-557,2 0 0,3-1-1,1-1 1,45 91-1,-55-131-902,0-3 504</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2.294"/>
    </inkml:context>
    <inkml:brush xml:id="br0">
      <inkml:brushProperty name="width" value="0.1" units="cm"/>
      <inkml:brushProperty name="height" value="0.1" units="cm"/>
      <inkml:brushProperty name="color" value="#849398"/>
    </inkml:brush>
  </inkml:definitions>
  <inkml:trace contextRef="#ctx0" brushRef="#br0">6 50 3497,'-5'-2'1384,"8"0"-1280,1-2-8,2-2-72,1-1-24,1-2-72,2 0-392,-1-2 304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34.119"/>
    </inkml:context>
    <inkml:brush xml:id="br0">
      <inkml:brushProperty name="width" value="0.1" units="cm"/>
      <inkml:brushProperty name="height" value="0.1" units="cm"/>
      <inkml:brushProperty name="color" value="#849398"/>
    </inkml:brush>
  </inkml:definitions>
  <inkml:trace contextRef="#ctx0" brushRef="#br0">8 143 3817,'-8'-1'1639,"19"-1"-647,33-7-273,135-72 97,-97 42-1208,-60 28 187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1.612"/>
    </inkml:context>
    <inkml:brush xml:id="br0">
      <inkml:brushProperty name="width" value="0.035" units="cm"/>
      <inkml:brushProperty name="height" value="0.035" units="cm"/>
      <inkml:brushProperty name="color" value="#849398"/>
    </inkml:brush>
  </inkml:definitions>
  <inkml:trace contextRef="#ctx0" brushRef="#br0">1 1811 1640,'58'-39'1561,"194"-72"1999,-236 104-3282,112-40-92,133-59 375,299-137 940,-398 174-1334,153-59-106,-109 44-45,-46 16-1,491-195 700,-115 41-252,-389 160-354,-28 13 320,134-61-241,130-70 12,-362 173-134,-16 6-408,-1 0 0,0-1 0,0 1 0,0-1 0,-1 1 0,1-1 1,4-3-1</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1:54.214"/>
    </inkml:context>
    <inkml:brush xml:id="br0">
      <inkml:brushProperty name="width" value="0.035" units="cm"/>
      <inkml:brushProperty name="height" value="0.035" units="cm"/>
      <inkml:brushProperty name="color" value="#849398"/>
    </inkml:brush>
  </inkml:definitions>
  <inkml:trace contextRef="#ctx0" brushRef="#br0">1 1774 704,'263'-108'5458,"139"-36"-4170,-199 62-512,-76 29-536,-40 19-48,161-68 2831,-103 42-2926,35-16 142,-20 6-187,-82 39-30,399-182 1209,190-95 349,-584 271-1274,724-279 553,-548 226-707,-112 41-9387,-145 48 7636</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0.716"/>
    </inkml:context>
    <inkml:brush xml:id="br0">
      <inkml:brushProperty name="width" value="0.035" units="cm"/>
      <inkml:brushProperty name="height" value="0.035" units="cm"/>
      <inkml:brushProperty name="color" value="#849398"/>
    </inkml:brush>
  </inkml:definitions>
  <inkml:trace contextRef="#ctx0" brushRef="#br0">9 1 328,'-1'0'41,"1"0"0,0 0 0,0 0 0,0 0 1,0 0-1,-1 0 0,1 0 0,0 0 0,0 0 0,0-1 0,-1 1 0,1 0 0,0 0 1,0 0-1,0 0 0,-1 0 0,1 0 0,0 0 0,0 1 0,0-1 0,-1 0 0,1 0 1,0 0-1,0 0 0,0 0 0,-1 0 0,1 0 0,0 0 0,0 0 0,0 1 0,-1-1 0,1 0 1,0 0-1,0 0 0,0 0 0,0 0 0,0 1 0,0-1 0,-1 0 0,1 0 0,0 0 1,0 1-1,0-1 0,0 0 0,0 0 0,0 0 0,0 1 0,0-1 0,0 0 0,5 15 1757,18 19 821,-21-30-2233,19 26 911,26 36-1502,-40-59-135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5.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5121,'10'1'304,"11"0"320,14 2-592,12 2 0,12 3 32,8 1 160,5 3 88,3 1 49,2 1-49,1 2-176,1 2-104,0 2-48,1 4-8,1 4 8,0 6 8,0 4-8,-1 6-8,-1 4 16,-2 5-8,-3 6-128,-3 2-121,-2 2-23,-4-1 8,-2-2 168,-5-4 144,-4-4 104,-5-2 0,-4-1-24,-5-2-56,-6 0-424,-7 1-208,-6 1-64,-9 0 24,-9 0 304,-8-2-344,-9-1 472,-2-8-3273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1.512"/>
    </inkml:context>
    <inkml:brush xml:id="br0">
      <inkml:brushProperty name="width" value="0.035" units="cm"/>
      <inkml:brushProperty name="height" value="0.035" units="cm"/>
      <inkml:brushProperty name="color" value="#849398"/>
    </inkml:brush>
  </inkml:definitions>
  <inkml:trace contextRef="#ctx0" brushRef="#br0">1 1 400,'7'15'2809,"22"43"1176,26 31-4831,-46-77 563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12.291"/>
    </inkml:context>
    <inkml:brush xml:id="br0">
      <inkml:brushProperty name="width" value="0.035" units="cm"/>
      <inkml:brushProperty name="height" value="0.035" units="cm"/>
      <inkml:brushProperty name="color" value="#849398"/>
    </inkml:brush>
  </inkml:definitions>
  <inkml:trace contextRef="#ctx0" brushRef="#br0">6 2 1608,'0'0'41,"0"-1"-1,0 1 0,0 0 1,0 0-1,0 0 0,0 0 1,0 0-1,-1 0 0,1 0 1,0 0-1,0 0 0,0-1 1,0 1-1,0 0 0,0 0 1,0 0-1,-1 0 0,1 0 1,0 0-1,0 0 0,0 0 1,0 0-1,0 0 0,0 0 1,-1 0-1,1 0 0,0 0 1,0 0-1,0 0 0,0 0 1,0 0-1,-1 0 0,1 0 1,0 0-1,0 0 0,0 0 1,0 0-1,0 1 0,0-1 1,0 0-1,-1 0 0,1 0 1,0 0-1,0 0 0,0 0 1,0 0-1,0 0 0,0 0 1,0 1-1,0-1 0,0 0 1,0 0-1,0 0 0,0 0 1,0 0-1,0 0 0,-1 1 1,1-1-1,0 0 0,0 0 0,0 0 1,0 0-1,1 1 0,5 10 938,12 11-318,13 13-502,29 40 0,-50-61-340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6.078"/>
    </inkml:context>
    <inkml:brush xml:id="br0">
      <inkml:brushProperty name="width" value="0.035" units="cm"/>
      <inkml:brushProperty name="height" value="0.035" units="cm"/>
      <inkml:brushProperty name="color" value="#333333"/>
    </inkml:brush>
  </inkml:definitions>
  <inkml:trace contextRef="#ctx0" brushRef="#br0">91 1 1328,'-4'23'6085,"-9"22"-5108,1-1-811,-10 81 8,-8 147 0,23-183-277,5-70-310,2-7 147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7.434"/>
    </inkml:context>
    <inkml:brush xml:id="br0">
      <inkml:brushProperty name="width" value="0.035" units="cm"/>
      <inkml:brushProperty name="height" value="0.035" units="cm"/>
      <inkml:brushProperty name="color" value="#333333"/>
    </inkml:brush>
  </inkml:definitions>
  <inkml:trace contextRef="#ctx0" brushRef="#br0">119 1 2793,'-26'83'3268,"-15"95"1,-9 228-4800,48-381 1046</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8.672"/>
    </inkml:context>
    <inkml:brush xml:id="br0">
      <inkml:brushProperty name="width" value="0.035" units="cm"/>
      <inkml:brushProperty name="height" value="0.035" units="cm"/>
      <inkml:brushProperty name="color" value="#333333"/>
    </inkml:brush>
  </inkml:definitions>
  <inkml:trace contextRef="#ctx0" brushRef="#br0">14 9 4209,'-8'-6'4670,"3"4"-1020,8 18-2964,2 0-495,2 0 0,-1-1 0,2 1 0,0-2 0,1 1 0,14 17 0,-14-20-1180,1-1 1,0-1-1,0 1 0,15 10 1,-14-14-139</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29.437"/>
    </inkml:context>
    <inkml:brush xml:id="br0">
      <inkml:brushProperty name="width" value="0.035" units="cm"/>
      <inkml:brushProperty name="height" value="0.035" units="cm"/>
      <inkml:brushProperty name="color" value="#333333"/>
    </inkml:brush>
  </inkml:definitions>
  <inkml:trace contextRef="#ctx0" brushRef="#br0">0 1 2056,'11'10'7786,"5"23"-7968,-11-21 870,10 18-305,-7-13-337,-1-1 0,2 0-1,0 0 1,1-1 0,1 0 0,0-1-1,19 18 1,-30-31-28,1-1-1,0 0 1,0 0 0,0 1-1,0-1 1,0 0 0,0 0-1,0 0 1,0 0 0,0 0-1,0 0 1,0 0-1,0-1 1,0 1 0,0 0-1,0 0 1,0-1 0,0 1-1,0-1 1,0 1 0,0-1-1,0 1 1,-1-1 0,1 1-1,0-1 1,0 0 0,-1 1-1,1-1 1,0 0-1,-1 0 1,1 0 0,-1 0-1,1 1 1,0-3 0,26-40 10,-18 27 8,19-21 199,4-7-4210,-27 38 2585</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8.005"/>
    </inkml:context>
    <inkml:brush xml:id="br0">
      <inkml:brushProperty name="width" value="0.1" units="cm"/>
      <inkml:brushProperty name="height" value="0.1" units="cm"/>
      <inkml:brushProperty name="color" value="#333333"/>
    </inkml:brush>
  </inkml:definitions>
  <inkml:trace contextRef="#ctx0" brushRef="#br0">1 1 1760,'5'12'5549,"8"17"-4302,17 42-1639,23 73-677,-43-123 791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2.798"/>
    </inkml:context>
    <inkml:brush xml:id="br0">
      <inkml:brushProperty name="width" value="0.1" units="cm"/>
      <inkml:brushProperty name="height" value="0.1" units="cm"/>
      <inkml:brushProperty name="color" value="#333333"/>
    </inkml:brush>
  </inkml:definitions>
  <inkml:trace contextRef="#ctx0" brushRef="#br0">3 0 360,'-1'1'16,"0"0"56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48.331"/>
    </inkml:context>
    <inkml:brush xml:id="br0">
      <inkml:brushProperty name="width" value="0.1" units="cm"/>
      <inkml:brushProperty name="height" value="0.1" units="cm"/>
      <inkml:brushProperty name="color" value="#333333"/>
    </inkml:brush>
  </inkml:definitions>
  <inkml:trace contextRef="#ctx0" brushRef="#br0">1684 1 1560,'-8'5'3657,"-11"9"-2985,-189 238 203,65-69-830,-52 54 34,-35 66 1005,23-29-174,-26 35-830,61-72 148,11-17-418,63-69-2713,89-135 2039</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19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1 2793,'-1'0'80,"0"0"-24,-1 0 288,0 0 184,0 0 264,0 0 80,0 1 48,1-1-39,0 2-161,0-1-120,1 2-304,0 1-136,2 2-136,1 2-8,1 4-8,3 5-8,2 6 0,2 4-48,2 4-352,2 3-360,1 1-1017,0-2 945,-2-5-4441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6.5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41 3017,'5'-3'168,"8"-3"208,6-2-376,7 0 64,4 1 152,3 1 336,3 4 168,1 3 192,1 3-64,0 5-279,1 4-169,1 4-256,2 6-64,1 4-16,2 4 72,2 3 72,2 3 24,2 3-32,2 3-72,1 3-88,0 4-16,-1 3 0,-3 1 112,-3 3 88,-4 1 0,-5 4 8,-5 3-120,-5 2-88,-5 3-16,-7 1-16,-7 2-8,-9 0-16,-9-1-24,-9 0-184,-9-1-200,-8-2-640,-7-4-753,-7-4 1017,5-13-4745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608"/>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12 5057,'-1'-1'200,"0"-1"104,-1-1-112,1 1 176,0 0 16,0 1 0,0 1-23,2 3-25,1 3 24,2 5-40,2 5-48,3 6-176,2 6-64,1 5-56,3 5-16,0 2-16,1 2-40,-1 0-112,1-2-136,-2-3-528,1-5-425,-1-4 697,-3-7-4529</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6.93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5425,'0'0'536,"0"0"272,0 2-127,0 0-369,1 3-88,1 2-104,1 3-32,2 5-40,2 4-24,2 5-8,2 3-8,1 3 0,2 1-16,0 0-312,-1-1-256,0-2-825,-1-3-575,-1-3 1048,-3-5-2161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2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4561,'0'0'664,"-1"0"928,-1 0-951,1 0-145,0 1-64,0 1-96,0 1-40,1 4-80,1 3-48,2 3-104,3 4-72,1 2-208,3 4-56,1 1-136,2 0-96,1 1-200,-2-2-177,-1-2 465,-2-5-5641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606"/>
    </inkml:context>
    <inkml:brush xml:id="br0">
      <inkml:brushProperty name="width" value="0.35" units="cm"/>
      <inkml:brushProperty name="height" value="2.1" units="cm"/>
      <inkml:brushProperty name="color" value="#333333"/>
      <inkml:brushProperty name="inkEffects" value="pencil"/>
    </inkml:brush>
  </inkml:definitions>
  <inkml:trace contextRef="#ctx0" brushRef="#br0">29 24 3633,'-1'-1'376,"-1"-2"624,0-1-336,-1 0 160,-1-1 73,0 2-1,0 0-104,1 2-216,0 2-88,1 2-240,1 3-104,3 2-88,0 2-24,3 2-32,2 2-24,0 1-48,2 0-48,0 1-128,-1-1-104,1-1-432,-1-1-328,-1-1-1033,0-3 1145,-2-1-3769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7.9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3833,'0'0'640,"0"0"552,0 0-8,0 1-287,0 0-209,0 2-328,1 1-120,0 3-144,2 1-48,0 2-104,2 2-72,0 3-168,1 1-88,0 2-184,0 1-72,0 1-321,1 1-295,-1 0 712,-1-2-3801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281"/>
    </inkml:context>
    <inkml:brush xml:id="br0">
      <inkml:brushProperty name="width" value="0.35" units="cm"/>
      <inkml:brushProperty name="height" value="2.1" units="cm"/>
      <inkml:brushProperty name="color" value="#333333"/>
      <inkml:brushProperty name="inkEffects" value="pencil"/>
    </inkml:brush>
  </inkml:definitions>
  <inkml:trace contextRef="#ctx0" brushRef="#br0">8 0 4857,'-1'0'328,"0"1"256,0 0-24,-1 1 161,1 3 103,0 2-56,1 3-264,2 5-152,2 5-208,2 5-56,2 4-48,3 5-32,1 3-272,2 2-240,1 1-496,1 1-305,1-1-503,0-3 936,-3-8-3153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8.655"/>
    </inkml:context>
    <inkml:brush xml:id="br0">
      <inkml:brushProperty name="width" value="0.35" units="cm"/>
      <inkml:brushProperty name="height" value="2.1" units="cm"/>
      <inkml:brushProperty name="color" value="#333333"/>
      <inkml:brushProperty name="inkEffects" value="pencil"/>
    </inkml:brush>
  </inkml:definitions>
  <inkml:trace contextRef="#ctx0" brushRef="#br0">3 0 6577,'0'1'424,"-1"1"161,0 2 15,0 2 48,2 4-16,1 4 24,2 5-64,4 6-192,2 6-88,3 5-168,2 4-56,2 1-112,2 2-72,0-1-128,1 0-80,1-3-96,-1-3-16,-1-4-144,-2-6-224,-3-4-1153,-3-7 1153,-4-4-5345</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00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8282,'0'0'552,"0"2"256,-1 2-104,2 2 24,0 2-136,2 5-119,2 4-249,2 5-80,2 4-80,4 5-24,2 2-24,2 2-8,1 0 0,1-1-8,1-1-56,-1-3-112,0-2-360,-2-3-185,-1-3-559,-1-3-504,-2-4 1040,-3-4-6658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343"/>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7017,'1'2'281,"0"3"95,3 3-56,1 4 80,3 3 96,1 3-16,3 3-160,2 3-80,1 1-128,0 1-40,0 1-56,0 0-32,0-1-112,-1-1-56,-1-1-80,0-1-80,-1-1-224,-1-3-248,-1-1-1057,-1-4 1065,-3-4-4321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19.678"/>
    </inkml:context>
    <inkml:brush xml:id="br0">
      <inkml:brushProperty name="width" value="0.35" units="cm"/>
      <inkml:brushProperty name="height" value="2.1" units="cm"/>
      <inkml:brushProperty name="color" value="#333333"/>
      <inkml:brushProperty name="inkEffects" value="pencil"/>
    </inkml:brush>
  </inkml:definitions>
  <inkml:trace contextRef="#ctx0" brushRef="#br0">2 1 6161,'0'0'416,"-1"1"337,1 0-113,0 2 160,1 2 112,1 2-32,2 4-296,2 5-176,2 4-247,3 4-129,1 4-161,2 3-87,1 0-176,0 0-48,1-1-96,0-2-104,0-2-448,0-3-473,-1-4 849,-3-4-5321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1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136 1 8170,'6'1'208,"7"2"-80,10 4-192,8 4 24,7 5 8,4 3 32,5 2 72,2 1 16,0 1-8,2 2-8,-2 2-40,0 3 40,-3 4 112,-3 6 40,-6 6 24,-5 5-40,-9 7-72,-9 6-40,-10 7-16,-11 5-8,-10 5-8,-11 3 0,-10 0 8,-10 2 0,-9-2 0,-9-2-8,-9-2-8,-9 0-24,-6-2-600,-5 2-912,-1-1 864,16-13-7250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0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7154,'0'0'360,"0"1"224,0 1-80,1 0 152,1 2 56,2 1-48,1 1-72,2 3-240,3 2-95,4 1-129,2 1-40,2 1-48,2 0-8,0 0-16,0 0 0,0 0-16,-1-1-40,0-1-248,0-1-273,-1-2-903,-1-1-864,-2-4 1263,-3-2-5344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45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7162,'0'1'480,"0"-1"472,1 1-16,1 0 64,1 0-152,2 0-415,3 0-161,3 1-184,2-1-40,2 1-24,2 0-8,1 1-16,0 0-48,1 2-160,0 1-105,0 1-351,-1 1-240,-1 0-1192,-2-2 1216,-3-2-6266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0.866"/>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0 7794,'0'1'688,"2"1"608,1 1-352,2 0-56,1 0-135,2 1-257,2 1-128,2 1-216,1 0-48,1 1-72,1-1-24,1-1-64,1-1-120,0-2-296,1-1-224,-1-1-609,0-1-503,-1-1 1008,-4-1-7410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275"/>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1 7362,'0'1'320,"1"0"216,2 2 32,1 0 152,2 1 24,2 1-72,3 1-64,2 0-143,3 0-105,3 0-208,2 0-112,1-3-88,0-2-56,0-2-136,0-2-80,-1-1-233,-1-3-175,0 0-960,-1-1 1008,-4 1-7506</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1.70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59 8506,'0'0'360,"1"1"168,1-1-136,2 0 192,0-2 80,2 0 0,1 0-103,2-1-273,2 0-112,3-1-112,2 1-32,3 0-16,2-1-8,3 0 0,-1 0-8,1 0-40,-2 1-48,-1 1-184,-1 0-176,-2 0-649,0-1-583,-1-2 912,-3 0-7690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1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 5633,'0'1'536,"1"2"697,2 0-241,2 1 144,1-1 24,3 0-256,2 0-239,1-1-401,3-1-112,2 1-96,2-2-32,1 0-24,2-1 0,2-1-40,-1-1-40,1-2-200,-2 1-216,-1-2-753,-2 0-687,-2-1 1048,-4 1-6898</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2.69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11 7 5081,'0'0'272,"0"0"224,-2-1 216,1 0 233,-1-1 15,0 1-16,0 0-80,1 1-152,0 0-24,2 1-111,0 2-65,4 2-104,2 2-104,3 4-168,5 2-88,2 3-400,2 1-304,1 2-1225,0-1 1057,-3-3-9122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35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 13 2745,'0'0'456,"0"-1"640,0 0 48,-1-1 152,1 1-55,-1-1-265,-1 0-168,1 1-280,-1 0-144,1 0-240,0 1-80,1 0-88,0 1-16,0 2 112,1 2 48,1 3 24,1 4 8,0 4-88,0 4-64,1 5-168,0 4-176,0 3-544,1 3-376,-1 0 656,-1-5-7490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3.87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57 3785,'-1'-1'288,"-1"-3"296,0-1 168,0-2 168,0 0-23,0 0-113,0 0-112,0 2-224,2 0-104,-1 2-224,1 0-64,1 2-56,0 0 8,0 1 8,0 0 8,0 0 24,-1 0 16,1 0 24,-1 0 0,0 0-24,0 1-16,0-1-48,0 0 0,0 0 0,0 2 64,-1 2 144,1 3 16,1 4 16,1 6-64,0 4-120,2 6-24,2 3-40,1 3-8,0 3-24,1-1-40,1 1-256,-1-2-200,0-1-1104,1-1 952,-2-6-7066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320"/>
    </inkml:context>
    <inkml:brush xml:id="br0">
      <inkml:brushProperty name="width" value="0.35" units="cm"/>
      <inkml:brushProperty name="height" value="2.1" units="cm"/>
      <inkml:brushProperty name="color" value="#333333"/>
      <inkml:brushProperty name="inkEffects" value="pencil"/>
    </inkml:brush>
  </inkml:definitions>
  <inkml:trace contextRef="#ctx0" brushRef="#br0">42 173 2192,'-1'-3'609,"-2"-3"479,-1-4-136,-1-2-104,0-2-240,0-1-88,0 0-255,1 0-65,0 1-96,2 2-48,0 0-48,1 2 8,1 1 8,0 1 40,1 1 104,1 2 56,-1 1 176,2 3 80,-1 2-24,2 4-40,0 4-136,1 4-96,1 5-72,0 5-8,0 5-48,1 3-8,0 5 0,0 3 0,0 1-16,0 2-16,0 1-160,0-2-144,1-1-376,0-4-360,0-5-817,-1-4 993,-1-7-4969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7.6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1562 1 4353,'-1'5'456,"-4"9"192,-4 11 8,-8 13-336,-9 13-104,-9 9-56,-9 8 24,-10 5 1,-7 2-9,-8 1-88,-5-2-40,-5-4-24,-3-4-16,-3-3 0,-4-3 0,-5-3 8,-5-2-8,-5 0-24,-4-2-24,-3-1-200,-1-5-393,1-7 393,19-11-6153</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4.834"/>
    </inkml:context>
    <inkml:brush xml:id="br0">
      <inkml:brushProperty name="width" value="0.35" units="cm"/>
      <inkml:brushProperty name="height" value="2.1" units="cm"/>
      <inkml:brushProperty name="color" value="#333333"/>
      <inkml:brushProperty name="inkEffects" value="pencil"/>
    </inkml:brush>
  </inkml:definitions>
  <inkml:trace contextRef="#ctx0" brushRef="#br0">16 6 2553,'-1'-1'824,"0"0"656,-2-1-464,1 1-248,-1 0-416,1 2-103,0 1-65,0 2 64,3 3 56,1 2 8,2 3-24,3 2 8,2 3 24,1 3 16,2 1-8,0 2-32,1 0-88,0 0-48,1 1-80,0-1-24,1 1-24,0-1-40,-1 0-616,1 0-616,-1 0 672,-3-5-7682</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5.61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1 305 6777,'0'-1'152,"0"-1"-104,0-2 169,1-1 167,0-1 64,0-1 176,-1-2-40,1 0 56,-1-3 24,1 0-56,0-1-47,0-2-97,0 0-40,1-1-64,2 0-40,0-1-104,2 0-40,0 0-104,0 1-16,1 0-32,0 2-8,0 1 0,0 0-8,0 2-16,-1 2-16,0 2-8,0 1 0,1 3 0,-1 1-8,1 1-40,1 1-32,0 2-40,1 0-32,-1 1 0,1 1 40,0 1 40,-1 0 24,-1 1-112,0 1-72,-1 1-72,-1 1 7,-1 1 161,-1 1 72,-1-1 72,0 1-80,0 0-392,-1-2-176,1 0-272,0 0-264,1-2 768,0-2-6938</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24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19 151 6305,'-1'1'184,"-2"2"0,-1 1-184,0 2 8,1 0-8,1 0-8,1-1 88,1-1 128,2-2 41,2-2 15,1-2-72,3-2-112,2-3-24,2-2 0,1-2-8,0-3 24,1-1 16,0-1 0,-2-1-8,-1 0-32,-2 0-8,-1 2-8,-1 1 8,-2 3 8,-1 2 0,-3 3-16,-1 3-8,-2 2-24,-1 2 0,-2 3 0,-1 1-8,-1 2-48,0 2-72,0 1-24,-1 2-8,0 0 40,1 1 40,0 0-120,0-1-80,2 0-145,1-1-7,1 0 40,1-1-48,1 0-256,2-2-376,1 0 568,1-2-2897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6.6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143 1 4593,'-1'1'256,"-3"3"352,-3 2 16,-1 1 176,-3 2-15,-1 0-265,0 2-176,0 2-232,-1 1-48,1 2-40,1 2-8,0 2-16,1 3-24,2 3-240,2 4-296,3 3-1177,2 4 1009,1-5-4705</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395"/>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1 192 3233,'0'0'304,"0"0"624,1-1-208,0-1 144,1 0 48,-1-1-135,2 0-449,-1-1-80,2 1-40,0-1-8,0 1 16,2-1-8,0-1-48,1 0-16,1-1-64,2-2-24,0-2 8,1-1 0,1-1 0,0-1 0,-1 0-32,-1 0-8,0 0-48,-2 1-208,-1 1-832,0 0-1041,-2 0 1113,-1 2-4489</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7.810"/>
    </inkml:context>
    <inkml:brush xml:id="br0">
      <inkml:brushProperty name="width" value="0.35" units="cm"/>
      <inkml:brushProperty name="height" value="2.1" units="cm"/>
      <inkml:brushProperty name="color" value="#333333"/>
      <inkml:brushProperty name="inkEffects" value="pencil"/>
    </inkml:brush>
  </inkml:definitions>
  <inkml:trace contextRef="#ctx0" brushRef="#br0">212 1 4321,'0'0'136,"-1"0"0,1 1 280,-1 0 120,0 0 296,0 1-15,0 0-81,-1 0-96,-1 2-328,-1 1-120,-1 1-128,-2 2-16,-1 2 0,-1 1-8,-2 2-8,-2 2 8,-1 1 160,-1 3 16,-2 2-16,0 2-32,-1 3-488,1 1-384,0 3-1497,1 0 1265,3-5-5033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323"/>
    </inkml:context>
    <inkml:brush xml:id="br0">
      <inkml:brushProperty name="width" value="0.35" units="cm"/>
      <inkml:brushProperty name="height" value="2.1" units="cm"/>
      <inkml:brushProperty name="color" value="#333333"/>
      <inkml:brushProperty name="inkEffects" value="pencil"/>
    </inkml:brush>
  </inkml:definitions>
  <inkml:trace contextRef="#ctx0" brushRef="#br0">0 231 5585,'1'-1'208,"0"-1"264,2-1-96,0-1 249,0-1 55,2-1 32,-1-1-112,1 0-96,1-1-16,0-1-128,0 0-72,1-2-96,1-1-48,0-1-64,1-1-8,-1-1-32,2-1-8,0 0-24,0 1-8,-1-1-496,1 1-592,-1 1 624,-1 2-8954</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8.66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 3705,'0'0'152,"0"0"208,0 1 184,0 0 232,2 1 96,0-1-71,0 1-57,2 1-136,0 1-144,1 0-216,0 1-88,0 0-96,1 0-16,0 1-24,0-1-16,1 1-64,0 1-696,1 0 512,-1 0-8290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27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107 1 6065,'-26'6'200,"-6"9"48,5 9 0,10 10 121,12 8-33,12 5-120,9 4-80,7 0-192,5-2-168,3-4-425,0-7-303,0-6 464,-5-9-4961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29.722"/>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28 8082,'0'-1'208,"-1"1"104,2-1-72,1-1 304,1-1 40,3 0-48,2-2-56,4 1-168,3 0-72,3 1-128,2 1-47,2 3-33,1 2-8,0 2-8,0 4-8,0 1-16,1 2-48,-2 0-185,-1 1-143,-1-2-408,-2-2-368,-3-3 648,-3-3-8130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090"/>
    </inkml:context>
    <inkml:brush xml:id="br0">
      <inkml:brushProperty name="width" value="0.2" units="cm"/>
      <inkml:brushProperty name="height" value="0.2" units="cm"/>
      <inkml:brushProperty name="color" value="#004F8B"/>
    </inkml:brush>
  </inkml:definitions>
  <inkml:trace contextRef="#ctx0" brushRef="#br0">1 1 5801,'11'8'2241,"-1"-4"-1817,6 3 64,3 2 120,5 1 208,3 2 8,6 4-151,6 2-73,11 4-168,7 1-32,11 3-72,5 0-48,13-2-104,6-3-376,2-10-824,0-8-657,-1-15 777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3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1202 1 4193,'5'4'264,"3"8"24,3 9-8,0 10-128,-1 8-56,-2 10 136,-4 8 136,-7 7 128,-6 7 88,-10 5-23,-9 5-137,-11 6-144,-11 5-72,-11 5-152,-9 3-8,-10 3 0,-6 0 0,-6 1-24,-4-1-8,-5-2-112,-3-2-112,-4-4-376,-1-7-561,-2-7 649,19-18-5641</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0.007"/>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25 12715,'1'-1'416,"3"0"8,5 0-304,6 0 24,5-1-232,7-2-352,4-3 240,-3-1-12891</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418"/>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62 696,'0'-1'152,"0"-2"152,0-1-216,1-1-72,0 0-16,1-1 128,0 1 560,0-1 265,0 2 335,0-1-8,0 2-344,0-1-151,1 2-225,0-1-72,0 1-96,0 0-16,1 1 32,-1 1 48,1 1 0,0 1-32,-1 3-40,0 2-32,-1 4-31,-2 3-41,-1 4-104,-2 2-56,-2 3-160,0 0-152,-1 2-401,-1-2-327,0 0-1168,-1-2 1192,2-5-6882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1.927"/>
    </inkml:context>
    <inkml:brush xml:id="br0">
      <inkml:brushProperty name="width" value="0.35" units="cm"/>
      <inkml:brushProperty name="height" value="2.1" units="cm"/>
      <inkml:brushProperty name="color" value="#333333"/>
      <inkml:brushProperty name="inkEffects" value="pencil"/>
    </inkml:brush>
  </inkml:definitions>
  <inkml:trace contextRef="#ctx0" brushRef="#br0">266 0 8834,'0'1'208,"0"0"-32,1 1-16,-1 1 136,1 1-48,-2 2-88,0 2 40,-2 1 104,0 3 48,-3 1 112,-1 2-31,-3 3-57,-2 3-56,-1 1-168,-2 3-40,-1 1-64,0 2-8,-1 0 0,0 1 0,0-1-16,-1-1-8,0-1-208,0-3-232,1-3-809,0-4-863,3-3 1152,3-6-7170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2.511"/>
    </inkml:context>
    <inkml:brush xml:id="br0">
      <inkml:brushProperty name="width" value="0.35" units="cm"/>
      <inkml:brushProperty name="height" value="2.1" units="cm"/>
      <inkml:brushProperty name="color" value="#333333"/>
      <inkml:brushProperty name="inkEffects" value="pencil"/>
    </inkml:brush>
  </inkml:definitions>
  <inkml:trace contextRef="#ctx0" brushRef="#br0">1 166 6617,'1'1'705,"1"0"671,2 0-176,1-1-24,3-1-207,1-1-313,3-2-144,2-2-192,2-3-80,2-3-192,1-2-136,1-3-296,0-1-264,-1-3-1009,0-1-1127,-1-1 1543,-3 4-5776</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33.085"/>
    </inkml:context>
    <inkml:brush xml:id="br0">
      <inkml:brushProperty name="width" value="0.35" units="cm"/>
      <inkml:brushProperty name="height" value="2.1" units="cm"/>
      <inkml:brushProperty name="color" value="#333333"/>
      <inkml:brushProperty name="inkEffects" value="pencil"/>
    </inkml:brush>
  </inkml:definitions>
  <inkml:trace contextRef="#ctx0" brushRef="#br0">40 26 3393,'-2'0'736,"0"1"1112,-2 1-984,-1-1-47,-1 1 71,0 0-8,1 0 16,0-1-168,2 0-136,1 0-151,3 0-105,3-1-176,5-1-72,6-1-224,6-1-48,7-3-424,4-2-769,5-2 849,-5 1-9306</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386"/>
    </inkml:context>
    <inkml:brush xml:id="br0">
      <inkml:brushProperty name="width" value="0.35" units="cm"/>
      <inkml:brushProperty name="height" value="2.1" units="cm"/>
      <inkml:brushProperty name="color" value="#849398"/>
      <inkml:brushProperty name="inkEffects" value="pencil"/>
    </inkml:brush>
  </inkml:definitions>
  <inkml:trace contextRef="#ctx0" brushRef="#br0">4 439 6769,'-2'0'248,"1"-2"65,2 0-273,3-1 8,4-2-16,3-1-16,4-1 16,3-1 120,4-2 56,3 0 72,4-1 40,4-3 8,4-1 8,7-1 48,5-3-16,7-2-96,6-3-56,8-2-128,6-3-56,5-2-96,6-3-112,3-2-488,2-2-464,0-1 608,-16 6-7410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4.950"/>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1 379 1296,'1'0'192,"2"-1"496,3-1 201,2-2 383,3 0 24,2-1-232,4-2-151,2 0-329,3-1-128,3-1-168,3-2-32,4-1-24,4-2 0,6-2-8,5-2-40,6-2-80,3-2-24,5-2-56,2-1-8,2-1-40,1-1-80,0 1-448,0 0-456,-4 2-1513,-4 2 1401,-11 3-3841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43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0 734 3497,'3'0'744,"2"0"1136,5-1-903,5-2 47,5-2-96,6-3-184,5-4-272,6-4-80,5-4-152,7-3-80,5-5-88,5-4-32,5-3-8,5-3-8,6-2-8,4-2 0,5-2-40,5 0-80,3 0-232,2 0-104,2 1-280,-1 3-128,-2 2-120,-3 4-9,-4 3-87,-6 4-216,-5 3 808,-17 6-3553</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5.97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1040 9378,'7'-3'224,"12"-7"-136,12-6-104,14-6-8,10-5 0,11-5 8,8-5 16,6-2 56,7-3 16,5-2 72,5-1 32,4-1 80,5-1 0,5 1-64,4 0-56,3 0-88,4 2-24,3 1-8,0 2 0,1 1-8,-3 2 0,-3 1 8,-3 1-16,-6 2-160,-6 2-200,-6 2-544,-6 1-296,-9 3-441,-8 2-319,-10 2 1144,-16 6-3177</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6.55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1018 7818,'3'-2'448,"6"-3"552,7-5-856,8-4 32,8-3-48,7-4-64,6-2-32,5-3 32,5-1 152,4-2 72,4-1 104,5-2 16,6-2-80,5-1-71,7-2-105,6-1-48,7-2-56,6-1-16,6-1-8,4-1 0,3-1-8,2 0 0,2 0-8,-2 0-8,-1 1-24,-2 2-56,-3 0-337,-4 2-263,-3 2-704,-5 2-448,-5 2 999,-20 7-6104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08.73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1214 0 8002,'-4'3'408,"-10"5"232,-11 7-352,-12 9-8,-14 8-64,-12 8 96,-13 7 72,-10 3 80,-10 3-8,-6-1-216,-3 0-167,-1-1-426,1-4-191,5-3-200,6-6-176,10-6 560,18-8-8482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216"/>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1052 5969,'6'-1'584,"8"-4"985,11-4-1377,10-4 0,10-5-32,9-3-48,8-5 72,6-4 112,5-3 160,5-3 56,5-2-56,5-2-96,4-2-152,6-2-56,3-1-56,5 0 8,2-1 25,1 0-1,2 2-8,1 0-24,-1 1-48,0 1-8,-2 1-24,-2 2-8,-3 2-24,-3 1-16,-5 3-104,-6 2-169,-7 2-375,-7 2-248,-8 4-928,-10 4-617,-11 4 1377,-13 4-3569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7.75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0 988 7610,'7'-3'408,"12"-4"248,12-7-384,15-7-112,11-5-16,13-7-24,10-4-64,8-4-24,8-4 0,5-2-8,5-2 0,3-1 40,3 0 48,2-1 72,3 1 8,1 0-8,3 2-56,1 0-48,0 3-16,0 2-48,-2 2-16,-3 3-256,-4 3-304,-4 2-1088,-6 2-913,-7 2 1345,-19 6-3105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32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10 797 8130,'-2'0'0,"-1"0"-536,0 0-121,2 1 329,2-2 120,4-1 600,4-1 177,4-3 215,4-2-24,4-3-184,4-2-112,4-3-200,6-2-72,6-3-96,6-2-32,7-2-32,6-3-8,7-1-8,4-1-16,6-1 0,4-2 8,3-1 8,2 0 8,1-1 24,1-1-16,-1 0-24,-1 1-16,-1-1-152,-2 1-112,-2 1-336,-3 0-200,-3 2-304,-6 1-105,-5 2-263,-7 5-200,-8 4 968,-13 5-2001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8.911"/>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0 834 2945,'4'-2'944,"5"-3"872,6-2-576,7-4-199,7-4-305,5-1-144,6-4-280,4-1-104,5-2-112,4-2-16,5-2-24,4-1-8,3-1-16,5-2-8,3 0 0,3-1-16,2 0 8,3 0-16,2 0 0,1 0-24,3 1-64,0 0-16,1 1-72,0 0-32,-2 1-120,-1 1-80,-2-1-24,-2 0 40,-4 1 128,-3 1 32,-5 0-296,-4 3-409,-6 2 513,-13 4-5249</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444"/>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1014 30 3257,'4'0'88,"6"-2"-24,6-1-40,5-1-8,4 0 32,1 0 304,0 0 176,0 1 232,-2 0 40,-3 1-240,-2 1-176,-5 1-239,-3 1-73,-4 2-56,-3 0 0,-3 1 64,-4 1 88,-2 1 48,-5 2 8,-6 1-48,-5 2-96,-8 3-48,-7 2-8,-8 4 112,-7 2 88,-8 3 184,-8 2 88,-7 2 0,-6 4-72,-6 2-160,-4 4-96,-2 1-120,0 2-48,0 2-456,3 1-344,3 1-1464,5-1 1239,15-8-5224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49.837"/>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0 415 9106,'9'-2'296,"10"-2"64,13-2-360,10-2 24,9-1-8,4 0 8,2-2 8,0 0 24,-2-1 40,-1-2 16,-3-2 24,0-1-16,-1-2-40,0-1-32,1-1-40,0-1-16,1 1-88,-1 0-56,0 2-184,-1 1-120,-2 1-176,-2 1 0,-3 1 184,-3 1 128,-2 0 96,-3 1-97,-2 0-287,-4 1-368,-3 0 544,-6 3-4441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0.16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1053 0 3985,'-3'1'712,"-3"1"760,-4 2-760,-2 0-71,-2 1-273,-1 0-96,-1 0-168,1 0-24,-1 0-24,-1 0 0,0 1 0,-1 1-8,-1 0-8,-2 1-8,-1 2-8,-3 1 16,-2 2 32,-3 3 8,-3 2-8,-4 2-24,-3 3-40,-5 2 0,-6 1 0,-4 2 0,-7 2 0,-4 1 0,-5 0-96,-4 1-320,-1-1-1289,0-2 1073,13-5-5577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1.64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18 316 4241,'-1'0'360,"-1"0"120,0 0-128,-1 1-192,0-1-144,1 1-48,0-1 8,0 0 144,2-1 104,0 0 88,2-1 24,1 0-32,2-1-7,1 0 63,3-1 8,4-1-48,4-1-48,6-2-144,6-2-48,7-2-56,5-1 0,6-3-16,5-2 0,3-1 0,4-1 0,1-2-8,2 1 0,-1 0-8,-1 1 0,-3 1-96,-3 2-88,-4 1-400,-4 3-289,-6 3-807,-5 1 888,-8 2-3681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173"/>
    </inkml:context>
    <inkml:brush xml:id="br0">
      <inkml:brushProperty name="width" value="0.35" units="cm"/>
      <inkml:brushProperty name="height" value="2.1" units="cm"/>
      <inkml:brushProperty name="color" value="#849398"/>
      <inkml:brushProperty name="inkEffects" value="pencil"/>
    </inkml:brush>
  </inkml:definitions>
  <inkml:trace contextRef="#ctx0" brushRef="#br0">52 177 6489,'-3'1'-216,"-3"1"-392,-1 1-512,-2 0 216,1 0 56,1 0 472,2-1 544,1 0 608,2-2 72,1 1-176,2-1-288,1 0-224,1 1-40,2 1-80,1 1 8,2 0 328,2 0 144,5 0 169,4-1 7,7-2-312,5-2-144,6-3-176,4-1-24,5-2-24,3-2 0,1-1 0,3 0-8,0-1-8,1 1-8,0 0-216,0-1-208,-2 1-528,-2 0-337,-2-1-487,-5-1 55,-4 1 929,-6-1-352,-6 2 912,-7 1 256,-7 2-8,-7 1 0,-7 3 0,-4 2-120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233"/>
    </inkml:context>
    <inkml:brush xml:id="br0">
      <inkml:brushProperty name="width" value="0.35" units="cm"/>
      <inkml:brushProperty name="height" value="2.1" units="cm"/>
      <inkml:brushProperty name="color" value="#849398"/>
      <inkml:brushProperty name="inkEffects" value="pencil"/>
    </inkml:brush>
  </inkml:definitions>
  <inkml:trace contextRef="#ctx0" brushRef="#br0">42 1 464,'-6'2'-40,"-11"5"56,-1 0-456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0.929"/>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2060 394 696,'-27'-6'16,"-35"-7"-8,-35-7 8,-27-5 80,-18-3 72,-12-3 96,-3 0 24,2 1-80,4 0-64,8 2-88,7 3-24,10 1-24,10 4 0,10 1 8,13 2 0,13 3 8,13 2 0,16 2-328,13 3-56,14 4-32,13 3 24,12 3 624,12 3 72,13 3 64,12 1 0,12 3-232,12 1 49,13 1 31,12 2-8,13 2-56,11 3-72,11 2-80,10 3-16,9 2-168,6 2-104,5 1-152,4 1-17,1 2-7,2 0 240,-26-5-1072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607"/>
    </inkml:context>
    <inkml:brush xml:id="br0">
      <inkml:brushProperty name="width" value="0.35" units="cm"/>
      <inkml:brushProperty name="height" value="2.1" units="cm"/>
      <inkml:brushProperty name="color" value="#849398"/>
      <inkml:brushProperty name="inkEffects" value="pencil"/>
    </inkml:brush>
  </inkml:definitions>
  <inkml:trace contextRef="#ctx0" brushRef="#br0">460 238 2441,'-8'3'360,"-11"5"408,-11 3-16,-8 4-56,-5 3-32,-3 1-176,-1 0-96,3-1-144,3-1-112,4-2-136,6-3-16,6-1-200,4-2-232,7-3-712,4-2-120,5-2 104,5-1 223,4-2 777,5-3 272,5 0 376,5-3 145,6-1 191,5-2-104,5-2-256,6-1-120,5-2-232,5-2-48,3-2-32,3-1 0,2-2-8,3-1 8,-1-2-8,1 0 8,-1-1-8,-1 0 0,-2 1-16,-4 2-16,-2 2-32,-5 3 8,-4 2 16,-6 3 24,-6 2 16,-6 3-8,-6 2-384,-7 2-360,-4 2 400,-5 1-3249</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2.932"/>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69 504,'4'-2'368,"6"-1"200,7-3-96,4-2-72,2-1-287,3-1-89,-2 1-56,-2 1-24,-3 2-449,-5 1 345,-4 3-1536</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3.625"/>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58 2136,'0'-2'241,"1"-1"87,0-2-24,0-2-152,2 0-88,0 0-48,2 0 16,-1 1 24,0 2 40,0 0 72,0 1 24,0 1-24,-1 1-24,0 1-72,0 1-8,0 0 168,-1 1 184,1 2 264,-1 2 88,-1 2-15,0 3-129,-1 4-232,1 3-80,-1 4-168,0 3-56,-1 4-48,1 3-16,0 5-8,0 2-32,0 4-352,1 1-240,1-1-521,0-3-663,1-5 1056,-1-8-3337</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075"/>
    </inkml:context>
    <inkml:brush xml:id="br0">
      <inkml:brushProperty name="width" value="0.35" units="cm"/>
      <inkml:brushProperty name="height" value="2.1" units="cm"/>
      <inkml:brushProperty name="color" value="#849398"/>
      <inkml:brushProperty name="inkEffects" value="pencil"/>
    </inkml:brush>
  </inkml:definitions>
  <inkml:trace contextRef="#ctx0" brushRef="#br0">93 2 7242,'-1'0'416,"0"0"288,0-1-464,0 1-80,0 0-72,0 3-56,0 2 32,0 4 128,0 4 32,0 5 24,0 5-32,0 5-72,-1 4-8,0 5 8,-1 4 0,0 5-24,-2 2-48,-1 4-128,0 3-112,-2 0-328,-1 0-192,0-3-632,0-3-601,-1-6 1105,2-10-4305</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509"/>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115 0 7618,'0'2'48,"-1"3"-288,1 4 16,0 5 88,-1 4-9,1 4 113,-1 4 160,-1 3 313,-1 3 87,-3 4-8,-1 2-104,-3 4-176,-3 4-72,-1 1-64,-1 1-80,2-1-568,0-1-792,4-3 743,2-9-6392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4.942"/>
    </inkml:context>
    <inkml:brush xml:id="br0">
      <inkml:brushProperty name="width" value="0.35" units="cm"/>
      <inkml:brushProperty name="height" value="2.1" units="cm"/>
      <inkml:brushProperty name="color" value="#849398"/>
      <inkml:brushProperty name="inkEffects" value="pencil"/>
    </inkml:brush>
  </inkml:definitions>
  <inkml:trace contextRef="#ctx0" brushRef="#br0">102 1 6609,'-1'2'400,"-1"4"705,-2 6-1209,0 5 88,-1 6 24,-1 6 8,0 5 40,-1 4 48,-1 3 40,-1 2 0,0 1-48,0 2-96,0-1-696,1 0-841,0-1 857,2-9-4969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55.348"/>
    </inkml:context>
    <inkml:brush xml:id="br0">
      <inkml:brushProperty name="width" value="0.35" units="cm"/>
      <inkml:brushProperty name="height" value="2.1" units="cm"/>
      <inkml:brushProperty name="color" value="#849398"/>
      <inkml:brushProperty name="inkEffects" value="pencil"/>
    </inkml:brush>
  </inkml:definitions>
  <inkml:trace contextRef="#ctx0" brushRef="#br0">94 0 7242,'-3'2'272,"-1"4"8,0 6 48,-1 6 24,0 8-80,1 8-136,-1 8-40,-1 8-8,-1 6 24,-1 4-8,-1 1-32,-1 0-344,1-4-424,1-3 384,2-12-7762</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183"/>
    </inkml:context>
    <inkml:brush xml:id="br0">
      <inkml:brushProperty name="width" value="0.1" units="cm"/>
      <inkml:brushProperty name="height" value="0.1" units="cm"/>
      <inkml:brushProperty name="color" value="#FFC114"/>
    </inkml:brush>
  </inkml:definitions>
  <inkml:trace contextRef="#ctx0" brushRef="#br0">0 1 2449,'14'3'6766,"3"1"-2886,5-1-4119,56-4-2419,-66 0 1630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0.960"/>
    </inkml:context>
    <inkml:brush xml:id="br0">
      <inkml:brushProperty name="width" value="0.1" units="cm"/>
      <inkml:brushProperty name="height" value="0.1" units="cm"/>
      <inkml:brushProperty name="color" value="#FFC114"/>
    </inkml:brush>
  </inkml:definitions>
  <inkml:trace contextRef="#ctx0" brushRef="#br0">0 7 1304,'6'-7'7698,"-5"7"-7580,21 13 1970,23 23-1432,-32-24-630,19 18-85,-8-13-2715,-13-9 1567</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1.554"/>
    </inkml:context>
    <inkml:brush xml:id="br0">
      <inkml:brushProperty name="width" value="0.1" units="cm"/>
      <inkml:brushProperty name="height" value="0.1" units="cm"/>
      <inkml:brushProperty name="color" value="#FFC114"/>
    </inkml:brush>
  </inkml:definitions>
  <inkml:trace contextRef="#ctx0" brushRef="#br0">1 33 4025,'7'0'5925,"17"-5"-3615,8 0-2162,21-7 121,-6 1-3579,-39 11 2105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4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2991 569 1032,'2'0'128,"-2"0"48,-5-2-136,-9-3-168,-12-4 48,-14-3 80,-13-5 0,-16-3 0,-13-2-16,-13-2 0,-14-2 0,-10-2 16,-11-1 64,-7-2 168,-7-2 40,-6 0 56,-4-1 41,-5 2 23,-3 0 40,-3 4 72,1 2-48,2 3-136,7 2-72,11 3-128,12 2-40,17 2-32,17 3 0,20 2 8,18 2-24,19 2-56,18 3-16,15 2 48,16 3 16,17 3 64,18 3-8,18 4-72,18 3 0,18 3-8,16 4 0,13 3 0,13 3 0,8 3 0,8 1 0,4 1 8,2 0-8,2 0 8,-2 0 8,-2-1-88,-4-1-320,-6-1-608,-9-1-200,-8-2 15,-12-3 337,-12-3 616,-13-4 200,-14-3 48,-20-4-376</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2.488"/>
    </inkml:context>
    <inkml:brush xml:id="br0">
      <inkml:brushProperty name="width" value="0.1" units="cm"/>
      <inkml:brushProperty name="height" value="0.1" units="cm"/>
      <inkml:brushProperty name="color" value="#FFC114"/>
    </inkml:brush>
  </inkml:definitions>
  <inkml:trace contextRef="#ctx0" brushRef="#br0">1 0 2665,'9'3'7115,"13"2"-5136,43 10-2680,89 37 1297,-143-49-566,0 1 0,0 1-1,0 0 1,0 0 0,-1 1-1,0 0 1,11 9-1,14 16-3734,-27-23 2392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3.414"/>
    </inkml:context>
    <inkml:brush xml:id="br0">
      <inkml:brushProperty name="width" value="0.1" units="cm"/>
      <inkml:brushProperty name="height" value="0.1" units="cm"/>
      <inkml:brushProperty name="color" value="#FFC114"/>
    </inkml:brush>
  </inkml:definitions>
  <inkml:trace contextRef="#ctx0" brushRef="#br0">3 0 2601,'-2'8'5911,"8"10"-3762,10 13-1596,173 341 966,-168-319-1786,3 7-3377,-20-52 2520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4.522"/>
    </inkml:context>
    <inkml:brush xml:id="br0">
      <inkml:brushProperty name="width" value="0.1" units="cm"/>
      <inkml:brushProperty name="height" value="0.1" units="cm"/>
      <inkml:brushProperty name="color" value="#FFC114"/>
    </inkml:brush>
  </inkml:definitions>
  <inkml:trace contextRef="#ctx0" brushRef="#br0">12 29 2793,'-4'-1'5304,"-3"-17"-2741,7 8-2398,8 21 1095,74 170-1461,-58-125-2912,-19-45 2384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516"/>
    </inkml:context>
    <inkml:brush xml:id="br0">
      <inkml:brushProperty name="width" value="0.1" units="cm"/>
      <inkml:brushProperty name="height" value="0.1" units="cm"/>
      <inkml:brushProperty name="color" value="#FFC114"/>
    </inkml:brush>
  </inkml:definitions>
  <inkml:trace contextRef="#ctx0" brushRef="#br0">0 91 3553,'2'0'232,"-1"1"1,1 0-1,-1 0 1,1-1-1,0 1 1,-1-1 0,1 0-1,0 1 1,-1-1-1,1 0 1,0 0-1,-1 0 1,1 0-1,0 0 1,-1-1-1,1 1 1,-1 0-1,1-1 1,0 1 0,-1-1-1,1 0 1,-1 1-1,1-1 1,-1 0-1,1 0 1,-1 0-1,0 0 1,0 0-1,2-2 1,25-18 298,-7 4-1674,40-23 0,-53 36 507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5.933"/>
    </inkml:context>
    <inkml:brush xml:id="br0">
      <inkml:brushProperty name="width" value="0.1" units="cm"/>
      <inkml:brushProperty name="height" value="0.1" units="cm"/>
      <inkml:brushProperty name="color" value="#FFC114"/>
    </inkml:brush>
  </inkml:definitions>
  <inkml:trace contextRef="#ctx0" brushRef="#br0">3 207 5721,'-1'-27'5514,"0"-9"-5252,2-14-375,0 8-1520,4 1-3398,-3 31 4080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235"/>
    </inkml:context>
    <inkml:brush xml:id="br0">
      <inkml:brushProperty name="width" value="0.1" units="cm"/>
      <inkml:brushProperty name="height" value="0.1" units="cm"/>
      <inkml:brushProperty name="color" value="#FFC114"/>
    </inkml:brush>
  </inkml:definitions>
  <inkml:trace contextRef="#ctx0" brushRef="#br0">1 53 5249,'0'-1'2177,"2"-1"-1337,0-1 104,2-1-80,1 1-48,2-1-152,1 0-79,3 0-233,1 1-144,1-1-280,2 0-232,0-1-721,1-1-607,0 0 848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6.929"/>
    </inkml:context>
    <inkml:brush xml:id="br0">
      <inkml:brushProperty name="width" value="0.1" units="cm"/>
      <inkml:brushProperty name="height" value="0.1" units="cm"/>
      <inkml:brushProperty name="color" value="#FFC114"/>
    </inkml:brush>
  </inkml:definitions>
  <inkml:trace contextRef="#ctx0" brushRef="#br0">0 102 3937,'2'-3'483,"0"0"1,0 1-1,1-1 1,-1 0-1,1 1 1,0 0-1,0-1 1,-1 1-1,1 0 1,1 0-1,-1 1 0,0-1 1,0 1-1,7-3 1,54-12 209,-46 13-175,60-17-726,-27 0-4030,-38 13 2789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366"/>
    </inkml:context>
    <inkml:brush xml:id="br0">
      <inkml:brushProperty name="width" value="0.1" units="cm"/>
      <inkml:brushProperty name="height" value="0.1" units="cm"/>
      <inkml:brushProperty name="color" value="#FFC114"/>
    </inkml:brush>
  </inkml:definitions>
  <inkml:trace contextRef="#ctx0" brushRef="#br0">1 1 5297,'5'0'4177,"-5"4"-3129,-1 6-464,0 1-272,-1 4-448,1 0-664,1-2 448</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7.986"/>
    </inkml:context>
    <inkml:brush xml:id="br0">
      <inkml:brushProperty name="width" value="0.1" units="cm"/>
      <inkml:brushProperty name="height" value="0.1" units="cm"/>
      <inkml:brushProperty name="color" value="#FFC114"/>
    </inkml:brush>
  </inkml:definitions>
  <inkml:trace contextRef="#ctx0" brushRef="#br0">9 1 2881,'-8'2'160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8.330"/>
    </inkml:context>
    <inkml:brush xml:id="br0">
      <inkml:brushProperty name="width" value="0.1" units="cm"/>
      <inkml:brushProperty name="height" value="0.1" units="cm"/>
      <inkml:brushProperty name="color" value="#FFC114"/>
    </inkml:brush>
  </inkml:definitions>
  <inkml:trace contextRef="#ctx0" brushRef="#br0">0 1 3297,'7'8'7569,"12"22"-6933,-8-13-163,-7-11-446,1 0 0,0 0 0,1-1 0,-1 0 1,1 0-1,0 0 0,8 4 0,29 9-4076,-29-15 2523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1.8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456 85 1104,'-18'-4'216,"-23"-3"248,-17-4-280,-12-1-48,-1-1-8,4 1 33,12 2 255,14 2 56,15 3 32,17 2 16,17 3 56,17 3 96,17 2 88,17 3-39,18 5-329,15 3-160,13 5-168,12 4-24,8 2-24,8 1 0,3 1 0,4 0 0,1-1 0,0 1-8,-1 0 8,-3-1 0,-3-1-16,-5-1-24,-7-3-520,-8-1-689,-9-2 705,-23-5-5025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124"/>
    </inkml:context>
    <inkml:brush xml:id="br0">
      <inkml:brushProperty name="width" value="0.1" units="cm"/>
      <inkml:brushProperty name="height" value="0.1" units="cm"/>
      <inkml:brushProperty name="color" value="#FFC114"/>
    </inkml:brush>
  </inkml:definitions>
  <inkml:trace contextRef="#ctx0" brushRef="#br0">1 30 3865,'10'-1'3728,"21"-3"-1514,63-12-2602,-44 8-1787,-35 8 1300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19.732"/>
    </inkml:context>
    <inkml:brush xml:id="br0">
      <inkml:brushProperty name="width" value="0.1" units="cm"/>
      <inkml:brushProperty name="height" value="0.1" units="cm"/>
      <inkml:brushProperty name="color" value="#FFC114"/>
    </inkml:brush>
  </inkml:definitions>
  <inkml:trace contextRef="#ctx0" brushRef="#br0">1 1 1088,'6'8'9057,"20"26"-8033,15 10-1897,-30-33 467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0.418"/>
    </inkml:context>
    <inkml:brush xml:id="br0">
      <inkml:brushProperty name="width" value="0.1" units="cm"/>
      <inkml:brushProperty name="height" value="0.1" units="cm"/>
      <inkml:brushProperty name="color" value="#FFC114"/>
    </inkml:brush>
  </inkml:definitions>
  <inkml:trace contextRef="#ctx0" brushRef="#br0">0 1 2200,'1'1'2057,"0"2"-1305,0 0-304,0 3-336,-1 1-32,2 2-24,0 1 0,-1 2 32,1 0 104,-1 3 48,0 1 0,0 1-72,0-1-152,0 1-688,-1 0-720,1-1 768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137"/>
    </inkml:context>
    <inkml:brush xml:id="br0">
      <inkml:brushProperty name="width" value="0.1" units="cm"/>
      <inkml:brushProperty name="height" value="0.1" units="cm"/>
      <inkml:brushProperty name="color" value="#FFC114"/>
    </inkml:brush>
  </inkml:definitions>
  <inkml:trace contextRef="#ctx0" brushRef="#br0">3 1 1240,'-1'4'5659,"-1"7"-3392,52 36-406,8-8-3663,-45-32 1179</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1.868"/>
    </inkml:context>
    <inkml:brush xml:id="br0">
      <inkml:brushProperty name="width" value="0.1" units="cm"/>
      <inkml:brushProperty name="height" value="0.1" units="cm"/>
      <inkml:brushProperty name="color" value="#FFC114"/>
    </inkml:brush>
  </inkml:definitions>
  <inkml:trace contextRef="#ctx0" brushRef="#br0">1 1 776,'0'25'6003,"2"5"-3807,8 64-3845,-7-73 1140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2.703"/>
    </inkml:context>
    <inkml:brush xml:id="br0">
      <inkml:brushProperty name="width" value="0.1" units="cm"/>
      <inkml:brushProperty name="height" value="0.1" units="cm"/>
      <inkml:brushProperty name="color" value="#FFC114"/>
    </inkml:brush>
  </inkml:definitions>
  <inkml:trace contextRef="#ctx0" brushRef="#br0">15 0 1680,'-14'5'7281,"30"7"-4134,2 0-3242,19 22 180,16 12-284,-12-26-3550,-28-17 2536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345"/>
    </inkml:context>
    <inkml:brush xml:id="br0">
      <inkml:brushProperty name="width" value="0.1" units="cm"/>
      <inkml:brushProperty name="height" value="0.1" units="cm"/>
      <inkml:brushProperty name="color" value="#FFC114"/>
    </inkml:brush>
  </inkml:definitions>
  <inkml:trace contextRef="#ctx0" brushRef="#br0">8 111 1880,'4'-30'5300,"-10"-25"-2847,4 43-1999,-1-2-3374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3.827"/>
    </inkml:context>
    <inkml:brush xml:id="br0">
      <inkml:brushProperty name="width" value="0.1" units="cm"/>
      <inkml:brushProperty name="height" value="0.1" units="cm"/>
      <inkml:brushProperty name="color" value="#FFC114"/>
    </inkml:brush>
  </inkml:definitions>
  <inkml:trace contextRef="#ctx0" brushRef="#br0">0 73 1968,'25'-14'8067,"17"-9"-6085,18-8-7967,-54 27 4530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6.915"/>
    </inkml:context>
    <inkml:brush xml:id="br0">
      <inkml:brushProperty name="width" value="0.1" units="cm"/>
      <inkml:brushProperty name="height" value="0.1" units="cm"/>
      <inkml:brushProperty name="color" value="#FFC114"/>
    </inkml:brush>
  </inkml:definitions>
  <inkml:trace contextRef="#ctx0" brushRef="#br0">5 37 2873,'0'-1'310,"-1"-1"1,0 1-1,1-1 1,-1 1-1,1-1 1,-1 0-1,1 1 1,0-1-1,0 1 1,0-1-1,0 0 1,0 1-1,0-1 0,0 0 1,0 1-1,1-1 1,0-2-1,4-2 1564,-1 26-1291,-4 11-460,4 31-1929,-2-51 1061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7.427"/>
    </inkml:context>
    <inkml:brush xml:id="br0">
      <inkml:brushProperty name="width" value="0.1" units="cm"/>
      <inkml:brushProperty name="height" value="0.1" units="cm"/>
      <inkml:brushProperty name="color" value="#FFC114"/>
    </inkml:brush>
  </inkml:definitions>
  <inkml:trace contextRef="#ctx0" brushRef="#br0">0 32 960,'1'0'2470,"18"-2"4400,-9 1-7003,-1-1 0,1 0 1,0 0-1,-1-1 1,1 0-1,14-8 0,-15 5-172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31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474 88 2296,'-12'-3'73,"-17"-3"-17,-15-2-24,-11-1-8,-6-2 0,-1 1 40,3 0 64,8 1 184,8 0 200,12 3 48,11 2-56,13 2-184,13 1-208,16 3-88,14 1-8,15 3-16,14 1 0,13 3-8,10 2 0,9 3 8,6 0 8,4 2 16,1 1 8,-3-1 8,-3 0 0,-6-2-16,-7 0 0,-9-1-16,-9-2-8,-10-2-144,-9-1-184,-10-1-616,-9-2 536,-10-1-3009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28.063"/>
    </inkml:context>
    <inkml:brush xml:id="br0">
      <inkml:brushProperty name="width" value="0.1" units="cm"/>
      <inkml:brushProperty name="height" value="0.1" units="cm"/>
      <inkml:brushProperty name="color" value="#FFC114"/>
    </inkml:brush>
  </inkml:definitions>
  <inkml:trace contextRef="#ctx0" brushRef="#br0">43 19 456,'9'-18'7727,"-14"33"-5466,-13 34-2027,12-35-574,1 0 0,0 0 0,-4 25 0,6-16-248</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3.991"/>
    </inkml:context>
    <inkml:brush xml:id="br0">
      <inkml:brushProperty name="width" value="0.1" units="cm"/>
      <inkml:brushProperty name="height" value="0.1" units="cm"/>
      <inkml:brushProperty name="color" value="#FFC114"/>
    </inkml:brush>
  </inkml:definitions>
  <inkml:trace contextRef="#ctx0" brushRef="#br0">22 13 1888,'-4'-13'10932,"0"28"-10513,0 5 18,1-12-588,1 1 1,0 0-1,1 0 0,0 0 1,1 0-1,-1 0 0,2 0 1,1 13-1,0-14-382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4.827"/>
    </inkml:context>
    <inkml:brush xml:id="br0">
      <inkml:brushProperty name="width" value="0.1" units="cm"/>
      <inkml:brushProperty name="height" value="0.1" units="cm"/>
      <inkml:brushProperty name="color" value="#FFC114"/>
    </inkml:brush>
  </inkml:definitions>
  <inkml:trace contextRef="#ctx0" brushRef="#br0">1 7 2617,'8'-3'7283,"3"2"-3555,33 6-3615,-24-2 562,-6-2-1405,-1-1 0,1-1 0,-1 0 0,23-5 0,-19 2-322</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042"/>
    </inkml:context>
    <inkml:brush xml:id="br0">
      <inkml:brushProperty name="width" value="0.1" units="cm"/>
      <inkml:brushProperty name="height" value="0.1" units="cm"/>
      <inkml:brushProperty name="color" value="#FFC114"/>
    </inkml:brush>
  </inkml:definitions>
  <inkml:trace contextRef="#ctx0" brushRef="#br0">1 3 328,'0'-1'120,"0"-1"304,0 2-560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38.324"/>
    </inkml:context>
    <inkml:brush xml:id="br0">
      <inkml:brushProperty name="width" value="0.1" units="cm"/>
      <inkml:brushProperty name="height" value="0.1" units="cm"/>
      <inkml:brushProperty name="color" value="#FFC114"/>
    </inkml:brush>
  </inkml:definitions>
  <inkml:trace contextRef="#ctx0" brushRef="#br0">12 46 1336,'-12'7'8165,"25"-10"-5609,24-10-1705,27-11-477,-36 15-4330,-19 6 2424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0.939"/>
    </inkml:context>
    <inkml:brush xml:id="br0">
      <inkml:brushProperty name="width" value="0.1" units="cm"/>
      <inkml:brushProperty name="height" value="0.1" units="cm"/>
      <inkml:brushProperty name="color" value="#FFC114"/>
    </inkml:brush>
  </inkml:definitions>
  <inkml:trace contextRef="#ctx0" brushRef="#br0">49 7 1416,'4'-7'5885,"-10"26"-4966,-30 42-3626,26-43 1955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2.356"/>
    </inkml:context>
    <inkml:brush xml:id="br0">
      <inkml:brushProperty name="width" value="0.1" units="cm"/>
      <inkml:brushProperty name="height" value="0.1" units="cm"/>
      <inkml:brushProperty name="color" value="#FFC114"/>
    </inkml:brush>
  </inkml:definitions>
  <inkml:trace contextRef="#ctx0" brushRef="#br0">0 0 4625,'0'1'240,"3"1"328,1-1 152,0 0 193,3-1-25,1 1-320,1 0-160,2 0-224,1 0-80,0 0-312,0 1-320,1 1-1473,0-1 1217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3.100"/>
    </inkml:context>
    <inkml:brush xml:id="br0">
      <inkml:brushProperty name="width" value="0.1" units="cm"/>
      <inkml:brushProperty name="height" value="0.1" units="cm"/>
      <inkml:brushProperty name="color" value="#FFC114"/>
    </inkml:brush>
  </inkml:definitions>
  <inkml:trace contextRef="#ctx0" brushRef="#br0">3 1 4409,'-3'3'3569,"6"-3"-2705,1 0-96,1 2-296,-1 0-144,3 2-296,0 1-248,2 3-1296,1 4 1000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4.521"/>
    </inkml:context>
    <inkml:brush xml:id="br0">
      <inkml:brushProperty name="width" value="0.1" units="cm"/>
      <inkml:brushProperty name="height" value="0.1" units="cm"/>
      <inkml:brushProperty name="color" value="#FFC114"/>
    </inkml:brush>
  </inkml:definitions>
  <inkml:trace contextRef="#ctx0" brushRef="#br0">75 8 1616,'-2'-8'4353,"-1"14"-2363,0-1-2258,-37 78 761,19-26-3013,15-41 1553</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6.629"/>
    </inkml:context>
    <inkml:brush xml:id="br0">
      <inkml:brushProperty name="width" value="0.1" units="cm"/>
      <inkml:brushProperty name="height" value="0.1" units="cm"/>
      <inkml:brushProperty name="color" value="#FFC114"/>
    </inkml:brush>
  </inkml:definitions>
  <inkml:trace contextRef="#ctx0" brushRef="#br0">0 1 2825,'3'0'4689,"0"2"-3817,1-1-104,1 1-240,1-1-96,2-1-728,2-2-888,3-2 696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2.84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1229 101 1928,'-20'-3'248,"-27"-5"201,-28-3-193,-21-3-160,-15-1-24,-9 0 24,0 1 24,4 3 40,11 4 8,15 4-56,17 6-88,19 6-488,19 6 40,21 2 40,20 2 47,21-1 497,20-1-15,19-3 79,17-1 48,16-2 56,11-1-16,10-1 32,7-1 32,5 0-16,2-1-8,-1 0-128,-3 0-80,-8 0-88,-9 1-24,-13 0-16,-15 1-8,-16-1-288,-18 0-248,-17-2-16,-16 0-8,-18-1 264,-17 0 232,-18-1 24,-19 1 32,-18-1 96,-18 1 168,-17-1 392,-15 1 168,-12-2 184,-9 0-64,-6-2-351,-1 0-169,3 1-256,6 1-64,11 3-40,12 1-32,16 4-144,16 3-112,18 2-744,19 2-41,18 2-87,18 2-120,18 1 976,9-3-3265</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48.326"/>
    </inkml:context>
    <inkml:brush xml:id="br0">
      <inkml:brushProperty name="width" value="0.1" units="cm"/>
      <inkml:brushProperty name="height" value="0.1" units="cm"/>
      <inkml:brushProperty name="color" value="#FFC114"/>
    </inkml:brush>
  </inkml:definitions>
  <inkml:trace contextRef="#ctx0" brushRef="#br0">5 1 2737,'-4'10'6001,"4"-8"-5153,2 1-248,0 2-144,4 2-264,0 2-104,5 3-288,3-1-464,6-2 400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8.7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92 5729,'0'1'416,"-1"0"473,0 0-801,2 2-88,1-1-24,2 1-57,1-1 1,3 0 16,0 0 32,2-1 48,2-1 8,1-1 16,3-3 16,2-1 33,4-3-1,2-3-8,1-2-24,2-2-457,0-3-919,-1 0 808,-4 2-4545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12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191 0 8266,'0'0'248,"0"1"24,1 0-336,-1 1 16,0 3 0,-1 1 56,-2 3 88,-2 4 128,-3 2 24,-3 3-24,-3 2-56,-3 3-96,-3 2-40,-1 3-232,-1 1-232,-2 3-1416,-1 0 1135,4-4-5792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5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1 246 6321,'1'-2'288,"1"-2"161,3-2-570,1-3-423,3-1-144,1-1 0,1-1 168,0-1 640,1 0 280,-1-2 192,1-1-24,-1-1-232,0-1-144,-1-1-344,0 1-224,0 0-552,-1 1-376,0 2 664,-1 3-2665</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5:59.8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381 1 3081,'0'-1'640,"0"1"568,-1 0-600,0 2-400,0 1-48,-2 3 144,0 3 88,-2 3 57,-2 3-33,-1 4-152,-2 4-72,-1 2-104,-2 3-8,-3 3-32,-1 0 0,-2 2-32,-1-1-8,-2 2-56,0 0-56,-2 1-160,-1-2-88,-2-1-97,0-1-79,0-4-352,1-2-216,1-3 568,5-5-3433</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40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229 3 1232,'-1'0'144,"1"-1"264,-1 0 217,0 0 319,-1 1 528,-1 1 120,-1 2-159,-1 2-201,-1 2-536,-2 4-240,-2 2-328,-2 4-72,-3 3-48,-3 3-8,-1 2 24,-3 2-8,0 2-200,0 1-256,0-1-1368,3 0 1112,3-6-6642</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0.8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167 0 6665,'0'0'56,"0"0"-344,1 1-104,0 1 120,0 1 32,-1 2 400,-1 2 152,-2 2 88,-3 2 8,-2 3-200,-2 2-71,-4 3-57,-1 2-24,-3 2-40,-1 2-8,-1-1-160,0 1-369,1-1 313,3-5-6225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18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207 6 5753,'2'-1'192,"1"0"64,2-1 144,0 1 305,-1 1 127,-3 4 152,-2 2-208,-3 3-312,-5 4-136,-2 4-240,-4 2-40,-2 3-16,-1 1 8,-2 1-16,-1 1 8,-1-1-168,0-1-296,-2-1-1288,1-2 1056,4-3-7338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5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24 81 1600,'-1'1'712,"0"2"721,-1 1-145,0 3-224,-1 0-127,-1 1-169,1 0-88,0-1-272,0-2-96,2-1-112,1-1-56,1-3-80,2-1-56,3-2-96,3-3-64,3-3-144,4-2-48,3-2-88,4-3-24,3-2-40,1-2-233,2-2 441,-4 3-6049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1.98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1 3665,'-2'0'360,"0"2"536,-2 1-840,0 2-8,-1 0-48,0 2 32,-1 0 232,0 1 104,-2 1 120,-1 1 16,-1 1-143,-2 2-73,-1 2-112,-2 3-40,-1 2-144,-2 3-112,-1 3-192,-2 1-49,-2 1 25,-1 0 56,0-1 112,0-2-24,2-3-1032,2-4 840,5-4-3873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15.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100 0 6385,'-6'6'400,"-8"9"377,-9 11-1297,-6 13 335,1 1-6672</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33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0 233 4825,'1'0'-56,"1"0"-480,2 0 80,2 0 328,1-1 272,1 1 712,1-1 248,-1 0 64,2-1-135,1-1-417,1 0-184,4-2-280,1-2-112,3-2-176,2-3-112,1-1-184,0-2-24,0-1 96,-1-2 96,1-1 120,-1-1-177,-1-1-543,0-2-544,-1 0 704,-4 2-3153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2.60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116 89 448,'1'-3'248,"0"-2"240,1-2 96,0-3 49,1 0-129,0-1-104,0 1-40,0 1 40,0 2 296,0 0 168,-1 3 96,-1 1-15,0 1-281,-1 1-192,-1 1-296,-1 2-96,-1 0-64,0 3 0,-1 1 0,-1 1 0,-1 3-8,0 2-8,-1 2-16,-1 2-32,-2 1-128,-1 2-112,-2 2-240,-2 2-96,-1 2-769,-2 2 833,3-3-4801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09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1 213 1928,'1'-3'633,"2"-3"567,1-4-144,2-1-392,1-3-120,0 0-184,2-1-120,0 0-160,1-1-32,-2 1 8,1 0 40,-2 0 25,-2 2-1,-1 0-32,-2 3-40,-1 1-64,-1 2-48,0 2-80,-1 2-49,1 1 33,-1 1 64,0 2 128,-1 1 88,0 2 8,0 2-24,-1 2-63,-1 3-25,-1 2-16,0 2-8,-1 2-8,-1 0 7,-1 1 1,0 1 8,1 0-464,0 0-680,2 0 672,1-4-4457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73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1 306 6073,'0'-1'408,"2"1"481,0-2-785,3 1-40,1-1-8,1-1-24,1 0 16,2-2 176,0-1 128,1-3 184,1-1 56,0-2-152,3-3-112,1-1-232,1-1-96,1-2-104,1 1-16,0 0-16,-1 0 8,0 1-40,-1 0 8,0 1 16,-1 1-8,-2 1-216,0 0-352,0 1-1553,-1-1 1353,-3 4-3929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3.97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128 1 5889,'-1'0'256,"0"1"192,-2 1-552,0 1-8,0 2-16,-3 3 16,0 1 96,-2 2 32,-3 3 8,-1 3-8,-2 2-72,-1 5-232,0 3-928,-1 5 768,3-4-3721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4.56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53 0 5713,'-1'0'120,"0"0"-120,0 1 24,1 2 224,-1 0 128,1 2 152,-1 3 17,1 2-193,-1 4-120,-1 4-128,-1 4-32,-1 4-32,0 4 8,-2 1-32,0 3-32,0 1-416,0 0-440,1-1 471,0-6-6296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146"/>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57 1360,'2'-2'600,"2"-2"393,3-2 39,1-1-40,2-1-168,-1 0-72,1 0-215,-1 2-137,-1 2-192,-1 1-56,0 2-48,-2 3 40,-1 4 32,-1 4-16,-2 4-48,-1 5-32,-2 6-104,-1 4-192,0 5-448,-1 4-281,-1 1-743,-1 0-240,-1-1 1055,1-9-1415</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5.6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 7282,'0'-2'248,"0"-1"24,1-1-176,2-1-32,-1 1-16,2 2 32,0 1 112,0 3 136,0 2 24,1 2-40,1 3-88,-1 2-128,2 4-32,0 5-32,0 3-8,0 5-16,0 2-56,0 3-184,-1 1-120,-1 0-432,-2 1-376,-1-2 663,0-5-6152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10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10 1 5793,'-1'0'296,"-1"0"272,-1 0-592,1 1-24,1 1 32,1 2 216,1 1 169,0 2 167,2 2 32,1 2-192,2 3-144,2 4-168,2 3-32,3 4-8,3 2-8,1 3-64,2 3-144,0 3-400,-2 2-320,-1 0-713,-2 0-167,-3-2 920,-4-7-2081</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6.5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8098,'0'0'184,"1"0"-128,2 0-88,0 1 56,1 1 48,1 2 136,0 1 88,0 2 80,-1 1-8,2 3-128,-1 2-80,2 4-104,2 4-24,2 4-16,2 4 0,1 3-104,2 4-176,0 3-736,0 2-704,0 0 895,-3-7-5496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4.0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125 1 2296,'-8'8'137,"-11"10"-17,-7 11-208,-2 9-337,4 5 241,5-4-1672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1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 4433,'0'-1'520,"-1"1"1112,2 0-1600,1 0 32,1 0 56,2 2 16,1 0 97,2 2 39,1 0 8,2 3-24,0 1-48,0 3-16,1 4-16,0 3-16,0 5-64,0 5-32,1 4-56,0 5-120,1 3-544,1 4-569,1 1 649,-4-7-5737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51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8970,'-1'0'248,"-1"1"-104,0 1-40,0 3-8,1 4-32,0 5-48,-1 4-8,0 6 0,-2 4 16,-1 5 8,-2 3 0,-3 2-8,-3 0-8,-2 1-136,-3 0-152,-1-2-584,-1-1-616,-2-2 799,4-6-5720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7.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164 0 7618,'0'1'152,"0"0"-192,1 2-80,-1 2-88,0 3-40,-1 3 39,-2 2 105,-3 3 152,-3 3 24,-2 1-7,-3 2-25,-3 2-40,-1 2-81,-3 3-607,0 4-608,-2 3 696,3-5-3801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3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336 0 4409,'0'1'192,"-1"1"-24,0 3 8,-3 3-8,-1 3-64,-4 4 0,-4 4 168,-2 2 240,-4 2 136,-2 1 209,-3 2-121,-2-1-216,-2 0-136,0-1-328,0 0-184,1-3-408,1-1-296,3-3-921,2-3 961,5-4-4473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63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214 31 4793,'2'-1'584,"1"-2"904,2-1-1319,0-1-153,0 0 16,-1 0 32,-1 1 48,-3 2 120,-2 1 80,-2 2 176,-4 3 72,-2 2 24,-2 2-64,-3 2-208,0 2-104,-2 2-192,0 2-120,-1 2-296,0 2-152,-1 0-440,0 0-120,0-1-257,1-1-127,1-2 888,5-3-3249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8.93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145 10 7714,'0'-1'120,"0"-1"-240,1 0 32,0-1 32,0 2-16,-2 1 80,-1 3 88,-3 2 152,-2 3 40,-2 3-16,-3 2-24,-3 3-64,0 2-40,-2 1-104,-1 3-144,1 1-960,0 1 728,4-4-7186</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2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0 1720,'-1'1'232,"0"0"112,-2 2 137,1 2 279,-1 1 136,1 2 224,-1 1-104,1 2-383,1 1-193,1 1-280,0 0-56,2 0-72,2 1-24,2 0-72,1 0-112,2 0-384,2-2-321,2-1 457,-2-3-5417</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59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149 1 2721,'-1'1'248,"-2"3"128,-1 4 232,-2 3 40,-2 2 96,-3 5 0,-1 2-16,-1 3 9,-2 3-129,1 2-144,0 1-232,1 0-232,2-1-960,1-2-793,2-4 873,2-5-4385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09.894"/>
    </inkml:context>
    <inkml:brush xml:id="br0">
      <inkml:brushProperty name="width" value="0.35" units="cm"/>
      <inkml:brushProperty name="height" value="2.1" units="cm"/>
      <inkml:brushProperty name="color" value="#FFC114"/>
      <inkml:brushProperty name="inkEffects" value="pencil"/>
    </inkml:brush>
  </inkml:definitions>
  <inkml:trace contextRef="#ctx0" brushRef="#br0">40 15 896,'-2'-1'224,"-4"-1"128,-3-1-112,-3-1-160,1 0-1872</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247"/>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5601,'-1'2'112,"1"1"-112,-1 3-24,2 2 136,1 1 104,1 2 288,2 0 177,2 1 135,3-2-56,4 0-272,3-1-168,4 0-272,3-2-128,2-1-240,4-1-96,2-2-136,1-2-48,2-3-689,0-3 801,-7 0-5401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1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80 1 1080,'-6'5'40,"-5"7"-56,-5 9-216,-2 8-16,3 5 24,5 3 48,7 3 176,8-1 8,4-7-240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0.6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 1 6993,'-3'0'465,"-2"0"231,-2 1-496,0 1 0,-1 3-168,0 1-16,1 3 136,2 2 64,1 2 152,2 2 80,2 2-24,3 2-40,4 2-120,3 0-72,4 1-104,5-1-24,2-1-288,3-2-296,2-3-824,2-1-696,0-3 1079,-4-4-5152</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04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14 0 8178,'-2'1'424,"-1"0"24,-1 2-88,1 0-112,1 2-144,4 0-64,3 2 24,5 1 32,3 1 8,6 1-16,3 1-16,5 1-48,3 0-40,3-1-312,0-1-200,1-4-672,-2-3-985,-2-5 1305,-5-2-4233</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36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8354,'0'1'344,"2"0"168,1 1-448,3 1 96,3 1-72,4 1-32,4 1-24,3 0 8,3 0-8,2 1 0,2-1-8,2-1-16,2 0-136,0-2-256,1 0-1176,-1-2 960,-6 0-6474</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67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16 0 8810,'-1'1'352,"-3"2"192,0 1-504,0 1 16,2 1-8,2-1 0,3 1 56,4-1 112,3-1 16,4-1-32,5-1-48,2 0-136,2 0-48,1 0-352,1-1-264,1 1-1144,-1-1 1008,-3-1-6394</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1.9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178 0 7866,'-2'2'576,"-3"2"768,-1 3-1312,-2 4-160,-1 3-8,-1 2 16,-1 2 88,-1 1 216,-2 1 24,-1-1 16,1 1-56,-1 0-144,1 1-112,2 1-408,1 1-312,2 1-1377,3 0 1257,2-3-4777</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12.179"/>
    </inkml:context>
    <inkml:brush xml:id="br0">
      <inkml:brushProperty name="width" value="0.35" units="cm"/>
      <inkml:brushProperty name="height" value="2.1" units="cm"/>
      <inkml:brushProperty name="color" value="#FFC114"/>
      <inkml:brushProperty name="inkEffects" value="pencil"/>
    </inkml:brush>
  </inkml:definitions>
  <inkml:trace contextRef="#ctx0" brushRef="#br0">46 0 8642,'0'1'704,"-2"2"1312,0 1-2384,-1 3-248,-1 2-72,1 1-160,-2 2 168,0 1 360,0 0 40,-1-1-761,0 0 737,2-3-5913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28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1 302 2641,'1'0'312,"1"0"512,2 0-768,3-1-232,2 0-96,2-1 0,1-1 56,2 0 544,1 0 264,2-2 144,0 1-24,1-2-360,2 1-176,3-1-152,4-1 0,4-1 32,4-2 16,4-1 40,5-3 24,3 0 24,5-3-16,3-1-64,4-2-80,4-2-344,2-2-272,3-1-160,1 0-272,1-1 600,-13 4-2921</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6.839"/>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1 462 5049,'2'-1'392,"4"0"408,5-2-696,5-2-152,6-2-32,4-1 24,5-3 8,5 0 48,4-2 0,4-2 0,3-1 0,4-1 8,4-1 16,4-2-16,3-1-8,4-1-24,4-2-8,3 0 0,2-1-16,1 0 24,1-1-8,0 1-112,-2-1-24,-2 0-168,-2 0-312,-3 1 408,-12 4-4185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403"/>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1 529 3153,'4'-2'80,"6"-2"-80,7-2-8,7-3 0,6-3 16,6-2 192,4-1 24,4-3 16,4 0-24,3-2-88,2-1 16,3-1 24,2 0 24,3-1 64,1 0 8,2 1-32,1-1-16,1 1-144,0-1-56,0 0-8,-2 0-16,0-1-64,-3 1-56,-2-1-216,-2-1-120,-2 1-312,-3 0 384,-10 5-3225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7.976"/>
    </inkml:context>
    <inkml:brush xml:id="br0">
      <inkml:brushProperty name="width" value="0.35" units="cm"/>
      <inkml:brushProperty name="height" value="2.1" units="cm"/>
      <inkml:brushProperty name="color" value="#FF0066"/>
      <inkml:brushProperty name="inkEffects" value="pencil"/>
    </inkml:brush>
  </inkml:definitions>
  <inkml:trace contextRef="#ctx0" brushRef="#br0">878 21 1880,'2'-1'665,"2"-2"575,2 0-184,1-1-440,1 1-168,-1 0-240,-1 0-64,-1 2-184,-1 2-72,-3 0 24,-2 1 24,-3 1 80,-2 2 32,-5 0-8,-2 2-24,-6 2-16,-3 1-24,-5 2 0,-5 2 0,-4 2 24,-5 1 64,-5 2 176,-3 1 32,-4 2-24,-2 2-72,-2 0-312,-1 2-168,-1-1-168,2 1 0,0-2-8,4-1 48,2-2 64,5-2-248,4-2 384,10-4-3257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327"/>
    </inkml:context>
    <inkml:brush xml:id="br0">
      <inkml:brushProperty name="width" value="0.2" units="cm"/>
      <inkml:brushProperty name="height" value="0.2" units="cm"/>
      <inkml:brushProperty name="color" value="#004F8B"/>
    </inkml:brush>
  </inkml:definitions>
  <inkml:trace contextRef="#ctx0" brushRef="#br0">1 37 8322,'22'13'88,"12"-4"-296,10-3-64,19-5-136,9-2-129,8-5-151,8-3-8,2-4-104,3-2-280,2-6 672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7:4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279 94 2473,'1'-6'80,"-1"-6"-8,-2-4-24,-1-1 16,-2 1-16,-3 2-24,-2 5 48,-5 5 216,-2 5 128,-4 5 168,-3 4-16,-2 5-248,-1 4-128,-1 4-312,2 3-232,1 2-488,5 2-272,6-2 551,5-6-1703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8.231"/>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36 976,'6'-2'112,"9"-3"112,8-3-280,4-3 8,-1 1-1160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29.204"/>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1 429 5145,'3'-1'392,"6"-1"408,5-1-664,7-1-24,4-2-88,4-1 0,3 0 48,1-2 16,2-1 24,2-1-8,2-1-39,3-3-9,1-1-24,4-3-8,1-1-8,3-1-16,2-2-8,1-1-32,1 0-97,1-1-31,1 1 0,-1 0 32,-2 0 120,-1 2 40,-2 0-8,-3 2-256,-3 2 160,-9 3-6169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163"/>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0 229 2296,'0'0'113,"0"0"63,1 0-112,0 0 104,2-1 112,1 0 264,2-2 96,2 0-48,4-1-104,2-1-224,5-2-56,4-1-80,5-2-32,4-1-80,6-2-16,3-1-24,3-3 8,3 0-232,1-1-64,1 0-208,0 0-184,-2 1-248,-1 0-201,-3 2 601,-9 3-1040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40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17 0 1200,'-3'2'-272,"-4"3"576,0 0-1536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567"/>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0 176 1560,'2'-1'528,"4"-1"401,5-1-233,4-3-456,5-1-72,5-3 120,4-2 56,5-1 32,2-2-56,4-2-224,2 0-56,1-2-512,1 1-392,-1-1 472,-7 3-3465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0.7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11 0 1728,'-5'3'112,"-1"1"-1952</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191"/>
    </inkml:context>
    <inkml:brush xml:id="br0">
      <inkml:brushProperty name="width" value="0.35" units="cm"/>
      <inkml:brushProperty name="height" value="2.1" units="cm"/>
      <inkml:brushProperty name="color" value="#FF0066"/>
      <inkml:brushProperty name="inkEffects" value="pencil"/>
    </inkml:brush>
  </inkml:definitions>
  <inkml:trace contextRef="#ctx0" brushRef="#br0">53 233 2353,'-3'2'336,"-3"3"576,-4 1-744,0 1-24,1-1-176,1 0-120,4-2-160,2-2-64,4-2 336,3-2 280,5-1 208,3-2 40,4-2-80,4 0-80,4-2-72,4-1-8,3-2-104,3-1-88,2-1-48,3-1-8,1-2-64,0-1-8,1-1 0,-1 0 24,-1 0 32,-3 1 24,-3 2 0,-3 1 8,-6 3-72,-4 3-136,-5 3-240,-4 2 24,-7 3 64,-4 3 16,-8 3 112,-5 3 48,-8 4 144,-5 1 112,-6 4 120,-5 1-64,-3 3 8,-3 0 48,-1 2 0,1-1-72,-1 1-344,2 0-120,2 0-376,0-1-16,2 0 31,1-1 81,4-1 472,2-3 128,5-2-32,5-3 96,6-4-920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342"/>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18 3281,'5'-2'112,"6"-1"-184,8-3 56,0-1-3289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750"/>
    </inkml:context>
    <inkml:brush xml:id="br0">
      <inkml:brushProperty name="width" value="0.35" units="cm"/>
      <inkml:brushProperty name="height" value="2.1" units="cm"/>
      <inkml:brushProperty name="color" value="#FF0066"/>
      <inkml:brushProperty name="inkEffects" value="pencil"/>
    </inkml:brush>
  </inkml:definitions>
  <inkml:trace contextRef="#ctx0" brushRef="#br0">189 1 5417,'-4'2'192,"-7"3"304,-5 3-856,-3 1-216,-2 1 0,0 1 144,1-2 152,2-1 552,3-2 184,2-2 56,2-2-96,3-1-440,3-1-256,1 0-568,2-1-544,2 0 768,1 0-1745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1.955"/>
    </inkml:context>
    <inkml:brush xml:id="br0">
      <inkml:brushProperty name="width" value="0.35" units="cm"/>
      <inkml:brushProperty name="height" value="2.1" units="cm"/>
      <inkml:brushProperty name="color" value="#FF0066"/>
      <inkml:brushProperty name="inkEffects" value="pencil"/>
    </inkml:brush>
  </inkml:definitions>
  <inkml:trace contextRef="#ctx0" brushRef="#br0">1 181 432,'0'1'216,"1"-1"216,0 0 64,1 0 16,0 0-31,2 0-1,1-2 0,2 0-40,1-2-72,3-2-176,3-2-80,2-2-112,4-3 0,4-1-8,4-2-32,4-3-128,3-2-72,4-1-544,2-2 464,-5 3-2761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4.372"/>
    </inkml:context>
    <inkml:brush xml:id="br0">
      <inkml:brushProperty name="width" value="0.35" units="cm"/>
      <inkml:brushProperty name="height" value="2.1" units="cm"/>
      <inkml:brushProperty name="color" value="#004F8B"/>
      <inkml:brushProperty name="inkEffects" value="pencil"/>
    </inkml:brush>
  </inkml:definitions>
  <inkml:trace contextRef="#ctx0" brushRef="#br0">2 2 3993,'-1'-1'128,"0"1"24,5 0-136,6 0 64,9 1 176,12 0 32,14 1 0,15 0-56,16 1-184,13 1-32,9 2-24,7 1-8,3 3 0,-2 4 8,-4 6-216,-7 8 160,-21-1-5097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2.783"/>
    </inkml:context>
    <inkml:brush xml:id="br0">
      <inkml:brushProperty name="width" value="0.35" units="cm"/>
      <inkml:brushProperty name="height" value="2.1" units="cm"/>
      <inkml:brushProperty name="color" value="#FF0066"/>
      <inkml:brushProperty name="inkEffects" value="pencil"/>
    </inkml:brush>
  </inkml:definitions>
  <inkml:trace contextRef="#ctx0" brushRef="#br0">577 171 2585,'-4'1'48,"-4"1"-48,-5 1 16,-5 1 304,-3 2 312,-2-1 424,-1 2 48,1-1-272,0 1-303,1 0-457,0-1-48,1 2-32,0-1-24,-1 1 0,0 1 0,-2 0 8,-1 2 8,-2 1 32,-1 1 40,-1 0 24,1 0 0,2 0-264,2-1-185,4-1-111,2-1 0,4-2 272,3-3 192,3-1 128,3-2 32,2-3 56,4-3-8,4-2 40,4-2 56,4-1-24,4-3-39,3 0-65,5-2-72,4-1-64,3-2-8,4 0 56,1-1 8,2 0 32,2-1 8,0 0-64,-1 0-16,-1 0-24,-1 2-8,-2 1 24,-3 1-8,-1 1-8,-3 1 0,-2 2-16,-2 0-32,-3 2-176,-1 1-104,-2 0-297,-1 2-151,-3-1-120,-2 2 24,-2-1 176,-3 1 152,-2 1 288,-2 0 112,-3 1 208,-2 1 56,-2 1 152,-2 1 24,-2 2 32,-2 1 16,-2 1-104,-1 2-48,-2 0-104,-1 1-48,-1 1-40,-1 0 16,-2 1 16,-2-1 40,-1 1 0,-2 1-16,-2 0-40,-1 0-24,1 0-8,1 0-32,2-1-352,3-1-224,3-2 304,5-1-3769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218"/>
    </inkml:context>
    <inkml:brush xml:id="br0">
      <inkml:brushProperty name="width" value="0.35" units="cm"/>
      <inkml:brushProperty name="height" value="2.1" units="cm"/>
      <inkml:brushProperty name="color" value="#FF0066"/>
      <inkml:brushProperty name="inkEffects" value="pencil"/>
    </inkml:brush>
  </inkml:definitions>
  <inkml:trace contextRef="#ctx0" brushRef="#br0">333 1 360,'0'0'480,"1"2"264,-1 0 289,0 1 55,-2 2-112,-1 1-80,-2 2-160,0 0-136,-2 2-167,-2 1-65,-1 2-88,-1-1-32,-2 2-72,-1 0-56,-2 0-96,-1 0-40,-2 1-32,-2 0 0,-1 1 16,-3 0 32,-1 0 0,0 1 0,1-1-616,3-1-793,2-1 809,4-3-5193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33.535"/>
    </inkml:context>
    <inkml:brush xml:id="br0">
      <inkml:brushProperty name="width" value="0.35" units="cm"/>
      <inkml:brushProperty name="height" value="2.1" units="cm"/>
      <inkml:brushProperty name="color" value="#FF0066"/>
      <inkml:brushProperty name="inkEffects" value="pencil"/>
    </inkml:brush>
  </inkml:definitions>
  <inkml:trace contextRef="#ctx0" brushRef="#br0">0 113 1440,'5'-1'296,"5"-1"361,7-2 39,4-2-64,5 0-56,1-2-192,2 0-104,0-1-112,1 0-24,-2 0-40,-2 0-24,-2 0-32,-2 1-8,-3 1-40,-3 1-16,-2 1-288,-3 2-200,-4 0-128,-2 2 24,-3 1 336,-3 1 248,-4 2 200,-2 1-24,-5 1-72,-2 1-56,-4 2-120,-3 2-48,-3 1-24,-4 1-168,-2 2 216,4-1-2633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3.624"/>
    </inkml:context>
    <inkml:brush xml:id="br0">
      <inkml:brushProperty name="width" value="0.1" units="cm"/>
      <inkml:brushProperty name="height" value="0.1" units="cm"/>
      <inkml:brushProperty name="color" value="#333333"/>
    </inkml:brush>
  </inkml:definitions>
  <inkml:trace contextRef="#ctx0" brushRef="#br0">11 23 1432,'-11'-23'4132,"17"36"-2676,71 166-439,24 53 676,-41-91-1176,-42-94-779,2-1 1,1-1-1,45 68 1,-56-100-784,0-3 347</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4.529"/>
    </inkml:context>
    <inkml:brush xml:id="br0">
      <inkml:brushProperty name="width" value="0.1" units="cm"/>
      <inkml:brushProperty name="height" value="0.1" units="cm"/>
      <inkml:brushProperty name="color" value="#333333"/>
    </inkml:brush>
  </inkml:definitions>
  <inkml:trace contextRef="#ctx0" brushRef="#br0">1 0 680,'0'2'192,"0"0"-1,0-1 1,0 1 0,0-1 0,1 1-1,-1 0 1,1-1 0,-1 1-1,1-1 1,-1 1 0,1-1-1,0 1 1,0-1 0,0 1-1,0-1 1,0 0 0,0 0-1,2 2 1,23 29 1001,119 110-1266,-133-130-88</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46.441"/>
    </inkml:context>
    <inkml:brush xml:id="br0">
      <inkml:brushProperty name="width" value="0.1" units="cm"/>
      <inkml:brushProperty name="height" value="0.1" units="cm"/>
      <inkml:brushProperty name="color" value="#333333"/>
    </inkml:brush>
  </inkml:definitions>
  <inkml:trace contextRef="#ctx0" brushRef="#br0">30 187 4409,'-12'7'-3170,"-6"-2"9958,33-8-5874,259-78 2446,-9-21-6790,-236 90 2313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2.698"/>
    </inkml:context>
    <inkml:brush xml:id="br0">
      <inkml:brushProperty name="width" value="0.1" units="cm"/>
      <inkml:brushProperty name="height" value="0.1" units="cm"/>
      <inkml:brushProperty name="color" value="#333333"/>
    </inkml:brush>
  </inkml:definitions>
  <inkml:trace contextRef="#ctx0" brushRef="#br0">0 2031 832,'21'-28'4631,"7"-24"-3935,-19 34-144,169-282 250,-77 139-568,-23 16-197,21-33 69,71-101 1135,-146 235-898,22-58 1,-28 58-281,42-72-1,34-52 336,26-39-351,-31 54-1042,-84 145 760,9-19-2910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4.857"/>
    </inkml:context>
    <inkml:brush xml:id="br0">
      <inkml:brushProperty name="width" value="0.1" units="cm"/>
      <inkml:brushProperty name="height" value="0.1" units="cm"/>
      <inkml:brushProperty name="color" value="#333333"/>
    </inkml:brush>
  </inkml:definitions>
  <inkml:trace contextRef="#ctx0" brushRef="#br0">20 1 976,'-4'0'96,"0"0"-40,-1 2-280,-2-1 112</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5.858"/>
    </inkml:context>
    <inkml:brush xml:id="br0">
      <inkml:brushProperty name="width" value="0.1" units="cm"/>
      <inkml:brushProperty name="height" value="0.1" units="cm"/>
      <inkml:brushProperty name="color" value="#333333"/>
    </inkml:brush>
  </inkml:definitions>
  <inkml:trace contextRef="#ctx0" brushRef="#br0">1 425 1320,'75'-19'6761,"49"1"-5914,0 0-908,862-169 395,-259 36 915,-680 137-1120,4-1-293,-19 13-3177</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7.732"/>
    </inkml:context>
    <inkml:brush xml:id="br0">
      <inkml:brushProperty name="width" value="0.1" units="cm"/>
      <inkml:brushProperty name="height" value="0.1" units="cm"/>
      <inkml:brushProperty name="color" value="#333333"/>
    </inkml:brush>
  </inkml:definitions>
  <inkml:trace contextRef="#ctx0" brushRef="#br0">1 5 632,'-1'-5'4960,"5"19"-3780,-1 10-466,5 35-354,20 70 0,-19-105-2019,-4-15 953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0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 0 2681,'-1'3'944,"-1"5"888,1 4-384,5 4-231,6 4-545,8 4-368,9 2-272,8 1-8,7 1-80,7 0-80,4-4-88,5-3-24,4-6-32,2-7-24,2-5-208,2-7-169,0-4 353,-12-2-6057</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8.322"/>
    </inkml:context>
    <inkml:brush xml:id="br0">
      <inkml:brushProperty name="width" value="0.1" units="cm"/>
      <inkml:brushProperty name="height" value="0.1" units="cm"/>
      <inkml:brushProperty name="color" value="#333333"/>
    </inkml:brush>
  </inkml:definitions>
  <inkml:trace contextRef="#ctx0" brushRef="#br0">0 0 4241,'0'1'316,"0"0"-1,1 1 1,-1-1 0,0 0-1,0 0 1,0 0 0,1 0 0,-1 0-1,1 0 1,-1 0 0,1 0-1,-1 0 1,1 0 0,-1 0 0,1 0-1,1 2 1,21 18 851,27 9-1354,18-4-3009,-56-22 2205</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162"/>
    </inkml:context>
    <inkml:brush xml:id="br0">
      <inkml:brushProperty name="width" value="0.1" units="cm"/>
      <inkml:brushProperty name="height" value="0.1" units="cm"/>
      <inkml:brushProperty name="color" value="#333333"/>
    </inkml:brush>
  </inkml:definitions>
  <inkml:trace contextRef="#ctx0" brushRef="#br0">1 20 3105,'21'-7'4849,"22"3"-3658,10-1-2336,-39 2 803</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2:59.761"/>
    </inkml:context>
    <inkml:brush xml:id="br0">
      <inkml:brushProperty name="width" value="0.1" units="cm"/>
      <inkml:brushProperty name="height" value="0.1" units="cm"/>
      <inkml:brushProperty name="color" value="#333333"/>
    </inkml:brush>
  </inkml:definitions>
  <inkml:trace contextRef="#ctx0" brushRef="#br0">11 0 3361,'-10'4'4249,"10"-4"-4103,0 1 1,0-1-1,0 1 1,-1-1-1,1 0 1,0 1-1,5 16 1679,23 23-2306,-21-32 872,25 42-184,-19-29-170,0 0 0,2 0 1,0-2-1,1 0 1,30 27-1,-43-44-443,-1 0-1,0-1 1,0 1 0,0-1-1,1 1 1,-1-1-1,1 0 1,-1 0 0,5 1-1,-3-3-825</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0.275"/>
    </inkml:context>
    <inkml:brush xml:id="br0">
      <inkml:brushProperty name="width" value="0.1" units="cm"/>
      <inkml:brushProperty name="height" value="0.1" units="cm"/>
      <inkml:brushProperty name="color" value="#333333"/>
    </inkml:brush>
  </inkml:definitions>
  <inkml:trace contextRef="#ctx0" brushRef="#br0">98 1 3361,'-9'10'584,"1"1"312,-2 1 136,0-1-136,-2 2-175,1 0-73,0 0-232,1 0-96,2-4-208,2-1-440,3-6 192</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4.689"/>
    </inkml:context>
    <inkml:brush xml:id="br0">
      <inkml:brushProperty name="width" value="0.1" units="cm"/>
      <inkml:brushProperty name="height" value="0.1" units="cm"/>
      <inkml:brushProperty name="color" value="#333333"/>
    </inkml:brush>
  </inkml:definitions>
  <inkml:trace contextRef="#ctx0" brushRef="#br0">41 0 88,'-2'0'113,"0"0"0,0 0 0,1 1-1,-1-1 1,1 0 0,-1 1 0,0-1 0,1 1 0,-1-1-1,1 1 1,-1 0 0,1-1 0,-1 1 0,1 0 0,-1 0-1,1 0 1,0 0 0,0 0 0,-1 1 0,1-1 0,0 0-1,0 1 1,0-1 0,1 0 0,-1 1 0,0-1 0,0 1-1,1 0 1,-1-1 0,1 1 0,-1-1 0,1 1 0,0 0-1,0-1 1,-1 1 0,1 0 0,0-1 0,1 1 0,-1 0 0,0-1-1,0 1 1,1 0 0,0 2 0,0 3-49,1-1 0,0 1 1,0-1-1,0 1 0,1-1 1,-1 0-1,2 0 0,-1 0 1,7 9-1,-2-9-31,-1 1 0,-1 0-1,1 1 1,-1-1 0,-1 1 0,1 0 0,-1 1 0,-1-1 0,0 1-1,0 0 1,0 0 0,-1 1 0,-1-1 0,0 1 0,0-1-1,0 1 1,-2 0 0,1 14 0,-2 6 271,-1 5-305,0 0 0,-13 56 0,14-83-1060,-1-2 454</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5.525"/>
    </inkml:context>
    <inkml:brush xml:id="br0">
      <inkml:brushProperty name="width" value="0.1" units="cm"/>
      <inkml:brushProperty name="height" value="0.1" units="cm"/>
      <inkml:brushProperty name="color" value="#333333"/>
    </inkml:brush>
  </inkml:definitions>
  <inkml:trace contextRef="#ctx0" brushRef="#br0">0 410 680,'0'0'492,"14"-42"3622,3-131-1808,-13 116-4131,13-73 0,-16 122 988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6.226"/>
    </inkml:context>
    <inkml:brush xml:id="br0">
      <inkml:brushProperty name="width" value="0.1" units="cm"/>
      <inkml:brushProperty name="height" value="0.1" units="cm"/>
      <inkml:brushProperty name="color" value="#333333"/>
    </inkml:brush>
  </inkml:definitions>
  <inkml:trace contextRef="#ctx0" brushRef="#br0">0 84 1048,'40'-20'7182,"41"-9"-5816,-39 15-542,-32 11-859,-2-1-260,0 2 1,0-1-1,-1 1 1,1 0-1,0 0 1,1 1-1,12 0 0,-12 2-716</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08.874"/>
    </inkml:context>
    <inkml:brush xml:id="br0">
      <inkml:brushProperty name="width" value="0.1" units="cm"/>
      <inkml:brushProperty name="height" value="0.1" units="cm"/>
      <inkml:brushProperty name="color" value="#333333"/>
    </inkml:brush>
  </inkml:definitions>
  <inkml:trace contextRef="#ctx0" brushRef="#br0">205 1 1104,'-3'-1'779,"-5"12"-539,-8 14-96,-124 243 2817,108-203-2400,26-51-605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1.150"/>
    </inkml:context>
    <inkml:brush xml:id="br0">
      <inkml:brushProperty name="width" value="0.1" units="cm"/>
      <inkml:brushProperty name="height" value="0.1" units="cm"/>
      <inkml:brushProperty name="color" value="#333333"/>
    </inkml:brush>
  </inkml:definitions>
  <inkml:trace contextRef="#ctx0" brushRef="#br0">1 1 640,'3'8'5492,"16"11"-3724,33 26-2675,-34-30 1418,318 246-2534,-323-252 1487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2.085"/>
    </inkml:context>
    <inkml:brush xml:id="br0">
      <inkml:brushProperty name="width" value="0.1" units="cm"/>
      <inkml:brushProperty name="height" value="0.1" units="cm"/>
      <inkml:brushProperty name="color" value="#333333"/>
    </inkml:brush>
  </inkml:definitions>
  <inkml:trace contextRef="#ctx0" brushRef="#br0">0 1 192,'2'3'333,"1"1"1,-1 0-1,0-1 1,1 1-1,0-1 1,0 0-1,0 0 1,0 0-1,1 0 0,-1-1 1,1 1-1,-1-1 1,6 2-1,51 27 586,-59-31-898,161 59 2272,-83-32-1789,-56-17-874,-1 0 1,0 2 0,0 0 0,27 23 0,-42-31-139,2 2-1083,-3-3 588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456"/>
    </inkml:context>
    <inkml:brush xml:id="br0">
      <inkml:brushProperty name="width" value="0.35" units="cm"/>
      <inkml:brushProperty name="height" value="2.1" units="cm"/>
      <inkml:brushProperty name="color" value="#004F8B"/>
      <inkml:brushProperty name="inkEffects" value="pencil"/>
    </inkml:brush>
  </inkml:definitions>
  <inkml:trace contextRef="#ctx0" brushRef="#br0">97 1 7306,'-4'1'152,"-3"1"-272,-3 2-176,-2 1-145,-1 1 25,0 1 248,1-2 176,1 1 136,3 1-16,3 1-104,4 3-16,5 1-8,7 2-72,8 2-104,6-1-8,8-1-40,5-2-152,5-5-240,2-5-160,1-5-384,-1-5 39,-1-5 641,-9 0-664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13.280"/>
    </inkml:context>
    <inkml:brush xml:id="br0">
      <inkml:brushProperty name="width" value="0.1" units="cm"/>
      <inkml:brushProperty name="height" value="0.1" units="cm"/>
      <inkml:brushProperty name="color" value="#333333"/>
    </inkml:brush>
  </inkml:definitions>
  <inkml:trace contextRef="#ctx0" brushRef="#br0">28 16 336,'-27'-16'3439,"29"34"-2297,8 13-722,2-2-1,1 1 1,1-2 0,36 54 0,-6-7 54,3 22-72,9 15-584,-49-103-1848</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1.978"/>
    </inkml:context>
    <inkml:brush xml:id="br0">
      <inkml:brushProperty name="width" value="0.1" units="cm"/>
      <inkml:brushProperty name="height" value="0.1" units="cm"/>
      <inkml:brushProperty name="color" value="#333333"/>
    </inkml:brush>
  </inkml:definitions>
  <inkml:trace contextRef="#ctx0" brushRef="#br0">1 62 1544,'17'-14'4616,"19"-2"-3672,38-11-3162,-61 23 1661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417"/>
    </inkml:context>
    <inkml:brush xml:id="br0">
      <inkml:brushProperty name="width" value="0.1" units="cm"/>
      <inkml:brushProperty name="height" value="0.1" units="cm"/>
      <inkml:brushProperty name="color" value="#333333"/>
    </inkml:brush>
  </inkml:definitions>
  <inkml:trace contextRef="#ctx0" brushRef="#br0">20 0 6889,'-6'1'497,"5"2"167,-1 2-16,0 5-176,-1 4-208,0 3-208,1 2-24,1 0-32,1 2-16,1-2-1016,3 1-1305,0-3 1337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2.934"/>
    </inkml:context>
    <inkml:brush xml:id="br0">
      <inkml:brushProperty name="width" value="0.1" units="cm"/>
      <inkml:brushProperty name="height" value="0.1" units="cm"/>
      <inkml:brushProperty name="color" value="#333333"/>
    </inkml:brush>
  </inkml:definitions>
  <inkml:trace contextRef="#ctx0" brushRef="#br0">2 31 5473,'-2'1'3465,"5"-2"-2705,2 0-320,2-1-104,3 0-176,2-1-80,4 0-56,1 0-8,3-2-448,0 0-392,0-1 440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3.497"/>
    </inkml:context>
    <inkml:brush xml:id="br0">
      <inkml:brushProperty name="width" value="0.1" units="cm"/>
      <inkml:brushProperty name="height" value="0.1" units="cm"/>
      <inkml:brushProperty name="color" value="#333333"/>
    </inkml:brush>
  </inkml:definitions>
  <inkml:trace contextRef="#ctx0" brushRef="#br0">24 4 320,'-1'-4'5449,"-1"6"-4921,0 2-216,0 1-32,-1 4-135,1 3-65,-2 4-64,1 4-24,1 4-665,-1 1-1015,3 1 992</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5.876"/>
    </inkml:context>
    <inkml:brush xml:id="br0">
      <inkml:brushProperty name="width" value="0.1" units="cm"/>
      <inkml:brushProperty name="height" value="0.1" units="cm"/>
      <inkml:brushProperty name="color" value="#333333"/>
    </inkml:brush>
  </inkml:definitions>
  <inkml:trace contextRef="#ctx0" brushRef="#br0">12 17 1144,'-11'-11'5631,"22"12"-4336,13 1-1446,25-7-1168,-31 2 808</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6.704"/>
    </inkml:context>
    <inkml:brush xml:id="br0">
      <inkml:brushProperty name="width" value="0.1" units="cm"/>
      <inkml:brushProperty name="height" value="0.1" units="cm"/>
      <inkml:brushProperty name="color" value="#333333"/>
    </inkml:brush>
  </inkml:definitions>
  <inkml:trace contextRef="#ctx0" brushRef="#br0">9 11 2409,'0'0'52,"-1"0"0,1 0 0,0 0 0,0 0 0,-1 0 1,1 0-1,0 0 0,0 0 0,0 0 0,-1 0 1,1 0-1,0 0 0,0 0 0,-1 0 0,1 0 1,0 0-1,0 0 0,0-1 0,-1 1 0,1 0 0,0 0 1,0 0-1,0 0 0,-1 0 0,1-1 0,0 1 1,0 0-1,0 0 0,0 0 0,-1 0 0,1-1 1,0 1-1,0 0 0,0 0 0,0 0 0,0-1 0,0 1 1,0 0-1,0 0 0,0-1 0,0 1 0,0 0 1,-1 0-1,1-1 0,1 1 0,-1 0 0,0 0 1,0 0-1,0-1 0,0 1 0,0 0 0,0 0 0,0-1 1,0 1-1,0 0 0,0 0 0,0 0 0,1-1 1,-1 1-1,0 0 0,0 0 0,0 0 0,0-1 0,1 1 1,-1 0-1,0 0 0,0 0 0,0 0 0,1 0 1,-6-1 1600,16 9-1981,2-1 318,-1 1 0,-1 1 0,1 0 0,15 17 0,9 6-1222,-19-18 720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7.828"/>
    </inkml:context>
    <inkml:brush xml:id="br0">
      <inkml:brushProperty name="width" value="0.1" units="cm"/>
      <inkml:brushProperty name="height" value="0.1" units="cm"/>
      <inkml:brushProperty name="color" value="#333333"/>
    </inkml:brush>
  </inkml:definitions>
  <inkml:trace contextRef="#ctx0" brushRef="#br0">21 0 1464,'-2'11'368,"-1"2"577,0 0-81,0 2-144,0 0-104,0 2-376,2 1-144,-1-1-584,2 1-448,-1-2 504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421"/>
    </inkml:context>
    <inkml:brush xml:id="br0">
      <inkml:brushProperty name="width" value="0.1" units="cm"/>
      <inkml:brushProperty name="height" value="0.1" units="cm"/>
      <inkml:brushProperty name="color" value="#333333"/>
    </inkml:brush>
  </inkml:definitions>
  <inkml:trace contextRef="#ctx0" brushRef="#br0">1 0 1760,'2'5'544,"1"1"617,1 0-81,1 1-240,1-1-128,3 1-264,0 1-128,3 0-176,0 1-31,1 1-41,0 2-32,0 3-32,-2 2-184,1 3 119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28.982"/>
    </inkml:context>
    <inkml:brush xml:id="br0">
      <inkml:brushProperty name="width" value="0.1" units="cm"/>
      <inkml:brushProperty name="height" value="0.1" units="cm"/>
      <inkml:brushProperty name="color" value="#333333"/>
    </inkml:brush>
  </inkml:definitions>
  <inkml:trace contextRef="#ctx0" brushRef="#br0">22 0 2040,'-9'0'112,"7"2"241,0 2 63,1 3 184,-2 3 304,2 1 64,-1 2-104,1 2-87,1 4-209,0 1-104,1 4-168,1 1-56,1 1-120,0 1-72,1 0-240,0-1-256,0-5-1153,1-2 961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6.62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682 40 2841,'-1'-3'696,"-5"-4"776,-6-2-360,-8 0-560,-8 1-111,-9 4-265,-9 6-32,-7 7 24,-5 5 24,-3 6 24,-3 6-40,2 7-104,3 6-64,5 6-216,8 5-112,10 2-833,12-2-623,13-4 984,8-10-3225</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0.525"/>
    </inkml:context>
    <inkml:brush xml:id="br0">
      <inkml:brushProperty name="width" value="0.1" units="cm"/>
      <inkml:brushProperty name="height" value="0.1" units="cm"/>
      <inkml:brushProperty name="color" value="#333333"/>
    </inkml:brush>
  </inkml:definitions>
  <inkml:trace contextRef="#ctx0" brushRef="#br0">1 0 656,'3'7'3489,"0"-6"-2729,1 0-120,2 2-104,0 1-88,2 3-168,1 0-88,3 3-135,1 1-41,2 1-265,1 0-231,0 0-768,1 0 664</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230"/>
    </inkml:context>
    <inkml:brush xml:id="br0">
      <inkml:brushProperty name="width" value="0.1" units="cm"/>
      <inkml:brushProperty name="height" value="0.1" units="cm"/>
      <inkml:brushProperty name="color" value="#333333"/>
    </inkml:brush>
  </inkml:definitions>
  <inkml:trace contextRef="#ctx0" brushRef="#br0">1 0 1120,'-1'9'3612,"1"29"-1706,0-38-1789,1 27 938,0 2-861,0 0-1,9 41 1,-7-60-471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1.971"/>
    </inkml:context>
    <inkml:brush xml:id="br0">
      <inkml:brushProperty name="width" value="0.1" units="cm"/>
      <inkml:brushProperty name="height" value="0.1" units="cm"/>
      <inkml:brushProperty name="color" value="#333333"/>
    </inkml:brush>
  </inkml:definitions>
  <inkml:trace contextRef="#ctx0" brushRef="#br0">1 8 744,'0'-1'166,"1"0"1,0 1-1,-1-1 0,1 1 0,0-1 0,0 1 0,0-1 1,-1 1-1,1-1 0,0 1 0,0 0 0,0 0 1,0-1-1,0 1 0,0 0 0,-1 0 0,1 0 1,0 0-1,0 0 0,0 0 0,0 0 0,0 0 1,0 0-1,0 1 0,0-1 0,0 1 0,26 18 2482,23 48-464,-35-45-1527,-13-19-955,1 0 0,-1 0 1,1-1-1,0 1 0,0-1 1,0 0-1,0 1 0,0-1 1,6 2-1,3 1-804</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2.666"/>
    </inkml:context>
    <inkml:brush xml:id="br0">
      <inkml:brushProperty name="width" value="0.1" units="cm"/>
      <inkml:brushProperty name="height" value="0.1" units="cm"/>
      <inkml:brushProperty name="color" value="#333333"/>
    </inkml:brush>
  </inkml:definitions>
  <inkml:trace contextRef="#ctx0" brushRef="#br0">1 30 2336,'2'0'385,"2"-2"711,-1 0-488,0 1 296,1-1 160,0 1 113,1 1-105,2-1-328,1 0-144,2 0-304,1 0-96,1-1-112,0 0-48,1 0-72,0 0-168,2-1-424,1 1-368,-1-2 480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33.430"/>
    </inkml:context>
    <inkml:brush xml:id="br0">
      <inkml:brushProperty name="width" value="0.1" units="cm"/>
      <inkml:brushProperty name="height" value="0.1" units="cm"/>
      <inkml:brushProperty name="color" value="#333333"/>
    </inkml:brush>
  </inkml:definitions>
  <inkml:trace contextRef="#ctx0" brushRef="#br0">0 0 3105,'1'6'2120,"3"11"2650,15 6-3628,8 2-901,6 5-239,64 46 0,-59-58-1609,-19-14 962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2.400"/>
    </inkml:context>
    <inkml:brush xml:id="br0">
      <inkml:brushProperty name="width" value="0.1" units="cm"/>
      <inkml:brushProperty name="height" value="0.1" units="cm"/>
      <inkml:brushProperty name="color" value="#333333"/>
    </inkml:brush>
  </inkml:definitions>
  <inkml:trace contextRef="#ctx0" brushRef="#br0">0 1 360,'18'9'9046,"23"30"-7585,-29-28-1198,16 18-276,-11-8-3160,-12-14 2014</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192"/>
    </inkml:context>
    <inkml:brush xml:id="br0">
      <inkml:brushProperty name="width" value="0.1" units="cm"/>
      <inkml:brushProperty name="height" value="0.1" units="cm"/>
      <inkml:brushProperty name="color" value="#333333"/>
    </inkml:brush>
  </inkml:definitions>
  <inkml:trace contextRef="#ctx0" brushRef="#br0">183 1 1264,'-15'30'5049,"-25"13"-5187,16-20-25,-67 90-1264,79-96 899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3.893"/>
    </inkml:context>
    <inkml:brush xml:id="br0">
      <inkml:brushProperty name="width" value="0.1" units="cm"/>
      <inkml:brushProperty name="height" value="0.1" units="cm"/>
      <inkml:brushProperty name="color" value="#333333"/>
    </inkml:brush>
  </inkml:definitions>
  <inkml:trace contextRef="#ctx0" brushRef="#br0">341 0 2609,'-13'7'3088,"-10"16"-2745,10-9-108,-177 133 1201,103-82-2644,72-54 754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4.697"/>
    </inkml:context>
    <inkml:brush xml:id="br0">
      <inkml:brushProperty name="width" value="0.1" units="cm"/>
      <inkml:brushProperty name="height" value="0.1" units="cm"/>
      <inkml:brushProperty name="color" value="#333333"/>
    </inkml:brush>
  </inkml:definitions>
  <inkml:trace contextRef="#ctx0" brushRef="#br0">0 69 2545,'5'0'349,"0"-1"-1,0 1 1,1-1 0,-1 0 0,0 0 0,-1 0 0,1-1 0,0 1 0,0-1 0,-1-1 0,1 1 0,4-4 0,3 1-50,-1 0-205,3-2-208,0 1 1,1 0 0,-1 2 0,1-1 0,0 2 0,22-3-1,-25 6-398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3:55.352"/>
    </inkml:context>
    <inkml:brush xml:id="br0">
      <inkml:brushProperty name="width" value="0.1" units="cm"/>
      <inkml:brushProperty name="height" value="0.1" units="cm"/>
      <inkml:brushProperty name="color" value="#333333"/>
    </inkml:brush>
  </inkml:definitions>
  <inkml:trace contextRef="#ctx0" brushRef="#br0">1 1 2537,'1'2'306,"1"0"0,-1 1 1,1-1-1,-1 0 0,0 1 1,0-1-1,0 1 0,0-1 1,-1 1-1,2 5 0,2 56-537,-3-46 327,-1-5-682,1 0 258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08.4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65 0 10114,'-6'5'328,"-7"8"-96,-2 8-168,1 10-16,3 7-48,6 6 0,6 4 0,8 0-280,8-1-352,9-3-176,7-4-584,7-4-313,7-7 1017,-5-7-4593</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155"/>
    </inkml:context>
    <inkml:brush xml:id="br0">
      <inkml:brushProperty name="width" value="0.1" units="cm"/>
      <inkml:brushProperty name="height" value="0.1" units="cm"/>
      <inkml:brushProperty name="color" value="#333333"/>
    </inkml:brush>
  </inkml:definitions>
  <inkml:trace contextRef="#ctx0" brushRef="#br0">1 0 2521,'7'9'5804,"39"33"-5621,-32-31-135,0 0 0,18 20 0,28 20-2707,-49-44 1779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0.791"/>
    </inkml:context>
    <inkml:brush xml:id="br0">
      <inkml:brushProperty name="width" value="0.1" units="cm"/>
      <inkml:brushProperty name="height" value="0.1" units="cm"/>
      <inkml:brushProperty name="color" value="#333333"/>
    </inkml:brush>
  </inkml:definitions>
  <inkml:trace contextRef="#ctx0" brushRef="#br0">1 29 3457,'1'0'1880,"1"-1"-1304,1-1 104,1 0-151,0-1-81,1 1-176,1-1-88,3 1-120,1 0-32,2 0-56,0 1-40,3-1-80,-2 1-56,0-1-176,0 1-161,0 0-615,0 0 656</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4:01.240"/>
    </inkml:context>
    <inkml:brush xml:id="br0">
      <inkml:brushProperty name="width" value="0.1" units="cm"/>
      <inkml:brushProperty name="height" value="0.1" units="cm"/>
      <inkml:brushProperty name="color" value="#333333"/>
    </inkml:brush>
  </inkml:definitions>
  <inkml:trace contextRef="#ctx0" brushRef="#br0">13 0 3945,'-2'4'240,"1"2"312,-1 2-216,0 2 48,0 3-8,1 2-80,0 4-112,-1 0-24,2 1-64,0 0-72,1-1-672,1-2-984,1-4 952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286"/>
    </inkml:context>
    <inkml:brush xml:id="br0">
      <inkml:brushProperty name="width" value="0.1" units="cm"/>
      <inkml:brushProperty name="height" value="0.1" units="cm"/>
      <inkml:brushProperty name="color" value="#333333"/>
    </inkml:brush>
  </inkml:definitions>
  <inkml:trace contextRef="#ctx0" brushRef="#br0">39 4 296,'-5'-4'4259,"2"9"-3149,-2 10-1222,-17 63-1281,19-61 786</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8.756"/>
    </inkml:context>
    <inkml:brush xml:id="br0">
      <inkml:brushProperty name="width" value="0.1" units="cm"/>
      <inkml:brushProperty name="height" value="0.1" units="cm"/>
      <inkml:brushProperty name="color" value="#333333"/>
    </inkml:brush>
  </inkml:definitions>
  <inkml:trace contextRef="#ctx0" brushRef="#br0">42 1 2232,'-4'2'2657,"2"1"-1961,1 2-64,-2 3 40,0 1-39,-1 4-201,0 2-152,-1 2-456,0 2-336,2-2-681,0 0-207,0-3-80,2-2 191,1-4 865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6:59.189"/>
    </inkml:context>
    <inkml:brush xml:id="br0">
      <inkml:brushProperty name="width" value="0.1" units="cm"/>
      <inkml:brushProperty name="height" value="0.1" units="cm"/>
      <inkml:brushProperty name="color" value="#333333"/>
    </inkml:brush>
  </inkml:definitions>
  <inkml:trace contextRef="#ctx0" brushRef="#br0">11 1 1016,'0'0'136,"1"0"-1,0 0 0,0 0 1,-1 0-1,1 0 0,0 0 1,-1 0-1,1 0 1,0 0-1,-1 1 0,1-1 1,-1 0-1,1 1 0,0-1 1,-1 0-1,1 1 0,-1-1 1,1 1-1,-1-1 1,1 1-1,-1-1 0,1 1 1,-1-1-1,0 1 0,1-1 1,-1 1-1,0 0 1,1-1-1,-1 1 0,0 0 1,0-1-1,0 1 0,1 0 1,-1-1-1,0 1 0,0 0 1,0-1-1,0 1 1,0 0-1,0-1 0,0 1 1,-1 0-1,1-1 0,0 1 1,-1 1-1,-13 39-649,7-26-195,3 0 186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04.393"/>
    </inkml:context>
    <inkml:brush xml:id="br0">
      <inkml:brushProperty name="width" value="0.1" units="cm"/>
      <inkml:brushProperty name="height" value="0.1" units="cm"/>
      <inkml:brushProperty name="color" value="#004F8B"/>
    </inkml:brush>
  </inkml:definitions>
  <inkml:trace contextRef="#ctx0" brushRef="#br0">3 0 1000,'-2'1'560,"2"0"-144,-1 3-23,1 0-57,0 1-16,0 2 96,1 1 272,1 1 96,2 4-72,2 4-176,2 6-344,1 5-120,3 5-80,1 1-8,5-1-592,1 0-968,3-7 936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4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33 226 3033,'-2'1'520,"0"2"344,-2 2-256,-1 2-424,1 0-72,0 1 136,0-1 80,1 0 144,0-2 48,2-2 17,0 0-1,2-3-56,2-2-64,3-4-176,2-2-88,4-5-88,4-2-24,3-4-24,3-1-16,3-2-8,2-1-8,-1 0-32,0 0-48,-1 2-304,-2 1-248,-2 2-553,-2 2-199,-3 3-144,-2 2 696,-4 3-2313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6.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21 334 6489,'-2'2'344,"-2"3"161,0 1-689,-1 1-385,2-1-71,1-2 120,1-1 416,2-3 568,2-1 184,1-3 113,2-2-97,3-2-264,3-2-112,4-4-208,4-3-40,3-4-32,3-4-8,2-2 0,3-4 0,1 0 0,1-1 0,0 1-40,-1 2-120,-3 2-536,-4 5-513,-4 4 617,-5 6-5385</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0 216 3457,'1'-1'608,"2"-1"904,3-3-1160,2-1-8,2-3-136,2 0-40,1-2 128,1-1 57,-1 0 63,0 0-16,0 0-168,1 0-80,0-1-112,2 0-48,0 0-232,1 0-152,0 1-344,-1 0-129,-2 1-239,0 1-584,-2 1 1056,-3 3-2241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3.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6001,'8'1'176,"11"2"-16,12 2-160,9 4-8,9 4 8,5 4 0,4 3 104,3 3 112,1 1 225,2 2 71,2 0 32,0 1-40,1 1-160,-1 3-56,0 2-112,-1 4-56,0 3-64,0 3-16,-1 2-8,2 1 0,1 2-8,1 1 0,3 2-8,0 0 0,1 1-8,-2 0 8,-1 1 0,-2 1 0,-3 2 0,-1 2 0,-2 0-8,-1 1 8,1-1 0,1-1 8,2-2-8,1-5 8,3-6 8,3-9 8,3-8-8,3-9-72,3-8-696,3-6-584,3-8 680,-14-3-6738</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27.83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0 308 1752,'1'0'593,"0"-2"591,2-1-24,2-1-208,2-2-112,2-2-191,3-2-145,4-3-264,3-3-96,3-3-112,3-2-8,2-2 24,1 0 40,0 1 104,0-1 40,-1 3-8,0 0-48,-2 2-304,1 1-296,-1 2-1225,-2 1 993,-4 4-5521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7:58.892"/>
    </inkml:context>
    <inkml:brush xml:id="br0">
      <inkml:brushProperty name="width" value="0.1" units="cm"/>
      <inkml:brushProperty name="height" value="0.1" units="cm"/>
      <inkml:brushProperty name="color" value="#5B2D90"/>
    </inkml:brush>
  </inkml:definitions>
  <inkml:trace contextRef="#ctx0" brushRef="#br0">1878 2864 648,'5'31'1042,"-4"-10"3205,-13-75-1319,3 18-1112,6 21-1590,-100-500 3283,76 409-3391,-6 1 1,-81-179-1,-162-220-38,184 375-64,-189-205 0,279 332-16,-121-121 49,-241-187 0,267 232-28,51 37-135,-48-55 0,61 60-1359,-2 1 0,-73-57 1,76 72 630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8:01.955"/>
    </inkml:context>
    <inkml:brush xml:id="br0">
      <inkml:brushProperty name="width" value="0.1" units="cm"/>
      <inkml:brushProperty name="height" value="0.1" units="cm"/>
      <inkml:brushProperty name="color" value="#5B2D90"/>
    </inkml:brush>
  </inkml:definitions>
  <inkml:trace contextRef="#ctx0" brushRef="#br0">137 423 2561,'1'0'5764,"-12"-16"-2728,-24-123-2191,29 105-639,-1 1-1,-2 0 1,-1 0-1,-1 1 0,-2 0 1,-18-30-1,26 53 434,11 15-275,25 23 28,-22-25-298,142 55 858,-134-53-976,0-2 1,0 0 0,0-1-1,0-1 1,1 0 0,-1-2-1,22-1 1,-35 1-334,1-1 0,-1 0 1,1-1-1,-1 1 0,0-1 0,0 1 0,1-1 1,3-3-1,-3 1-664</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39.231"/>
    </inkml:context>
    <inkml:brush xml:id="br0">
      <inkml:brushProperty name="width" value="0.1" units="cm"/>
      <inkml:brushProperty name="height" value="0.1" units="cm"/>
      <inkml:brushProperty name="color" value="#33CCFF"/>
    </inkml:brush>
  </inkml:definitions>
  <inkml:trace contextRef="#ctx0" brushRef="#br0">1 87 1432,'67'-18'1437,"101"12"-294,20-2-538,145-10 690,-115 11-1142,511-17 323,-250 33 528,-323-1-915,540-1-95,-404-9 60,174-12 155,-328 9-202,113-2-2612,-247 7 1578,0-2 394</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4.488"/>
    </inkml:context>
    <inkml:brush xml:id="br0">
      <inkml:brushProperty name="width" value="0.1" units="cm"/>
      <inkml:brushProperty name="height" value="0.1" units="cm"/>
      <inkml:brushProperty name="color" value="#33CCFF"/>
    </inkml:brush>
  </inkml:definitions>
  <inkml:trace contextRef="#ctx0" brushRef="#br0">1 32 320,'14'-31'10564,"-8"47"-9039,1 76 867,-7-71-2692,1-1 0,1 0 0,9 40 1,-8-53-927,4-7 436</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01:39:45.712"/>
    </inkml:context>
    <inkml:brush xml:id="br0">
      <inkml:brushProperty name="width" value="0.1" units="cm"/>
      <inkml:brushProperty name="height" value="0.1" units="cm"/>
      <inkml:brushProperty name="color" value="#33CCFF"/>
    </inkml:brush>
  </inkml:definitions>
  <inkml:trace contextRef="#ctx0" brushRef="#br0">1 8 1656,'13'-8'6192,"-10"21"-1989,1 6-3394,1 8-354,-1-1-1,-1 1 1,-1 43-1,0-16-2776,-2-46 1528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1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6881,'5'3'529,"9"3"719,9 4-1216,11 3-40,9 3-8,7 3 8,4 0 8,5 0 16,1 0 0,2-1 8,0 0-8,2 1-8,1 2 0,2 4-8,3 3 0,3 3 0,3 3 0,3 3 16,2 3-8,0 4 40,0 3 88,-1 4 248,-2 1 104,-3 2 192,-2 0-24,-2 2-176,-2 2-71,-2 2-137,-3 2-56,-1 2-48,-2 1-40,-1 1-56,-1 1-16,-1-2-16,2-3-16,2-4-376,5-3-504,6-4-1649,7-4 1417,-10-11-7138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4.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4321,'6'4'112,"10"5"-80,10 6 0,7 4 160,5 4 128,3 2 200,0 2 104,0 0-8,-2 1-71,0 2-137,-1 2-56,1 3-64,1 3 16,1 2-16,2 3-56,2 4-64,3 3-56,3 3-48,2 1-8,1-1-24,2-2-8,-1-3-8,0-2 0,-3-1-8,-1-1 0,-2-1-8,-2 0 8,-2 0 0,0 3-8,0 1 8,0 3 8,2 2 0,0-1 0,5-2-8,3-3-152,6-1-1504,3-3 1160,-10-8-7002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5.7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6129,'2'5'432,"0"8"545,4 7-825,6 9 136,6 7 80,7 6 32,7 3 16,7 1-8,5 0 48,6 0 128,3 0 24,5-1-7,5 1-73,5-3-160,6-3-40,4-3-168,4-5-48,3-3-56,-1-5-8,0-5-8,-2-5-16,-2-6-88,-3-6-184,-2-6-544,-2-7-361,-1-7-1887,-2-7 1775,-12 1-5656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7.596"/>
    </inkml:context>
    <inkml:brush xml:id="br0">
      <inkml:brushProperty name="width" value="0.2" units="cm"/>
      <inkml:brushProperty name="height" value="0.2" units="cm"/>
      <inkml:brushProperty name="color" value="#004F8B"/>
    </inkml:brush>
  </inkml:definitions>
  <inkml:trace contextRef="#ctx0" brushRef="#br0">72 1 11226,'-13'8'525,"7"-4"-396,-1 0 0,1 0 0,0 1 0,0 0-1,1 0 1,-9 10 0,13-13-152,0 0 0,0 0 0,0 0-1,0 0 1,0 0 0,0 0-1,1 0 1,-1 1 0,1-1-1,0 0 1,-1 0 0,1 1 0,0-1-1,0 0 1,1 0 0,-1 1-1,0-1 1,1 0 0,0 0 0,-1 0-1,1 1 1,0-1 0,0 0-1,0 0 1,0 0 0,0 0 0,2 2-1,6 7 33,0 1 0,0-1 0,1-1-1,0 0 1,1 0 0,0-1 0,1-1 0,0 1 0,16 7-1,3 0 126,1-1-1,55 17 0,-48-21-160,1-2 0,0-1 0,0-2 0,1-2 0,-1-2 0,1-1 0,71-9 0,-64 1-990,-1-2-1,-1-2 1,70-26-1,-1-10-624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3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1 213 5705,'9'3'1000,"12"5"617,13 3-761,15 4-144,11-1-392,9-1-128,3-1-112,2-4 48,-2-4 144,-3-3 64,-3-5 72,-4-4-47,-2-5-137,-3-4-72,0-6-96,-1-6-88,-1-5-472,-1-6-393,-1-5-1479,-3-3 1312,-9 7-6482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6.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6881,'7'-1'185,"10"-1"-129,7 1 8,7 0 112,5 1 208,0 1 288,0 2 120,-1 2-8,-2 3-176,-2 2-240,-2 3-96,-2 4-40,-2 3 41,0 6 47,0 5-16,-1 6-88,1 5-72,0 5-88,3 2-16,2 0 24,5-3 0,3-5 16,6-5-8,4-7-16,5-5-24,5-8-168,3-6-192,3-6-544,2-7-481,-1-6 721,-11 0-9242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5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10090,'2'2'504,"8"3"488,6 5-1000,8 6 40,7 6-16,7 5 0,4 3 73,4 1 207,1 1 120,0 0 152,-1-1-16,0 0-128,0 0-104,1-1-144,0 0-40,2-2-136,0-4-168,-2-4-392,0-5-160,-4-5-208,-3-5-57,-5-4-351,-3-5-480,-4-3 992,-8-2-6458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7.964"/>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10242,'1'3'928,"3"3"1529,5 5-2457,7 7 32,8 6-8,7 5-16,5 3 80,4 1 224,1 1 104,1 0 136,1-1-48,0-1-192,0-1-96,2 0-136,1-2-32,2-4-136,3-5-104,0-4-328,1-5-232,-3-5-680,-2-3-569,-5-4 1097,-9-1-9426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3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5 8442,'5'4'208,"6"4"-304,10 5-208,8 2-40,10-1 0,8-1 440,4-5 312,4-5 304,2-5 16,1-5-264,1-3-360,0-3-1304,0-3-1153,-1-2 1233,-9 2-4281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8:18.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 0 944,'-1'3'280,"-1"2"344,1 3-103,3 4 39,7 3-64,7 1-96,7 1-104,9-2-16,6-1 16,8-4-296,7-3-520,6-3 256,-6-3-3649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6.947"/>
    </inkml:context>
    <inkml:brush xml:id="br0">
      <inkml:brushProperty name="width" value="0.1" units="cm"/>
      <inkml:brushProperty name="height" value="0.1" units="cm"/>
      <inkml:brushProperty name="color" value="#00A0D7"/>
    </inkml:brush>
  </inkml:definitions>
  <inkml:trace contextRef="#ctx0" brushRef="#br0">659 3 1512,'10'-3'8912,"-8"9"-7621,-5 15-1223,-1 0 1,-1-1 0,-1 1 0,-1-1 0,-1 0 0,0-1-1,-2 0 1,0 0 0,-1-1 0,-1-1 0,0 0 0,-1 0-1,-1-1 1,-1-1 0,0 0 0,-1-1 0,-1-1 0,0-1-1,-1 0 1,0-1 0,0-1 0,-1 0 0,-1-2 0,1 0-1,-31 7 1,28-11 364,-1 0-1,0-1 1,0-2-1,-41-2 1,53 0-483,1-1-1,-1 0 1,1 0-1,-1-1 1,-12-6 0,17 6-330,0 0 0,0 0 1,1-1-1,-1 1 1,1-1-1,0-1 1,0 1-1,0-1 1,-5-7-1,-6-14-1131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39:09.979"/>
    </inkml:context>
    <inkml:brush xml:id="br0">
      <inkml:brushProperty name="width" value="0.1" units="cm"/>
      <inkml:brushProperty name="height" value="0.1" units="cm"/>
      <inkml:brushProperty name="color" value="#00A0D7"/>
    </inkml:brush>
  </inkml:definitions>
  <inkml:trace contextRef="#ctx0" brushRef="#br0">278 47 2048,'2'-7'1613,"2"1"-1,-1 0 0,1-1 0,0 1 0,8-9 0,-18 60 718,-9 6-2229,-3-2-1,-2 0 1,-2 0 0,-2-2 0,-52 75-1,49-84-1916,-56 57-1,67-80 765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7.8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122 24 3161,'0'0'440,"0"-3"472,0 0-80,-1-2-88,-1 0-8,-1 0 25,-2 3-49,-1 3-152,-3 4-96,-1 7-272,-3 6-88,0 10-40,-2 9 16,1 12 120,1 12 64,3 15 32,3 12-40,7 11-128,6 7-72,7 3-56,8-2-40,7-6-288,6-9-456,5-11-1552,5-11 1359,-5-18-5520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2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270 38 1976,'-2'-2'481,"-2"-3"759,-3-2-80,-2 0 344,-2-1-119,-2 2-345,-1 3-168,-1 4-352,-3 5-80,-2 6-72,-4 9-48,-2 11-56,-1 12 1,0 14 71,3 16 64,6 16 32,8 18-48,11 17-160,13 14-88,13 9-144,14 3-184,10-2-800,9-8-713,7-13 865,-8-29-9170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8.774"/>
    </inkml:context>
    <inkml:brush xml:id="br0">
      <inkml:brushProperty name="width" value="0.2" units="cm"/>
      <inkml:brushProperty name="height" value="0.2" units="cm"/>
      <inkml:brushProperty name="color" value="#004F8B"/>
    </inkml:brush>
  </inkml:definitions>
  <inkml:trace contextRef="#ctx0" brushRef="#br0">47 381 5409,'-3'-1'-80,"0"0"0,0 1 1,-1-2-1,1 1 0,0 0 0,0-1 0,0 1 0,1-1 0,-1 0 0,0 0 1,1 0-1,-1 0 0,-3-5 0,5 6 221,1-1 0,-1 0 0,1 1 1,0-1-1,0 0 0,-1 0 0,1 1 0,0-1 0,1 0 1,-1 0-1,0 1 0,0-1 0,1 0 0,-1 0 0,1 1 1,0-1-1,-1 0 0,1 1 0,0-1 0,0 1 0,0-1 1,0 1-1,0-1 0,0 1 0,0 0 0,1 0 0,-1 0 0,0-1 1,2 0-1,20-18-11,0 0 1,1 1-1,0 2 1,2 0 0,0 2-1,30-14 1,174-62-140,-178 72 205,2 4-1,0 1 0,1 4 0,1 1 0,-1 3 0,1 2 1,0 3-1,64 6 0,-76 0-308,1 2 0,-1 2 0,0 2-1,-1 2 1,-1 1 0,0 3 0,0 1 0,-2 2 0,-1 2 0,57 41-1,-25-4-492,-67-55 461,1 1 1,-1-1-1,0 1 0,0 0 0,-1 0 1,1 1-1,-1-1 0,0 1 0,-1-1 1,1 1-1,2 11 0,-9 7-1186,-9 0 415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8.6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 7130,'-2'8'360,"-2"14"168,0 16 48,2 15 0,2 15-24,5 12-160,4 10-104,7 7-168,5 5-64,8 3-80,6 1-80,11 0-592,9-1-696,9-6 768,-5-18-7114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0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 1 2224,'-2'2'409,"-1"4"575,0 4 216,1 6 400,2 5-23,3 8-257,5 6-232,6 9-544,6 8-192,8 10-232,8 9-72,7 7-48,8 5-56,7 0-288,4-3-240,3-6-184,1-6-168,-1-8-640,-2-10 999,-11-12-6048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4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0 4737,'-3'2'376,"-2"2"152,-2 3 64,-2 4 96,1 5 25,2 4 31,1 6 64,3 6-32,2 6-216,3 5-152,4 5-288,5 3-88,6 2-32,6 3 0,8 1-24,9 0-120,8 1-632,11-3-448,8-5 608,-7-11-7682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09.9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4201,'0'3'944,"0"5"1057,0 5-841,3 5 80,4 6-368,4 6-248,7 7-328,7 7-112,7 8-120,7 8-32,6 8-24,5 6-8,6 1-168,4 0-240,5-4-976,7-3-912,6-6 1207,-12-13-5192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3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7994,'-1'6'312,"1"8"96,1 10-104,4 9 56,5 11 112,7 10-24,9 8-144,8 7-48,10 2-192,10 0-168,10-4-480,8-5-280,7-8-1048,5-9 1015,-13-12-5664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0.7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3609,'-1'3'344,"-1"6"752,2 5-528,1 5 248,2 4 65,5 4-209,5 5-112,5 6-104,7 5 16,7 5-40,9 4-64,9 2-192,8 0-88,8 1-80,7-2-8,4-2-392,4-2-192,4-6-1176,1-6-833,0-9 1457,-14-10-2945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1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6089,'1'5'248,"2"7"232,4 7 25,5 6 119,6 3 144,9 3-96,9 2-288,9 0-120,8 2-176,7 0-88,7 0-216,7 1-56,6-2-168,5-2-104,2-4-280,0-5-233,-2-4-399,-4-5-272,-4-6 984,-15-4-2097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1.4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6713,'1'3'489,"3"7"583,7 6-272,7 7 176,11 6-96,9 6-304,11 4-151,11 1-233,8 0-80,6-4-320,4-4-153,0-5-263,0-5-200,0-5-632,0-4-1241,-1-3 1585,-12-4-3841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0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496 13 2345,'0'-1'696,"0"0"584,0-1-176,-1 0-448,-1 0-136,-2 0-95,-1 0 55,-2 1 104,-3 2 0,-3 0-112,-3 4-72,-4 4-176,-2 6-104,-4 8-56,-3 11-8,-4 10 0,-5 14 0,-3 12 56,-4 12 24,0 12 0,3 10-16,4 10-88,9 7-48,9 4-344,10 2-408,12-5 432,5-22-8842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3.6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596 1 1040,'-1'0'488,"-1"0"673,-2 1 31,-2 1-48,-2 2-112,-1 1-344,-3 2-63,-2 3-137,-4 1-56,-4 4-88,-4 4-40,-5 7-112,-5 9-40,-3 10 64,-5 11 120,-3 14 272,-2 12 8,0 13-104,3 10-151,4 11-337,7 7-88,9 4-257,7 2-215,10 0-1096,7-5 976,5-22-8090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19.521"/>
    </inkml:context>
    <inkml:brush xml:id="br0">
      <inkml:brushProperty name="width" value="0.2" units="cm"/>
      <inkml:brushProperty name="height" value="0.2" units="cm"/>
      <inkml:brushProperty name="color" value="#004F8B"/>
    </inkml:brush>
  </inkml:definitions>
  <inkml:trace contextRef="#ctx0" brushRef="#br0">67 383 7482,'-5'-1'35,"0"0"1,0-1-1,0 1 1,0-1 0,1 0-1,-1 0 1,1 0 0,-1-1-1,1 1 1,-7-7-1,10 8-85,0 1 0,1-1 0,-1 0 0,0 0-1,1 1 1,-1-1 0,1 0 0,-1 0 0,1 0 0,0 0-1,-1 0 1,1 0 0,0 0 0,-1 0 0,1 0-1,0 0 1,0 0 0,0 0 0,0 0 0,0 0-1,0 0 1,0-1 0,1 0 56,0 0 0,0 0 0,0 0 0,1 1 0,-1-1 0,0 0 1,0 1-1,1-1 0,-1 1 0,1-1 0,0 1 0,-1 0 0,1-1 0,0 1 0,2-1 0,9-5 246,1 1 0,0 0 0,1 0 0,-1 2 0,25-5 0,81-8 266,-86 13-459,688-45 37,-704 49-217,0 0 1,1 1 0,-1 1-1,0 1 1,1 1 0,28 10-1,-44-13-6,1 1 0,-1-1 0,1 1-1,-1 0 1,0 0 0,0 1 0,0-1-1,0 1 1,0-1 0,0 1 0,-1 0-1,1 0 1,-1 0 0,0 0 0,3 6-1,-4-5-18,0 0 0,0 1-1,0-1 1,-1 0-1,1 0 1,-1 1 0,0-1-1,0 0 1,-1 0 0,1 1-1,-1-1 1,0 0-1,0 0 1,-1 0 0,1 0-1,-1 0 1,-2 5-1,-32 56 77,23-46 85,2 1 0,0 1-1,1 0 1,1 0 0,-7 29 0,14-45 4,1 0 0,1-1 0,-1 1-1,1 0 1,0 0 0,0 0 0,0 0 0,1 0 0,-1 0 0,1-1 0,1 1 0,-1 0 0,0 0 0,1-1 0,0 1 0,0-1 0,1 0 0,-1 1 0,1-1 0,0 0-1,0-1 1,0 1 0,1 0 0,-1-1 0,1 0 0,0 0 0,0 0 0,0 0 0,0 0 0,5 1 0,7 4 76,1-2 1,-1 0-1,1-1 1,0 0-1,0-1 0,1-2 1,-1 1-1,1-2 1,-1 0-1,34-4 1,12-3-238,101-25 1,-73 8-34,-1-3 1,-2-4-1,-1-4 1,94-52 0,-157 73 289,-1-1 1,0-1 0,-1-1-1,-1-1 1,-1 0 0,0-2 0,23-28-1,-38 41-30,0-1 0,0 0-1,0 0 1,-1 0 0,0-1-1,-1 1 1,1-1-1,-2 0 1,1 0 0,-1 0-1,0 0 1,-1 0 0,1-1-1,-2 1 1,1 0-1,-1-1 1,-1 1 0,1-1-1,-2 1 1,1 0 0,-1 0-1,0 0 1,0 0-1,-1 0 1,-1 0 0,1 0-1,-9-12 1,6 11-28,-1 1 1,0 0 0,-1 1-1,0-1 1,0 1-1,0 1 1,-1 0-1,0 0 1,0 1-1,-1 0 1,0 0-1,0 1 1,0 0-1,0 1 1,0 0 0,-11-1-1,1 0-146,1 2 0,-1 0 0,1 0 0,-1 2 0,0 1-1,1 0 1,-38 8 0,45-6 100,1 1-1,0 0 1,0 1-1,0 0 1,0 0-1,1 1 1,0 0-1,-10 9 1,17-13-56,1-1 0,0 1 0,0 0 0,0 0 0,0 0 0,1 0 0,-1 0 0,0 0 0,1 0 0,-1 1 0,1-1 0,0 1 0,0-1 0,0 1 1,0-1-1,1 1 0,-1-1 0,0 1 0,1 0 0,0 0 0,0-1 0,0 1 0,0 0 0,0-1 0,0 1 0,1 0 0,-1-1 0,1 1 0,0 0 0,0-1 0,0 1 0,0-1 0,0 1 1,1-1-1,-1 0 0,1 1 0,-1-1 0,1 0 0,0 0 0,2 2 0,8 7-388,-1 0 0,2-1-1,-1-1 1,1 0 0,18 10 0,13 3-207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1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354 0 2377,'-5'7'352,"-8"8"184,-6 12-88,-5 8 0,-3 10-160,-2 7-56,0 7 64,-1 8 128,0 5 200,1 7 40,-1 9 57,2 10-65,4 10-184,4 9-88,8 8-192,8 9-72,10 7-80,10 6-8,10 2-40,9-3-216,9-12-1728,7-15 1351,-4-28-5920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156 1 5233,'-3'-1'336,"-3"1"328,-4 2-312,-2 3 121,-2 5 15,-3 8 120,0 8 64,0 10 136,0 10 32,1 12-160,3 10-136,4 12-255,4 12-89,7 13-80,8 12-48,8 11-88,7 7-160,8 1-617,6-2-487,6-9 632,-3-24-8818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4.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 1 5489,'-2'8'744,"-4"12"625,-2 14-241,0 16-112,1 14-296,6 15-320,5 14-88,10 12-136,8 9-72,10 7-96,8 0-8,10-1-704,9-5-424,10-10 592,-6-21-8562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3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4897,'4'12'520,"7"19"272,9 20-184,12 14-47,10 10 7,9 3 96,8-1 0,5-3-200,6-2-184,6-2-448,5 0-328,6 1-624,4-1-481,3 0 817,-16-12-5065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5.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6017,'4'8'864,"7"11"953,9 11-857,10 9-224,10 5-288,9 2-312,7 0-88,6-2-24,4-2-8,2-3-16,1-5-128,2-4-56,1-6-32,0-8-400,-1-6-184,-3-8-1016,-3-4 951,-13-3-5576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16.11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7954,'6'5'440,"11"10"120,13 9 48,13 7-96,10 7-56,8 3-104,7 2-80,5-3-136,2-4-48,3-7-80,-1-7-16,-1-7-400,-3-8-544,-4-6 552,-14-3-9218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1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743 72 2505,'1'-3'640,"3"-3"440,2-3-240,3-3-72,0 1 88,1 1 161,-2 1 71,-2 3-104,-1 2-272,-3 3-184,1 2-296,-1 3-72,2 3-96,0 4-24,1 4 72,-2 6 25,-3 7-1,-5 11 8,-7 11-96,-6 13-40,-7 15-128,-6 14-120,-8 14-113,-9 12-15,-8 9 88,-7 4 56,-7 2 0,-3-5-176,-3-10-216,-3-14-248,-1-14-1081,0-14 1201,12-21-4977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0.6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800 0 2545,'2'0'216,"1"2"328,3 2-480,2 5 64,-1 7 360,0 7 176,-3 9 192,-5 7 0,-5 9-336,-4 7-191,-6 9-441,-5 8-177,-6 5-183,-8 6-136,-8 5 120,-9 3 104,-6 3 184,-8 2 160,-6-2 136,-7-4 0,-6-6-56,-5-8-216,-5-6 96,15-15-4513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2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0 639 4233,'3'1'616,"5"1"976,6 0-903,9 0-137,9 1-72,11-4-72,10-2 8,10-6 136,9-5 56,6-6-104,7-5-112,5-6-192,5-5-72,4-3-80,3-5-32,2-5-96,3-4-144,0-5-384,-1-5-336,-4-5-1160,-5-5 1199,-20 11-5664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1.7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5 743 4641,'-2'4'816,"0"6"1041,1 4-849,4 3-272,5 2-96,8-2-144,9-2 0,10-3 88,10-5-15,8-6-121,7-3-112,7-5-240,5-4-56,6-6-160,7-5-16,5-10-104,6-9-112,4-9-273,4-8-239,0-6-304,-1-4 48,-4-4 360,-7 0 111,-8-2-159,-9 1-184,-11 2-664,-8 2 760,-14 14-1481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5.766"/>
    </inkml:context>
    <inkml:brush xml:id="br0">
      <inkml:brushProperty name="width" value="0.2" units="cm"/>
      <inkml:brushProperty name="height" value="0.2" units="cm"/>
      <inkml:brushProperty name="color" value="#004F8B"/>
    </inkml:brush>
  </inkml:definitions>
  <inkml:trace contextRef="#ctx0" brushRef="#br0">8 336 2985,'-1'-2'19,"0"1"0,0 0 1,1 0-1,-1 0 1,0 0-1,1-1 0,-1 1 1,1 0-1,-1-1 0,1 1 1,0 0-1,-1-1 1,1 1-1,0 0 0,0-1 1,0 1-1,0-1 0,0 1 1,1 0-1,-1-1 1,0 1-1,1-3 0,12-36 1798,-9 31-1336,1-4-163,1 0 1,1 1-1,0 0 1,0 0-1,1 1 1,1 0 0,0 0-1,1 1 1,0 0-1,0 1 1,1 0-1,0 1 1,0 0-1,1 1 1,0 0-1,1 1 1,18-7-1,7-2-281,1 3 0,0 1 0,1 2 0,69-7 0,-27 10-29,0 3 0,0 4 0,0 3-1,-1 4 1,132 30 0,-107-10-797,-1 4 0,-2 5 0,168 85-1,-173-68-1534,-21-2 721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09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333 0 3873,'0'2'128,"1"2"-160,-1 6-360,1 6-312,-3 9 15,-4 8 273,-5 10 248,-5 8 368,-7 10 0,-6 10-152,-5 8-112,-5 6-112,-2 2-64,-4-1-208,-2-6 296,6-16-816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1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79 1 1272,'-13'6'-200,"-18"8"296,-3 3-1264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5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0 728 7818,'5'-1'688,"7"-1"616,10-1-1032,10-2-128,10-2-192,9-1 0,6-1 120,4-1 144,5-3 152,3-4 24,2-4-88,2-6-96,3-6-151,4-4-49,3-5-40,3-3-65,1-6-119,-1-3-168,-2-7-352,-2-5-176,-4-6-784,-3-5 935,-14 11-6160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2.9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974 1 4089,'1'0'376,"1"2"408,0 1-784,1 3-112,0 3 56,-1 3 320,-2 3 176,-2 4 184,-5 6 9,-4 6-193,-5 7-112,-6 9-168,-4 9-72,-5 8-72,-4 5-16,-3 1-40,-3 0-56,-5-3-40,-4-3 24,-6-4 48,-3-4 40,-5-4 40,-2-5-8,-2-5-448,-2-4-265,-1-4-511,-2-3-344,0-4 896,12-5-2377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2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1 544 3441,'8'-4'648,"11"-6"480,12-7-560,11-5-208,8-7-232,6-5-40,4-4-8,3-5-16,1-4-56,1-6-40,-1-4-400,0-6-360,0-5 424,-12 10-4521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3.6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413 0 2849,'4'1'24,"4"0"-72,4 2 8,1 4 424,0 4 232,-5 4 280,-5 7 32,-6 7-368,-5 9-192,-5 10-288,-5 11-72,-5 10-32,-3 11-8,-6 8 24,-5 6 8,-6 5-40,-5 5-152,-7 2-624,-3 0-384,-1-4 576,9-20-3065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2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465 6 2889,'0'-1'648,"1"0"544,1-1-72,0 1-64,1 1-47,0 1-73,1 1-184,0 1-88,1 3-248,2 4-136,0 4-176,2 6-40,1 9-48,0 9-16,-1 10 24,-1 12-8,-3 12 8,-4 12 0,-4 13-24,-5 13-8,-6 9-16,-6 7-40,-7 4-160,-6 0-128,-7-3-488,-8-7-120,-5-8-8,-5-11 23,-4-11 177,-3-12-432,-2-11 736,11-16-3953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4.801"/>
    </inkml:context>
    <inkml:brush xml:id="br0">
      <inkml:brushProperty name="width" value="0.35" units="cm"/>
      <inkml:brushProperty name="height" value="2.1" units="cm"/>
      <inkml:brushProperty name="color" value="#00A0D7"/>
      <inkml:brushProperty name="inkEffects" value="pencil"/>
    </inkml:brush>
  </inkml:definitions>
  <inkml:trace contextRef="#ctx0" brushRef="#br0">250 1 4193,'0'0'232,"2"2"192,1 3-336,2 4 80,2 7 224,1 6 80,0 10 104,-1 9-15,-1 9-161,-2 7-72,-3 5-152,-2 7-72,-4 6-96,-2 7-8,-6 8 0,-5 7-16,-8 4-208,-8 3-216,-9 0-625,-7-3-471,-5-3 816,6-19-3401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4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 1 1992,'0'0'489,"-1"1"567,-1 2-88,1 0-64,1 1-48,2 1-128,3 0-15,2-1-65,1 0-56,2 1-88,1 2-64,2 3-176,0 5-80,2 6-104,0 10-40,0 11-40,-2 11 0,-1 13 0,-2 10-8,-3 11-16,-3 10-64,-6 10-736,-8 12-560,-9 13 720,-3-15-6802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5.9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231 0 2913,'0'2'-48,"1"4"-192,0 7 160,-1 11 200,-2 12 152,-4 17 200,-3 17 24,-4 19-64,-6 19-112,-4 15-216,-4 12-80,-3 4-368,-3-2-424,-4-8 432,4-25-3001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2.136"/>
    </inkml:context>
    <inkml:brush xml:id="br0">
      <inkml:brushProperty name="width" value="0.1" units="cm"/>
      <inkml:brushProperty name="height" value="0.1" units="cm"/>
      <inkml:brushProperty name="color" value="#00A0D7"/>
    </inkml:brush>
  </inkml:definitions>
  <inkml:trace contextRef="#ctx0" brushRef="#br0">89 34 832,'18'-21'7590,"-38"24"-4017,18-1-3562,0-1 1,0 1 0,0-1-1,0 1 1,0 0 0,0 0-1,1 0 1,-1 0 0,1 0-1,-1 0 1,1 1 0,0-1-1,0 0 1,0 1 0,-1 2-1,-19 58 321,20-59-315,0-1 0,1 1 0,-1-1 0,1 1 0,0-1 0,0 1 0,0-1 0,0 1 0,1 0 0,-1-1 0,1 1 0,0-1 0,0 0 1,0 1-1,1-1 0,1 4 0,-3-6-12,1-1 1,-1 1 0,1 0-1,-1-1 1,0 1 0,1-1-1,-1 1 1,1-1-1,-1 0 1,1 1 0,-1-1-1,1 1 1,-1-1 0,1 0-1,0 0 1,-1 1 0,1-1-1,-1 0 1,1 0-1,0 0 1,-1 1 0,1-1-1,0 0 1,-1 0 0,1 0-1,0 0 1,-1 0-1,1 0 1,0 0 0,-1-1-1,1 1 1,-1 0 0,2-1-1,16-19 137,4-32-10,-15 3-23,-6 46-95,-1 1 0,0-1 0,0 0 0,0 1-1,0-1 1,0 1 0,-1-1 0,1 1 0,-1-1-1,0 1 1,1-1 0,-1 1 0,0-1 0,0 1 0,-1 0-1,-1-4 1,2 6-8,0 0-1,0-1 0,1 1 1,-1 0-1,0 0 0,0 0 1,0 0-1,1 0 0,-1 0 1,0 0-1,0 0 0,0 1 1,1-1-1,-1 0 0,0 0 1,0 1-1,1-1 0,-1 0 1,0 1-1,1-1 0,-1 1 1,0-1-1,1 1 1,-1-1-1,1 1 0,-1-1 1,0 1-1,1 0 0,0-1 1,-1 1-1,1 0 0,-1-1 1,1 1-1,0 0 0,-1 1 1,-15 28 15,8-12-7,1 1 0,-8 33 0,13-46-20,1 0 0,0 1 0,0-1 0,0 0 1,1 1-1,0-1 0,1 1 0,-1-1 0,1 0 1,0 1-1,1-1 0,2 9 0,-3-13 3,-1-1-1,1 0 1,-1 0-1,1 0 0,-1 0 1,1 0-1,0 0 1,0 0-1,-1 0 0,1 0 1,0 0-1,0 0 1,0 0-1,0-1 1,0 1-1,0 0 0,0-1 1,0 1-1,0-1 1,0 1-1,0-1 0,1 1 1,-1-1-1,0 0 1,0 1-1,2-1 0,-1-1 3,0 1-1,0-1 1,0 1-1,0-1 1,-1 0-1,1 0 1,0 1-1,0-2 1,-1 1-1,1 0 1,0 0-1,-1 0 1,1-1-1,1-1 0,3-4 10,-1 0 0,1 0-1,-1-1 1,-1 1-1,0-1 1,4-9 0,-6 10 18,0 0 1,-1 0 0,0 0 0,0 0 0,-1 0 0,0 0 0,0 0 0,-3-13 0,3 18-9,0 0 1,0 1-1,0-1 1,-1 0-1,1 0 1,0 1-1,-1-1 0,0 0 1,1 1-1,-1-1 1,0 0-1,0 1 1,0-1-1,0 1 1,0-1-1,0 1 1,0 0-1,-1-1 1,1 1-1,0 0 1,-1 0-1,1 0 1,-1 0-1,1 0 1,-1 0-1,0 0 1,1 1-1,-1-1 1,0 1-1,1-1 1,-1 1-1,0 0 1,0-1-1,0 1 1,1 0-1,-1 0 1,0 0-1,0 0 1,-3 1-1,2 1-12,0-1-1,0 1 0,0 0 1,1 0-1,-1 0 0,0 0 1,1 0-1,-1 0 0,1 1 1,0 0-1,0-1 1,0 1-1,0 0 0,0 0 1,1 0-1,-1 0 0,1 0 1,0 0-1,0 0 0,-1 7 1,-2 2 9,1 0 1,1 1-1,1-1 0,-1 17 1,2-25-23,0 1 0,0 0 0,1-1 1,-1 1-1,1-1 0,0 1 1,1-1-1,-1 1 0,1-1 1,0 0-1,0 1 0,3 3 0,-4-7 5,0 0 0,0 0 0,0 0 0,0 0 0,1 0 0,-1 0 0,0 0-1,1 0 1,-1-1 0,0 1 0,1-1 0,-1 1 0,1-1 0,-1 1 0,1-1-1,-1 0 1,1 0 0,0 1 0,-1-1 0,1-1 0,-1 1 0,1 0 0,-1 0-1,1 0 1,-1-1 0,1 1 0,-1-1 0,1 1 0,-1-1 0,1 0 0,-1 1-1,0-1 1,1 0 0,-1 0 0,0 0 0,0 0 0,0 0 0,0 0 0,1-2-1,4-2 17,-1-1 0,0 0-1,0 0 1,-1 0 0,1-1 0,-2 1-1,1-1 1,-1 0 0,0 0-1,0 0 1,-1-1 0,0 1-1,0-1 1,1-14 0,-2 18 26,0 1 1,-1 0 0,0-1 0,0 1 0,0-1-1,0 1 1,0-1 0,-1 1 0,1-1 0,-1 1 0,0 0-1,0-1 1,0 1 0,-1 0 0,1 0 0,-1 0-1,0 0 1,0 0 0,0 0 0,0 0 0,0 0 0,-1 1-1,1-1 1,-1 1 0,1 0 0,-1 0 0,0 0-1,0 0 1,0 0 0,0 1 0,0-1 0,-1 1 0,1 0-1,-6-1 1,7 1-19,0 1 0,0-1-1,-1 1 1,1 0 0,0 0-1,0 1 1,-1-1 0,1 0 0,0 1-1,0-1 1,-1 1 0,1 0-1,0-1 1,0 1 0,0 0-1,0 0 1,0 1 0,0-1 0,0 0-1,1 1 1,-3 2 0,0 0-13,1 0 1,-1 0 0,1 1-1,1 0 1,-1-1-1,1 1 1,0 0 0,-3 10-1,1 0-27,1-1-1,0 1 1,2-1-1,-1 1 1,2 0-1,1 15 1,-1-24 3,1 0 1,0 0-1,1 0 0,-1 0 1,1 0-1,0 0 0,1 0 1,-1-1-1,1 1 0,0-1 1,1 1-1,5 6 1,-7-11 7,-1 1 1,1-1 0,0 1 0,0-1 0,-1 0 0,1 0 0,0 0 0,0 0 0,0 0 0,1 0-1,-1-1 1,0 1 0,0-1 0,0 1 0,0-1 0,1 0 0,-1 0 0,0 0 0,0 0 0,1 0-1,-1 0 1,0-1 0,0 1 0,0-1 0,0 1 0,1-1 0,-1 0 0,0 0 0,0 0 0,0 0-1,-1 0 1,1-1 0,0 1 0,0 0 0,-1-1 0,4-3 0,2-2 20,-1 0 0,0-1 0,0 0 0,0 0 0,-1 0 0,0-1 0,-1 0 0,1 0 0,-2 0 0,0 0 0,0-1 0,3-15 0,-5 20 22,0 0-1,0 0 1,0 0 0,-1 0 0,1 1 0,-1-1 0,-1 0-1,1 0 1,-1 0 0,0 0 0,0 0 0,0 0 0,0 1-1,-1-1 1,0 1 0,0-1 0,0 1 0,-1-1 0,1 1 0,-1 0-1,0 0 1,0 0 0,-1 1 0,1-1 0,-1 1 0,-7-6-1,9 8-32,1 0-1,-1 0 1,0 0-1,0 1 1,0-1-1,1 0 1,-1 1-1,0-1 1,0 1-1,0 0 1,0 0-1,0-1 1,0 1-1,0 0 1,0 1-1,0-1 1,0 0-1,0 1 0,0-1 1,0 1-1,1-1 1,-1 1-1,0 0 1,-2 1-1,1 1-10,0-1-1,0 1 0,0 0 0,0 0 0,0 0 0,0 1 0,1-1 1,0 1-1,0-1 0,-4 9 0,1-1-17,1 1-1,0 0 1,1 0 0,0 1-1,1-1 1,-1 23-1,3-27 10,1-1-1,0 0 1,0 0-1,0 0 1,1 0 0,0 0-1,0-1 1,5 10-1,-6-14 12,-1-1 1,1 0-1,0 0 0,0 0 0,0 1 1,0-1-1,0 0 0,0 0 1,0 0-1,0-1 0,0 1 0,0 0 1,1 0-1,-1 0 0,0-1 0,0 1 1,1-1-1,-1 1 0,2-1 0,-1 0 2,0 0 0,0 0-1,0 0 1,0-1-1,0 1 1,0-1-1,0 1 1,-1-1 0,1 0-1,0 0 1,0 0-1,0 0 1,-1 0-1,1 0 1,-1 0 0,1 0-1,-1-1 1,2-1-1,6-6 10,-1-1-1,0-1 0,-1 1 0,0-1 1,0 0-1,-1-1 0,-1 1 1,7-21-1,-9 25 19,-1 1 0,0-1 0,0 0 0,-1 0 0,0 0 0,0 0 0,-1-1 0,1 1 0,-2 0 0,1 0 0,-1 0 0,0 0 0,0 0 0,-1 0 0,0 0 0,-5-12 0,5 16-9,1 0 0,-1 1 0,0-1 0,1 1 0,-1-1 1,-1 1-1,1 0 0,0 0 0,0 0 0,-1 0 0,1 0 0,-1 0 1,0 1-1,1-1 0,-1 1 0,-3-1 0,4 1-14,0 1-1,0 0 1,-1 0 0,1 0-1,0 0 1,0 0-1,0 0 1,0 1 0,0-1-1,0 1 1,0-1 0,0 1-1,0 0 1,0 0-1,0 0 1,0 0 0,-3 2-1,-1 3-16,0-1 0,1 1-1,-1 0 1,1 0 0,1 0-1,-1 1 1,1-1-1,0 1 1,1 0 0,-1 1-1,-2 8 1,0 6-21,0 0 0,1 0 0,-4 38 0,8-51-32,1 0 0,-1 0 0,2 1-1,-1-1 1,1 0 0,1 0-1,0 0 1,0-1 0,0 1-1,1 0 1,1-1 0,4 10-1,-7-17 57,-1 0 0,1 1 0,0-1 0,0 0 0,0 0 0,0 0 0,0 0 0,0 0 0,0 0 0,0 0 0,0 0 0,0 0 0,1 0 0,-1 0 0,0-1 0,1 1 0,-1-1 0,0 1 0,1-1 0,-1 1 0,1-1 0,-1 0 0,0 0 0,1 1 0,-1-1 0,1 0 0,-1-1 0,3 1 0,-1-1 8,0 0 0,0-1 0,1 1 0,-1-1-1,0 0 1,0 0 0,0 0 0,-1 0 0,1 0 0,0-1 0,3-4 0,2-3 22,0-1 0,0 0 0,-1 0 0,0-1 1,8-18-1,-12 19 14,0 1 0,0-1-1,-1 0 1,0 0 0,-1 0 0,0 0 0,-1 0 0,-2-17 0,2 24-14,-1 0 1,1 1-1,-1-1 0,0 0 1,0 1-1,0-1 1,0 1-1,-1-1 0,1 1 1,-1 0-1,0-1 0,0 1 1,-1 0-1,1 0 1,0 1-1,-1-1 0,0 0 1,1 1-1,-1-1 0,0 1 1,-1 0-1,1 0 1,0 0-1,0 1 0,-1-1 1,1 1-1,-1 0 1,-6-2-1,8 3-19,-1 0 1,1 0-1,0 0 1,-1 1-1,1-1 1,0 1-1,-1-1 1,1 1-1,0 0 1,0 0-1,0 0 1,0 0-1,0 0 1,0 1-1,0-1 1,0 0-1,0 1 1,0 0-1,1-1 1,-1 1-1,1 0 1,-1 0-1,1 0 1,0 0-1,0 0 1,0 0-1,0 0 1,0 0-1,-1 3 1,-2 5-16,0 0 1,1 1 0,0-1 0,-2 22 0,3-13-12,1 0 1,2 33 0,-1-48 22,0-1-1,0 1 1,1 0 0,-1-1-1,1 1 1,0-1 0,0 1-1,0-1 1,0 1 0,1-1 0,0 0-1,-1 1 1,1-1 0,0 0-1,0 0 1,1-1 0,-1 1 0,1 0-1,-1-1 1,1 1 0,0-1-1,3 2 1,-4-3-5,0-1-1,0 1 1,0-1-1,0 1 1,0-1-1,0 0 1,0 0-1,0 0 1,0 0-1,0-1 1,0 1-1,0 0 1,0-1-1,0 1 1,0-1-1,0 0 1,0 0-1,0 0 1,0 0-1,-1 0 1,1 0-1,0 0 1,-1 0-1,1-1 1,-1 1-1,1-1 1,-1 1-1,0-1 1,2-1-1,1-4-745,1 1 0,-1-1 0,-1 1-1,1-1 1,-1 0 0,3-12 0,2-13-1354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199"/>
    </inkml:context>
    <inkml:brush xml:id="br0">
      <inkml:brushProperty name="width" value="0.2" units="cm"/>
      <inkml:brushProperty name="height" value="0.2" units="cm"/>
      <inkml:brushProperty name="color" value="#004F8B"/>
    </inkml:brush>
  </inkml:definitions>
  <inkml:trace contextRef="#ctx0" brushRef="#br0">0 431 6017,'433'97'-5442,"-408"-92"5599,1-1 0,0-1 0,-1-2 0,1 0 0,0-2 1,0-1-1,-1-1 0,31-7 0,-20 1 9,-1-2 1,1-2-1,-2-1 1,0-1-1,35-23 0,-10-1-127,-1-1 0,-3-4-1,-2-2 1,-1-2 0,70-85-1,-88 91-191,-6 8 64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45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1207 1 4913,'-6'11'280,"-9"16"96,-11 16-208,-9 14-168,-11 9 48,-7 7 528,-9 3 169,-6 2 71,-4 0-8,-5-4-496,-2-7-160,-3-8-168,-2-9-88,-2-7-24,0-7 16,4-7-8,4-6-200,10-7-1249,10-5 1009,15-6-5705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6.908"/>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777 1 7074,'-5'6'544,"-7"9"528,-6 13-944,-7 15-440,-7 14-128,-8 14 16,-9 13 88,-11 12 320,-8 11 104,-8 10 0,-5 7-40,-2 1-400,1-5-585,2-8 561,15-23-5473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4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1532 1 5465,'-6'3'624,"-9"5"1129,-7 7-2041,-9 6-72,-7 6 111,-7 6 249,-9 5 433,-7 4 103,-8 4-64,-8 3-176,-7 2-216,-7 2-80,-8 2-128,-7 1-48,-7 2 40,-4-1 24,-1 0-104,3-3-248,10-3-1209,11-6 993,22-10-4497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7.8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4441,'8'2'872,"13"2"584,13 3-671,14 2-185,11 0-272,10-1-8,8-2 32,8-3-16,7-5-280,4-3-312,4-3-632,3-3-561,4-2 729,-16 1-5513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3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7282,'3'1'488,"7"1"280,8 3-584,8 1-48,10 1-136,7 0 0,7-1 16,4-1 32,3 1 16,4-2-24,3-1-192,6-2-208,7-3-432,7-6-457,7-8-791,6-7 1088,-12-1-2529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8.7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0 440 5209,'1'0'-176,"2"0"-216,5-1 320,7-1 608,6-2 192,6-1 184,6-3-55,5-2-25,5-3-48,5-1-160,5-2-112,6-1-208,6-1-64,4-1-120,4 2-56,2-1-40,0-1-24,0-1-16,1-4-96,0-3-312,1-5-288,2-3-808,0-5-697,0-3 1209,-13 6-4089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26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1 874 9706,'0'1'8,"2"1"-576,6-1-72,5-3 272,9-4 312,5-3 776,5-3 224,3-3 208,2-2-119,2-2-361,3-2-216,3 0-288,4 0-96,4-1-64,4-1-16,3-1 0,1-3 0,-1-2-24,-1-4-48,-3-4-224,-3-4-152,-2-6-224,-2-6-65,-4-6-23,-2-6 16,-3-5-152,-3-2-272,-2-1 695,-7 13-6424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29.675"/>
    </inkml:context>
    <inkml:brush xml:id="br0">
      <inkml:brushProperty name="width" value="0.35" units="cm"/>
      <inkml:brushProperty name="height" value="2.1" units="cm"/>
      <inkml:brushProperty name="color" value="#00A0D7"/>
      <inkml:brushProperty name="inkEffects" value="pencil"/>
    </inkml:brush>
  </inkml:definitions>
  <inkml:trace contextRef="#ctx0" brushRef="#br0">621 0 5721,'1'1'152,"1"2"8,3 2-480,1 4 104,1 5 96,-1 6 344,-3 9 112,-5 9 176,-7 12-48,-8 10-207,-6 11-89,-7 12-208,-6 10-112,-6 7-41,-7 3 17,-5-1 112,-6-7 64,-4-6 40,-3-8-208,-3-8-1408,0-7 1080,12-16-4017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214"/>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394 34 5513,'1'-4'816,"0"-2"1049,1-2-1513,0 0-152,2 3-176,-1 2 120,0 6 312,-2 6 88,-2 8 88,-4 9-120,-3 10-304,-2 10-80,-3 13-96,-2 14-8,-3 14-8,-1 13-8,-1 11-8,0 11 0,0 6 0,0 5 0,0 0 0,0-4-8,0-9-168,-2-8-184,-4-9-448,-4-8-296,-3-8-1233,-4-10 1329,4-17-4665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0.6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228 0 3385,'4'5'-128,"7"7"-400,7 8 39,7 7 465,4 5 569,-1 2 1047,-3 1 232,-6 1-183,-6 4-409,-9 7-792,-8 11-240,-9 13-304,-9 13-104,-10 13-120,-9 9-48,-8 7-32,-7 3-288,-6 2-1337,-5-2 1297,10-20-4065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6.674"/>
    </inkml:context>
    <inkml:brush xml:id="br0">
      <inkml:brushProperty name="width" value="0.2" units="cm"/>
      <inkml:brushProperty name="height" value="0.2" units="cm"/>
      <inkml:brushProperty name="color" value="#004F8B"/>
    </inkml:brush>
  </inkml:definitions>
  <inkml:trace contextRef="#ctx0" brushRef="#br0">24 612 10138,'-3'-3'-84,"0"-1"-1,1 1 0,0-1 1,0 0-1,0 0 0,0 0 1,1 0-1,-1 0 0,1 0 1,0-1-1,0 1 0,1 0 1,-1-1-1,1 1 0,0 0 1,1-7-1,0 3 109,1-1 0,0 1 0,0 0 0,1-1 0,0 1 0,0 0 0,9-14 0,2 2 412,0 0 1,2 1 0,0 0 0,0 2 0,24-20 0,12-2-320,1 2 0,2 2 0,1 3 1,1 2-1,2 3 0,1 2 0,1 3 1,1 3-1,89-17 0,-103 28-340,1 1 1,0 2-1,1 3 0,-1 2 0,0 1 1,1 3-1,-2 3 0,1 1 1,-1 2-1,0 3 0,61 24 0,-19 4-746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14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357 2 6081,'1'-1'496,"0"0"713,2 2-945,2 3 56,2 6 168,2 7 32,1 9-80,0 10-112,-1 10-200,-3 12-56,-2 11-56,-5 11 0,-2 9 8,-4 5 8,-3 2 0,-3-1-8,-3-1-16,-4-1-8,-5 1-224,-6 2-88,-7-1-64,-8-3-40,-5-5-296,-4-8-544,-2-11 719,8-17-6128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1.7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20 4825,'1'-2'824,"1"0"953,0-1-1209,1-1-496,2 2-40,1-1 240,2 2 216,0-1 312,1 2 104,2 0-104,0 4-183,0 6-297,0 8-128,-1 12-136,-4 12-40,-4 14-8,-4 12 8,-5 10 0,-4 5-8,-5 4-24,-2 4-96,-5 1-384,-3 0-233,-3-3-847,-2-7-704,-1-9 1295,4-17-5432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1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 2 5505,'1'-1'-248,"2"0"-288,2 1 8,3 1 640,2 1 504,1 1 592,0 1 169,-2 3-49,-1 3-240,-2 5-496,-2 6-192,-1 10-264,-3 9-80,-2 12-40,-2 11-16,-2 10 0,-4 9 0,-2 8-24,-1 8-16,-2 4-288,1 1-280,1-3-816,-1-6-809,1-11 1217,1-20-4433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2.6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427 1 7426,'-3'10'-104,"-6"17"-1089,-7 19-519,-6 20-80,-8 19 215,-9 16 1057,-9 11 584,-9 7 344,-9 5-40,-7 0-176,10-21-1752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07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492 0 7690,'-2'6'328,"-4"12"128,-3 16-528,-3 15-120,-2 17 16,-3 12 112,-3 7 184,-2 4 312,-4-1 0,-3-2-80,-2-3-104,-3-4-288,-3-6-160,-4-7-416,-4-8-344,-4-8-1369,-3-8 1345,6-10-3441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4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557 0 6417,'-4'7'392,"-6"14"161,-7 17-297,-7 19-224,-7 18-16,-5 12 136,-4 8 120,-3 1 104,-2-2-8,-3-1-136,-1-2-168,-3-2-456,-2-4-488,-2-6 504,8-17-7106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3.8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528 0 6825,'-3'8'697,"-6"10"1263,-6 14-2640,-4 14-112,-7 11 56,-5 9 295,-5 8 609,-6 3 113,-4 0 47,-4-3-64,-1-5-256,-2-8-216,1-9-1601,0-8 1233,10-12-4713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2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480 0 4577,'0'7'200,"-3"8"112,-4 13-312,-3 11 8,-5 13-8,-6 13 0,-5 14 32,-4 11-8,-5 8 0,-4 6-16,-2 0-8,-4-1-72,-4-1-336,-3-3-224,-5-2 296,7-19-3401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6.7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157 1 2208,'-2'9'209,"-1"12"127,-2 17-192,-2 16 0,-1 15 176,-1 12 152,-1 10 48,-2 7-8,-1 8-304,-4 7-472,-4 5-960,-5 3 776,3-19-2689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7.2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4809,'-3'6'152,"-2"9"8,-4 11-144,-3 9 8,-4 9 256,-4 6 128,-4 7 192,-6 5 25,-7 6-233,-7 6-136,-8 7-256,-6 4-176,-4 5-1153,-2 2 889,10-15-5337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006"/>
    </inkml:context>
    <inkml:brush xml:id="br0">
      <inkml:brushProperty name="width" value="0.2" units="cm"/>
      <inkml:brushProperty name="height" value="0.2" units="cm"/>
      <inkml:brushProperty name="color" value="#004F8B"/>
    </inkml:brush>
  </inkml:definitions>
  <inkml:trace contextRef="#ctx0" brushRef="#br0">1 102 4433,'34'-12'544,"15"1"904,9 0-1360,10-2-40,4 0-48,0 0 0,1 1 8,-1 4 16,-3 1-8,-8 5-328,-7 3-1088,-15 7 896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8.6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857 1 3553,'-5'0'480,"-7"1"368,-8 3-424,-7 4-344,-6 6-56,-6 6-8,-6 6 64,-8 7 376,-7 5 128,-7 10 41,-5 8-73,-5 12-400,-1 12-176,0 11-328,4 10-321,8 7 369,15-14-6217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18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1044 0 3649,'-5'1'704,"-6"0"736,-7 3-752,-6 1-312,-5 3-151,-4 2 79,-2 1 88,-2 3 112,-2 1 8,-3 5-200,-3 4-80,-6 7-136,-8 10-48,-6 13 8,-8 15 0,-4 13 16,-1 14-8,2 11-40,7 10-40,8 9-480,11 7-392,11 2 464,12-22-7506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39.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874 0 1912,'-4'2'424,"-6"2"425,-7 3-177,-7 2-80,-6 1 128,-7 3 224,-4 2 9,-6 4 7,-4 7-80,-6 9-208,-4 13-88,-5 15-272,-3 17-144,-1 18-288,0 18-240,3 18-488,5 13-504,10 5 712,14-24-6682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3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0 173 2961,'3'-2'608,"6"-2"408,7-2-352,10-1-496,11-1-136,13-1-32,12-1 0,14 0 16,12-3 0,11-2 0,8 0-8,8-1-216,5 1-224,3 1-392,1 1-344,-1 4 615,-22 3-1767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1.9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0 297 4793,'4'-2'152,"4"-3"-40,8-3-104,6-3-40,6-1-32,4 0 136,2-2 216,3 0 288,1-1 40,2-1-95,2 1-177,3 0-272,2-1-48,4 1-24,4-1-8,7 0 8,6 1 8,9-1-48,8 1-152,10 2-673,7 1-415,8 2-504,5 2 735,-16 3-1223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2.4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44 558 1304,'-2'-1'80,"-1"-2"16,-2-2 104,-2-2 272,-1-2 129,1-2 263,0-1-16,3-2-280,3 0-128,5-2-280,5-2-96,6-3-64,6-3-8,6-5-32,6-3 8,8-3 16,6-3 8,9 0 24,8 1 0,10 0-88,9 3-112,8 2-328,8 0-344,8 0 472,-15 6-3233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0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1 326 3185,'1'-2'160,"4"-2"96,5-3-272,5-2-32,4-3 128,3-1 232,4-2 408,2-2 96,5-1-40,4-1-208,6 0-343,7-1-81,6 1-112,8 1-24,6 2-8,7 1 0,6 2-8,6 0-48,6 1-32,5-1-1,4 0-15,3 0 8,2 1-104,0 4-240,0 3-1096,-2 5 960,-19 2-3449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3.5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0 221 1000,'7'-3'208,"9"-2"240,11-4-56,10-2-7,8-2 71,8-1 64,5-1-24,6-2-8,5 1-32,5-1-88,5 0-48,5 1-176,4 0-80,4 1-64,3 3 0,3 1-8,2 3 8,0 4 0,1 2 8,-1 5-8,0 4-24,-2 3-232,-4 3-272,-5 3-696,-7 1 648,-17-2-2561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15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51 1424,'9'-2'376,"10"-4"489,12-2-17,8-1-128,8 1-128,6 0-328,6 3-112,4 1-120,5 4-16,4 1-16,2 3 0,2 1-8,4 2 0,1 2-8,3 1-56,1 1-64,-1 2-8,-3 2 8,-3 3 40,-4 1 24,-5 4-96,-3 2-248,-4 2-168,-3 1 280,-11-4-2825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4.7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50 744,'3'-2'576,"4"-1"304,4-2 217,4 0-73,3-1-424,5 0-208,5 1-312,7 1-72,7 1-40,7 0-64,6 0-24,5 1 24,5 0 72,2 1 64,1 2 64,1 3-16,0 3-40,2 4-24,3 3-96,2 3-24,2 3 8,1 1 24,-1 2 72,-1 2 24,-4 3-24,-4 3-56,-7 3-328,-5 5-224,-7 4-504,-7 5 520,-10-7-1769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182"/>
    </inkml:context>
    <inkml:brush xml:id="br0">
      <inkml:brushProperty name="width" value="0.2" units="cm"/>
      <inkml:brushProperty name="height" value="0.2" units="cm"/>
      <inkml:brushProperty name="color" value="#004F8B"/>
    </inkml:brush>
  </inkml:definitions>
  <inkml:trace contextRef="#ctx0" brushRef="#br0">78 0 5449,'-38'18'464,"14"2"-32,8 1-328,16 2-888,8 1-48,15-4 304,9-1 280,15-5 480,6-1 0,12-3-168,2-1-416,7-3 232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0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 3825,'0'-1'-432,"2"-1"-625,3 0 409,1 0-1040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45.26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 1136,'8'-2'416,"12"-1"320,13-2-199,12 0-321,10 1-144,7 3-152,7 2-48,5 4-32,3 3 0,4 2 88,1 3 72,1 3 112,-1 3 0,-2 5 0,-3 6-32,-4 9-136,-5 9-96,-4 8-361,-5 8 305,-12-7-1792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2.8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1576,'0'1'-64,"1"-1"-144,0 2-24,1 0 232,1 1 232,0 1 584,0 2 217,0 3 47,1 1-152,0 3-496,3 3-232,2 3-248,4 4-72,3 2-320,4 3-296,3 2 400,-1-5-3777</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40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1712,'0'1'336,"-1"0"337,1 1-249,0 1 56,0 0 320,0 0 152,0 2 144,1 1-47,0 3-225,0 2-120,0 3-192,0 4-88,0 3-192,0 1-56,1 3-104,0 1-24,2 3-32,2 3-8,3 3-40,4 2-96,6 0-560,6 0-432,7-3 576,-2-8-7482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3.8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 0 2208,'-1'2'681,"-3"3"607,-1 3-352,-1 3-536,-1 2-152,1 1-120,1 2 24,0 0 144,2 1 32,1 3 33,0 2-25,2 3-144,2 4-48,3 2-72,5 1-56,5 1-360,7 1-353,7-1-1231,5-1 1080,-3-7-3121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3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3905,'0'2'-32,"0"1"-304,2 4 8,2 3 80,1 5 136,1 4 520,0 4 160,1 1 88,-2 2-48,1 1-312,-1 2-152,0-1-120,1 1-8,0-1 0,1-1-8,3-1-8,2-2-8,3-1-136,5-1-176,2 0-576,4 1 520,-4-4-3473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4.8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2569,'0'1'480,"0"1"440,1 2-264,2 0-24,0 2-32,2 1 16,-1 1 49,0 1 31,0 3-80,0 3-96,0 4-240,0 3-120,1 3-104,0 3-16,2 5-24,0 2 0,2 3-16,1 0-8,1 0-8,2-1-16,1-3-104,4-3-184,2-4-584,3-4-505,2-5 721,-2-6-5337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30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31 3849,'-1'-2'48,"0"-1"-56,0-3-24,-1 0 280,0 1 248,-1 0 328,0 2 48,1 3-143,-1 2-145,3 3-248,1 4-72,3 3-8,3 4 48,5 3 80,2 3 24,4 3 8,1 1-48,4 2-104,1 1-56,3 0-120,2 1-32,3-1-56,3-1-72,3-1-368,0-2-272,1-3-952,0-3 896,-7-5-6538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5.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1200,'0'3'688,"0"2"777,0 4 47,1 2-264,1 4-199,2 1-217,1 1-48,4 2-152,4 1-80,5 0-232,4 1-120,5 0-88,4 0-8,4-1-48,4-1-40,2-2-200,2-1-200,-1-2-480,0-1-280,-2-1-785,-2-1 1033,-7-3-4473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6.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0 6881,'-1'1'-400,"0"0"-648,2 2 16,2 2 488,3 2 480,3 1 672,3 3 144,3 3 32,4 1-96,3 3-223,4 2-89,5 0-128,5 1-64,6-2-112,6-2-32,6-2-40,3-1-16,2-1-224,0-1-224,-2 1-905,-2 1 785,-11-2-4753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710"/>
    </inkml:context>
    <inkml:brush xml:id="br0">
      <inkml:brushProperty name="width" value="0.2" units="cm"/>
      <inkml:brushProperty name="height" value="0.2" units="cm"/>
      <inkml:brushProperty name="color" value="#004F8B"/>
    </inkml:brush>
  </inkml:definitions>
  <inkml:trace contextRef="#ctx0" brushRef="#br0">142 428 5889,'-7'0'59,"-1"1"0,0-1 0,1 2-1,-1-1 1,1 1 0,-1 0 0,1 0-1,0 1 1,0 0 0,0 0 0,0 1-1,-9 6 1,13-7 25,0-1-1,0 1 0,0 0 1,1-1-1,-1 1 0,1 0 1,-1 1-1,1-1 0,0 0 1,0 1-1,1-1 0,-1 1 1,1-1-1,0 1 0,0 0 1,0 0-1,0 0 0,0-1 1,1 1-1,0 0 0,0 0 1,0 0-1,0 0 0,1 0 1,-1 0-1,3 6 0,-1-4 13,1 1-1,0-1 1,0 0-1,1 0 1,0-1-1,0 1 1,0-1-1,1 0 0,-1 0 1,1 0-1,0 0 1,1-1-1,-1 0 1,1 0-1,0-1 1,8 5-1,11 4-36,0-1 0,45 13 1,4-4-47,1-3 1,1-3-1,0-4 1,0-3 0,1-3-1,0-4 1,-1-3-1,1-3 1,101-22 0,-161 25-77,0-1 0,-1-1 1,1-1-1,-1 0 1,-1-1-1,16-9 0,-25 13 89,-1-1 0,0 0 0,0 0 0,-1-1 0,1 1 0,-1-1 0,0 0 0,0 0 0,0-1 0,-1 1 0,0-1 0,0 0 0,0 0 0,-1 0 0,0 0-1,0 0 1,0 0 0,1-13 0,0 0-31,-2-1 0,0 1 0,0-1 0,-2 1 0,-1-1 0,0 1 0,-1-1 0,-1 1 0,-1 0-1,-1 1 1,0-1 0,-2 1 0,0 0 0,-1 1 0,0 0 0,-2 0 0,0 1 0,0 0 0,-2 1-1,0 1 1,-16-15 0,-26-13 601,37 28-732,-1 0 1,2-1 0,0-1-1,-15-18 1,31 34 50,1-1 1,-1 0-1,1 1 1,-1-1-1,1 0 1,0 1-1,-1-1 1,1 0-1,-1 0 1,1 1-1,0-1 1,0 0-1,0 0 0,-1 1 1,1-1-1,0 0 1,0 0-1,0 0 1,0 0-1,0 1 1,1-1-1,-1 0 1,0 0-1,0 0 1,0 1-1,1-1 1,-1 0-1,0 0 0,1 1 1,0-2-1,5-5-625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27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485 72 384,'0'-1'8,"-2"-1"0,0-1-8,-1-1-8,0-1 0,0-1-24,-1 0-8,-1-2 16,1 0 40,-1 0 272,2 2 256,0 1 424,1 1 137,1 1-113,0 2-168,0 0-368,1 2-160,2 2-128,-1 3-8,2 3-48,0 3 0,0 2-24,-1 3-32,-1 4-32,-2 3 0,-3 4 8,-2 3 0,-5 5 16,-5 2 0,-6 1 24,-5-1-8,-5 0-16,-5-2-8,-5-1-48,-6-1-128,-3 0-328,-5 0-200,0-2 304,7-6-4913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8.8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304 10 896,'2'0'96,"1"-2"72,2 1 32,1 0 128,1-1 248,0 1 177,0 0 135,-2 0-72,-1 1-192,-2 0-120,0 0-120,0 1-8,-2 2 24,-2 2 1,-1 4-121,-2 3-56,-4 7-136,-2 5-56,-2 9-32,-3 6-16,-3 7-88,-3 5-48,-3 3-168,-3 1-113,-5 1-455,-5 0-312,-4-1-368,-6-1 672,6-11-1561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2:59.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308 0 3129,'-1'0'160,"0"1"80,0 1-24,-1 2 104,-1 2 64,-1 2 128,-2 3 16,-1 5-136,-3 4-80,-1 8-200,-1 6-72,-2 7-32,-1 5-8,-1 2 16,-2 0-16,-4 0 8,-4-2-8,-4-1-232,-4 0-376,-5 0 368,4-9-5057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06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738 1 1552,'1'0'440,"0"1"457,1 0-297,1 1-48,0 0 136,1 1 72,-1 2 104,-1 2-15,-3 2-289,-3 5-168,-3 6-248,-4 5-56,-5 6 0,-4 7-8,-7 4-16,-7 4-8,-6 4-32,-8 2-8,-5 2-32,-6 0-56,-4 1-232,-3-2-104,-2-1-240,2-2-145,2-4-687,3-4 856,13-9-3745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0.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508 56 104,'3'-1'8,"3"-2"16,4-1-24,1-2 16,2-1 392,0 0 224,-2 0 368,-1 0 113,-3 1-321,-1 2-200,-3 2-344,0 0-88,-2 4 56,-1 1 64,-2 5 120,-2 5 0,-3 6-80,-4 8-48,-5 10-103,-5 10-25,-3 9-40,-5 8-24,-4 5-40,-3 2 0,-5 0 0,-3-2-8,-4-3-32,-4-3-168,-4-5-569,-4-2-463,-5-3 576,10-11-4281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2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0 687 2993,'2'0'776,"1"-2"776,4-1-840,4-2-64,4-1-199,4-1 39,2-2 136,3-2 16,3-3-112,3-2-120,4-4-200,5-3-80,4-3-64,3-2-16,3-3-16,1-1-16,1-1-8,3-2-8,4-1-16,3 0-8,5-2-48,4-2-208,1-3-416,0-3-264,-1-3-1409,-2-4 1409,-12 8-3985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1.6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675 1 3417,'-1'1'136,"-4"2"80,-1 3-368,-1 1 0,-1 3 120,-1 1 168,0 1 320,-2 1 64,-1 2 16,-1 2-96,-1 4-192,-3 3-56,-1 6-112,-2 5-16,-4 7-48,-1 5-16,-4 3 0,-4 4 8,-5 0 8,-5 0 0,-5 0-32,-5-1-200,-2 1-696,-4 0-320,-4 2 544,9-10-2409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0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0 445 2969,'3'0'488,"3"-2"464,5-2-384,6-2-272,6-4-128,7-4-136,5-4-16,4-5 8,1-3 56,1-2 168,1-1 16,1 0-8,1 0-56,2 0-168,3 0-32,4-2-288,4-1-344,2-3-928,1-3 840,-9 6-2673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2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1 432,'0'0'0,"0"0"48,0 1-528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37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6 184,'1'-3'8,"0"0"-200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7.992"/>
    </inkml:context>
    <inkml:brush xml:id="br0">
      <inkml:brushProperty name="width" value="0.2" units="cm"/>
      <inkml:brushProperty name="height" value="0.2" units="cm"/>
      <inkml:brushProperty name="color" value="#004F8B"/>
    </inkml:brush>
  </inkml:definitions>
  <inkml:trace contextRef="#ctx0" brushRef="#br0">0 1 4665,'9'13'720,"7"-1"720,8 5-1376,8-1-272,8-4-24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2.6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476 4 1184,'0'-1'288,"-1"0"248,1 0-224,0 0-63,-1 1-17,0 1 104,-1 3 176,-1 2 64,0 5-8,-3 5-128,-1 6-232,-1 7-112,-4 9-80,-1 9 0,-5 10-16,-3 7 8,-4 5 16,-5 1 0,-4-1 176,-3-4 80,-1-5 8,-3-4-56,-1-4-672,-2-3-720,-4-3 632,7-8-3969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06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3081,'0'0'216,"1"-1"200,1 0-224,2 0 24,4-2 32,3-1 128,4-2 176,4-4 48,5-4 48,5-3-87,6-3-121,5-3-16,5-2-128,5-2-88,3-4-120,2-2-48,1-3-16,2-2-8,2-2-16,2-2 0,2-1-80,2-2-176,0-1-600,0-3-449,-2-2 649,-11 7-4833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3.3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174 0 576,'-1'2'128,"-2"1"232,-1 4 64,-1 2 176,-2 3 73,-1 3 31,-2 2-56,0 3-208,-1 2-48,-1 2-128,0 2-56,0 2-72,0 2-56,-1 5-112,0 3-88,0 5-712,-2 2 560,3-6-4105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4.8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148 155 1384,'-1'-3'616,"-2"-3"217,-3-3-153,0-3-280,-2-2-184,-2 0 112,0 0 320,-1 1 176,-1 2 200,0 0 33,0 2-185,1 1-168,1 0-336,1 2-136,1 1-96,1 0 24,2 2 24,2 1-24,1 1-64,1 0-32,0 2-56,3 1 8,1 3 8,3 4 0,3 4-16,5 6-8,4 5-8,7 6-16,6 4-40,7 5-72,6 6-320,5 4-144,1 5-184,1 4-40,-3 3 152,-4 1-9,-5 2-479,-4-1 704,-8-11-4745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38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12 115 3217,'0'-3'88,"-1"-4"160,0-4 232,0-3 432,0-2 240,0 1 241,-1 0-113,1 2-360,0 4-248,0 2-488,1 4-120,-1 1-64,1 4 0,1 2 0,3 5 8,4 2 8,5 4-16,5 4-16,5 3-16,3 4-32,2 5-112,1 6-384,-1 7-216,0 5-336,-1 5-185,-1 5-103,-4 1 136,-3-1 368,-5-1 232,-4-4 543,-5-11-2135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5.83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46 3169,'0'-3'632,"0"-3"432,-1-2-280,1-2-24,0 2-352,2 2-111,1 3-145,2 2-40,3 3-40,3 4 56,3 5 32,2 4-8,4 7-8,3 6-96,3 7-40,1 8 0,2 6-120,0 6-200,1 3-417,0 1-151,-1 0-120,-2-2 136,-2-4 376,-3-3 104,-4-4-232,-3-4 424,-5-8-2329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31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 4953,'-1'0'336,"1"-1"168,0 0-360,2 1 64,1 1 96,1 4 144,1 3 201,1 4-41,2 6-136,1 5-120,1 6-184,3 8-48,1 6-56,3 4-24,0 3-8,1 2-8,0-2-16,0 0-32,1-3-72,1-1-64,-1-4-128,-2-2-56,-2-2-208,-5-2-320,-4-3 527,-2-7-6408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06.7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4 5713,'0'0'160,"2"-1"8,1-1-144,3 2 296,3 1 184,1 2 353,3 3 79,2 4-152,1 2-192,1 5-424,2 5-128,0 4-64,2 5 0,-2 4 16,-1 2 24,-3 2 8,-3 3 0,-4 1-24,-3 2-48,-3 0-408,-2 1-256,-3 0-696,-2-1-537,-3-1 1097,1-8-4009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4.1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7386,'0'0'168,"0"2"-120,1 1-48,1 2 8,0 1-8,2 2 0,0-1 0,1 1 16,0-1 16,1 0 24,-2 0 48,1 0 208,-2 0 88,0 3 80,0 1-32,0 2-200,2 1-96,0 2-104,3-1-16,2-1-24,3-1 0,2-3-8,2-2 0,1-3 8,1-3 8,1-3 8,-2-2 0,-1-2 8,-3-1 0,-3-1-8,-2 1 0,-3 1-16,-1 1-16,-3 1-88,-1 1-72,0 1-264,-2 1-216,0 0-800,-1-1-825,-1 1 1257,1-1-3041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041"/>
    </inkml:context>
    <inkml:brush xml:id="br0">
      <inkml:brushProperty name="width" value="0.35" units="cm"/>
      <inkml:brushProperty name="height" value="2.1" units="cm"/>
      <inkml:brushProperty name="color" value="#00A0D7"/>
      <inkml:brushProperty name="inkEffects" value="pencil"/>
    </inkml:brush>
  </inkml:definitions>
  <inkml:trace contextRef="#ctx0" brushRef="#br0">46 1 4185,'-2'0'336,"-2"1"112,0 0 32,0 1-48,0 1 40,0 0 329,1 1 95,-1 2-8,0 1-104,0 2-392,0 3-128,2 1-144,0 4-48,2 1-64,2 2-24,3 1-232,3 1-224,4 0-824,5-2-273,2 0-671,3-3 1016,-2-3-2289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28.507"/>
    </inkml:context>
    <inkml:brush xml:id="br0">
      <inkml:brushProperty name="width" value="0.2" units="cm"/>
      <inkml:brushProperty name="height" value="0.2" units="cm"/>
      <inkml:brushProperty name="color" value="#004F8B"/>
    </inkml:brush>
  </inkml:definitions>
  <inkml:trace contextRef="#ctx0" brushRef="#br0">1 548 5489,'0'-7'382,"0"0"0,1-1-1,0 1 1,0 0 0,0 0-1,1 0 1,0 0 0,0 0 0,1 1-1,0-1 1,6-9 0,3-11 624,-4 7-535,1 0-1,1 0 1,1 1 0,0 0 0,2 1 0,0 0 0,1 1 0,17-16 0,-6 11-369,0 0 0,2 2 0,1 1 1,50-26-1,-37 24-183,1 2 1,1 1 0,0 2-1,59-13 1,-85 25-255,0 1 0,1 0-1,-1 2 1,1 0 0,-1 0 0,1 2-1,-1 0 1,1 1 0,-1 1 0,0 0-1,0 2 1,0 0 0,-1 0-1,25 13 1,5 15-801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5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40 0 3561,'-2'1'288,"-1"1"424,-2 2-320,-1 3 136,1 0 72,0 3 152,1 1 89,1 1 31,0 1-72,1 1-240,1 2-112,1 1-72,1 1 8,1 2 24,2 0-39,1 1-121,3 0-56,1 0-128,2 1-40,2 0-80,1 0-136,3 0-393,2-1-215,3 0-760,3-1-520,1-2 1175,-4-3-5336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5.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 0 5337,'-1'1'368,"0"-1"408,-1 2-656,-1 2 40,1 2 129,-1 2 95,1 3 136,0 3 16,0 2-112,1 2-80,1 2-136,2 2-40,1 0 64,3 1 32,3 2-16,4 0-16,2 0-144,4 1-64,2 0-128,2-2-104,2-2-64,2-3-136,3-4-768,3-4-1121,4-2 1281,-5-4-4225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3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2 1 8042,'-1'1'368,"0"1"416,2 2-832,0 2 48,3 3 80,3 0 72,4 3 208,3 1 80,3 0 144,2 1 64,3 0-47,0 0-25,2-2-128,0-1-112,2-2-192,0-1-104,3 0-328,0 0-168,1 1-432,0-1-241,-1 1-671,-1-2-849,0 0 1529,-5-3-4105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6.84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7146,'0'1'-56,"-1"2"-361,0 3 41,0 2 272,1 2 128,1 1 352,1 2 137,1 0 247,1 0 40,1 1-8,2 0-80,2-1-160,3 0-104,4-1-264,4 0-48,3-1-112,3 0-24,2-2-232,2-1-240,0-1-672,2-1-504,0-3 864,-4-1-6450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29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 7562,'-1'0'552,"0"1"1248,0 1-2088,2 0 88,2 2 144,2 1 56,3 2 136,3 0 104,2 1 208,2 1 64,3 1-24,2 0-72,5 0-231,3-1-81,3-1-56,2-1 0,0-1-16,1-1 0,0-1-152,0-1-177,0-1-519,-1-2-424,0 0-1296,-2-1 1399,-7-1-4776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7.69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10106,'0'1'112,"0"2"-248,2 2-64,2 2 208,4 3 72,3 0 56,4 2 8,4-1-24,3 1-48,3-1-32,2 0 0,2-2 0,3-2-8,2-1-128,2-2-264,1-3-1200,0-1 976,-6-2-7410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8.8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34 5561,'1'0'384,"1"-1"656,1-1-1432,2 0 56,1 0 48,0 0 144,1 0 440,0 1 136,0 0 217,0 1 31,1-1-48,1 1-48,2 0-88,3 0-32,2 1-104,3 0-80,3 1-136,2 0-56,3 0-64,1-1-8,2 0-8,2 0-8,1-2-24,1-2-48,0-2-408,-2-1-424,0-2 488,-7 1-8666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442"/>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82 6177,'1'0'144,"2"1"-112,3 1-24,2 0 16,3 1 0,4-1 24,1 0 16,4-1 120,2-1 64,3-3 113,4-1 15,4-3-112,4-1-80,2-1-136,1-1-48,0-1-176,1 0-288,-1-1-1321,-1 2 1105,-6 0-4401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29.9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1 152 4961,'0'0'400,"2"0"264,1 0-416,3 0-8,2 0 56,2-1 73,2-1 231,3-1 88,2 0-104,2-1-104,4-1-216,2-1-72,3 0-48,2-1-8,0-1-24,1-1-40,1 0-48,0-1-32,2 0-120,-1-1-144,0-1-448,-1 1-408,-2-1-889,-2 0 1041,-6 2-4249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5.70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76 0 4625,'0'1'208,"0"1"168,-1 2-352,-1 1-8,-1 3 144,-1 0 144,0 1 288,-2 0 120,-1 0 57,-1 1-81,-1 1-208,1 0-80,0 2-160,1 1-64,2 2-72,2 1-32,2 2-16,3 2-8,2 2-8,2 1-8,2 1-32,2 0-112,2-1-288,1-2-176,1-1-688,3-1-465,2-3 969,-2-3-4521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017"/>
    </inkml:context>
    <inkml:brush xml:id="br0">
      <inkml:brushProperty name="width" value="0.2" units="cm"/>
      <inkml:brushProperty name="height" value="0.2" units="cm"/>
      <inkml:brushProperty name="color" value="#004F8B"/>
    </inkml:brush>
  </inkml:definitions>
  <inkml:trace contextRef="#ctx0" brushRef="#br0">963 3 1240,'-5'-1'373,"0"0"0,0 1 1,1-1-1,-1 1 0,0 0 0,0 1 0,0-1 0,-9 3 0,-64 13-527,-140 49 0,170-46 315,0 3 0,1 1 0,-80 55 0,93-54 9,2 1-1,0 1 0,2 2 1,1 1-1,1 2 1,2 0-1,-41 63 0,58-78-330,0 1-1,0 0 0,2 1 1,0-1-1,1 2 0,1-1 0,1 0 1,0 1-1,2 0 0,0 0 1,1 0-1,0-1 0,2 1 1,0 0-1,2 0 0,0 0 0,1 0 1,0-1-1,9 21 0,-7-24-30,1-1-1,0 0 0,0 0 1,1-1-1,1 0 1,16 18-1,19 12-250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326"/>
    </inkml:context>
    <inkml:brush xml:id="br0">
      <inkml:brushProperty name="width" value="0.35" units="cm"/>
      <inkml:brushProperty name="height" value="2.1" units="cm"/>
      <inkml:brushProperty name="color" value="#33CCFF"/>
      <inkml:brushProperty name="inkEffects" value="pencil"/>
    </inkml:brush>
  </inkml:definitions>
  <inkml:trace contextRef="#ctx0" brushRef="#br0">63 2 4513,'-1'0'408,"-2"0"328,0-1-440,-2 0-128,0 1-24,0 1 64,0 1 96,0 1 217,0 2 87,1 0 128,-1 1-32,0 2-128,0 2-48,2 1-96,0 3-48,3 1-128,2 2-71,3 1-105,2 1-24,3 1-16,3 1-16,2-1 0,1 0 0,3 0-8,2-3-8,1-2-200,1-2-145,0-1-511,0-2-440,0-1-1289,0 0 1409,-5-3-4401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6.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 0 1160,'0'0'200,"-1"1"296,0 1-88,0 2 233,0 1 471,1 1 224,1 1 112,0 1-87,0 1-241,1 2-128,0 3-256,0 2-112,1 4-215,1 2-65,0 4-80,2 1-8,1 1 48,2-1 16,1-2-48,3-1-56,3-3-160,2-2-144,3-2-488,2-3-280,3-2-841,2-3-503,1-3 1224,-4-2-6706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7.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 1 2336,'-1'0'481,"-1"0"447,-2 1-336,-1 1-144,0 1 8,-1 1 256,0 0 144,1 1 153,1-1-33,1 1-136,1-1-128,1 1-208,2 2-96,0 0-144,2 3-39,1 1-49,2 3-16,2 3-80,2 3-8,1 1-24,2 0 8,3 0-8,2-1 0,2-2-8,0-2-24,2-1-64,0-2-152,0-2-497,2-1-375,1-1-1952,3-2 1783,-3-1-4968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093"/>
    </inkml:context>
    <inkml:brush xml:id="br0">
      <inkml:brushProperty name="width" value="0.35" units="cm"/>
      <inkml:brushProperty name="height" value="2.1" units="cm"/>
      <inkml:brushProperty name="color" value="#33CCFF"/>
      <inkml:brushProperty name="inkEffects" value="pencil"/>
    </inkml:brush>
  </inkml:definitions>
  <inkml:trace contextRef="#ctx0" brushRef="#br0">24 1 6177,'-1'0'528,"-2"-1"457,0 1-641,-1 0-128,0 1-104,2 0 96,0 0 160,0 2 280,1 1 120,0 0 8,0 3-87,2 1-209,2 2-104,3 3-144,3 0-56,3 2-48,2 0-8,3 0-40,1-1-8,0-1-16,2 0-16,1-2-8,2-1-8,2-2-24,3-1-40,0-1-304,1-1-192,-2-2-537,0-1-383,-2 0-1312,-2-2 1551,-4 0-4984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3:58.6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4681,'0'1'512,"-1"1"784,0 2-1208,1 1-88,1 1-16,1 2 16,2 1 160,1 0 441,2 2 151,1-1 216,1 1-64,3 0-352,3 0-136,1 1-240,4 0-88,1-1-56,3 1-16,1-1 0,3 0-8,0-1-8,2 0 0,-1-1-240,1-1-184,-1-2-752,1-1-696,-1-2 1031,-4-1-5856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4.41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330 0 6601,'-1'0'264,"1"1"-87,-1 1-9,1 2-152,1 1-24,-1 3-8,-1 1 8,-1 3 88,-2 1 88,-2 4 128,-2 3 16,-1 3-48,-2 2-88,-3 4-136,-1 2-40,-4 3-112,-2 4-56,-3 2-104,-3 1-32,-1 0-88,-1-2-57,0-3-479,-1-3-656,2-4 912,5-6-2977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5.386"/>
    </inkml:context>
    <inkml:brush xml:id="br0">
      <inkml:brushProperty name="width" value="0.35" units="cm"/>
      <inkml:brushProperty name="height" value="2.1" units="cm"/>
      <inkml:brushProperty name="color" value="#CC0066"/>
      <inkml:brushProperty name="inkEffects" value="pencil"/>
    </inkml:brush>
  </inkml:definitions>
  <inkml:trace contextRef="#ctx0" brushRef="#br0">432 3 6265,'1'-1'568,"1"0"745,1 0-1433,-1 1-80,1 2 16,-2 1 176,-1 2 152,-2 1 200,-3 2 48,-1 3-8,-4 2-80,-1 3-152,-4 4-40,-1 2-48,-4 3-24,-2 2-32,-3 1 0,-2 0 0,-3 1-8,-1 0-8,-1 1-56,-1-1-184,1 0-160,-2-2-480,1-2-417,0-2 729,6-5-5521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16.649"/>
    </inkml:context>
    <inkml:brush xml:id="br0">
      <inkml:brushProperty name="width" value="0.35" units="cm"/>
      <inkml:brushProperty name="height" value="2.1" units="cm"/>
      <inkml:brushProperty name="color" value="#CC0066"/>
      <inkml:brushProperty name="inkEffects" value="pencil"/>
    </inkml:brush>
  </inkml:definitions>
  <inkml:trace contextRef="#ctx0" brushRef="#br0">730 1 7282,'-3'0'192,"-5"1"-344,-5 2-281,-4 1-119,-4 1 48,-4 1 568,-4 0 272,-1 0 272,-3 1 1,-3-1-225,0 1-160,-2-1-176,0 0-16,0 0-56,0 0-48,1-1-80,1 1-72,1-1-168,1 0 23,3 0 73,1-1 80,3-1 32,3-1-176,4 0-512,3 0-280,3-1 24,4-1 207,4 1 417,2-1 216,2-1 208,3 1 32,1 0 344,2-1 336,1 1 393,1 0 127,2 0 16,1 1-136,3 0-312,3 0-151,2-1-249,3 0-96,2 0 24,2-2 88,1 1 120,0-2 32,2 1-96,0-1-88,0 1-144,0 0-32,0 0-64,0 1-32,1 1-32,1-1-32,1 0-200,1-1-80,1 0-136,1-2-104,0 0-1104,0-2 1079,-5 1-6216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1.385"/>
    </inkml:context>
    <inkml:brush xml:id="br0">
      <inkml:brushProperty name="width" value="0.35" units="cm"/>
      <inkml:brushProperty name="height" value="2.1" units="cm"/>
      <inkml:brushProperty name="color" value="#CC0066"/>
      <inkml:brushProperty name="inkEffects" value="pencil"/>
    </inkml:brush>
  </inkml:definitions>
  <inkml:trace contextRef="#ctx0" brushRef="#br0">56 52 1056,'-2'0'400,"-2"-1"288,-2-1-119,-1 1-345,-1-1-80,0-1 256,1 1 128,1-1 56,2 1-64,1 0-352,2 0-144,3 0-48,2-1 0,2-1 8,4 0 8,3 0 40,3-1 72,4 1 144,2 1 56,4 1 8,3 2-48,3 2-136,1 4-64,1 2-40,0 5 16,0 3-8,0 3-8,-1 5-24,0 3-200,-2 3-1056,-2 2 840,-5-3-4521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3.4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 1664,'0'-1'544,"2"-1"641,0 0 7,0-1-224,2 1-40,1 0-55,1 0-17,2 2-144,1 1-136,1 2-312,2 2-128,2 2-72,1 2 8,1 3 96,1 3 48,1 4 32,0 2-16,0 4-96,-1 4-120,0 5-304,-1 3-232,-1 4-536,-1 3-424,-2 1 816,-3-6-6378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374"/>
    </inkml:context>
    <inkml:brush xml:id="br0">
      <inkml:brushProperty name="width" value="0.2" units="cm"/>
      <inkml:brushProperty name="height" value="0.2" units="cm"/>
      <inkml:brushProperty name="color" value="#004F8B"/>
    </inkml:brush>
  </inkml:definitions>
  <inkml:trace contextRef="#ctx0" brushRef="#br0">441 0 7450,'-39'4'224,"1"4"-152,1 2-200,1 4-128,0 4-24,-2 3 95,-1 5 129,-1 5 216,3 3 129,2 8 47,5 3-32,10 7-160,6 0-600,13 3 296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500"/>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6425,'0'0'689,"0"-1"567,1 1-576,-1 1-40,2 0-120,0 3 56,1 1-16,0 3-103,1 3-57,1 3-176,1 3-24,0 2 8,1 2 0,1 1 16,-1-1-24,1 1-24,-1 1-32,0-1-40,-2 1-8,-1 1-16,-2 0 0,-2-1-16,-3 0-8,-1-1-16,-1-1-16,-2 0-16,0-1 0,0 0-24,0-1-16,0 0-120,0-1-128,1-1-280,1-1-176,1-3-401,0-2-231,2-3 760,0-3-8850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4:24.94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198 1 4721,'0'0'328,"0"2"304,0 0 112,0 2 57,0 1-65,0 1-280,-1 2-160,-1 2-80,0 1 48,-2 3 32,-1 1-8,-1 2-96,-1 2-64,-2 2-8,0 1-8,-1 1-40,0 2-40,-2 1-104,1 1-72,-2 2-24,1 0-8,0 0-24,-1-1-32,0-1-208,0-1-176,1-2-1073,0-1 1025,2-5-5369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395"/>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0 131 4137,'2'0'184,"2"0"72,2 0-208,2-1-184,0 1-16,1-1 16,-1 0 120,-1 0 424,-1 0 104,-1 1 64,-2-1-88,0 1-320,0 0-136,-1 0-80,2 0-16,0 0 24,2 1 32,1-1-8,3 1-8,1-1-72,4-1-48,1 0 16,3-1 8,2-1 88,3-1 32,2-2 16,3-1-8,2-1-8,1-2-16,2-1-104,0-1-208,1-2-80,0-1-296,0-3 360,-6 3-3409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7.9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35 252 6329,'-3'1'480,"-2"1"633,-2 0-1081,0 1-64,1 0 16,2 0 40,2-1 152,2 0 56,2 0 0,3-1-40,2-1-96,4-1-24,3 0 24,3-1 56,3 0 192,3-1 0,2-1-48,2-1-56,1-1-184,3 0-16,0-1 16,1-2 8,1 0 16,1-1-8,-1-1-16,1-2-16,1 0-32,-1-3 8,0-1-48,0-1-40,1 0-176,-1-2-128,-1-1-392,-1 0-432,-1-1 672,-6 4-7138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32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160 1 3081,'-1'1'-72,"-3"2"-657,-1 2 473,-2 1-512,-1 1 200,0 1 1672,-2 0-423,0 1 591,-1 1-232,-2 1-552,0 2-232,-3 2-512,-1 1-432,-3 3 384,3-3-3977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8.816"/>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0 209 4441,'2'0'288,"2"0"96,3 0-72,3 0-176,1-1-48,2 1-24,2-1 48,1 0 128,0-1 80,2 1 176,2-2-23,0 1-89,2-1-88,1-1-144,0-1-8,2-1 0,2 0-8,0-2-48,1-1-40,2 0-24,0-1-8,1-1-8,0-1-8,2 0-8,-1-1-48,1-1-288,0-1-168,-1-1-377,0 0-223,-3 1 640,-5 2-4929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205"/>
    </inkml:context>
    <inkml:brush xml:id="br0">
      <inkml:brushProperty name="width" value="0.35" units="cm"/>
      <inkml:brushProperty name="height" value="2.1" units="cm"/>
      <inkml:brushProperty name="color" value="#CC0066"/>
      <inkml:brushProperty name="inkEffects" value="pencil"/>
    </inkml:brush>
  </inkml:definitions>
  <inkml:trace contextRef="#ctx0" brushRef="#br0">405 0 320,'-1'2'208,"-2"2"224,-1 2 56,-2 2 64,-2 2-7,-2 0-1,-1 2-24,-1 0-96,-2 1-48,0 1-144,-2 0-40,-1 0-88,-1 1-56,-2 0-32,-2 0 8,-2 1 16,-2-1-8,-1-1-40,-2-1-184,-1 0-712,-1-2-240,-2 0 487,4-3-1535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09.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1 188 288,'4'-1'432,"5"0"120,5-2 16,4-1 17,3-1-233,2 0-24,2-1 24,1 0-16,0-1-160,1 0-72,-1-1-72,1-1 8,-1 0 56,1 0 96,0-1 64,-1 0 0,1-1-80,0 0-96,0-1-104,1-1-160,0 0-696,1-2 576,-6 2-3505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014"/>
    </inkml:context>
    <inkml:brush xml:id="br0">
      <inkml:brushProperty name="width" value="0.35" units="cm"/>
      <inkml:brushProperty name="height" value="2.1" units="cm"/>
      <inkml:brushProperty name="color" value="#CC0066"/>
      <inkml:brushProperty name="inkEffects" value="pencil"/>
    </inkml:brush>
  </inkml:definitions>
  <inkml:trace contextRef="#ctx0" brushRef="#br0">455 0 1792,'-2'2'56,"-3"2"8,-2 2 0,-3 2 321,-2 2 215,-2 1 392,-1 0 144,0 1-208,-2 0-200,0-1-383,0 1-169,0 0-136,-1 1-8,0-1-32,-1 0 0,-1 0-24,0 0-8,-2-1-48,-1 0-48,-1 0-409,-1-1-223,-3 0-424,-1-1-208,-4 0 808,6-1-2033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37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1 135 5481,'3'0'160,"5"-1"-64,5-1-96,6-1-248,3 0-24,2 0 24,2-1 120,0 0 440,-1-1 128,1-1 128,-1 0-80,1 0-184,0-1-119,1-1-177,0 1-88,1-1-273,2 0-87,0-1-64,0 1-8,0-1-104,1 0-320,-1-1 520,-5 2-2873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0.971"/>
    </inkml:context>
    <inkml:brush xml:id="br0">
      <inkml:brushProperty name="width" value="0.2" units="cm"/>
      <inkml:brushProperty name="height" value="0.2" units="cm"/>
      <inkml:brushProperty name="color" value="#004F8B"/>
    </inkml:brush>
  </inkml:definitions>
  <inkml:trace contextRef="#ctx0" brushRef="#br0">482 0 5537,'-26'16'769,"1"0"0,-45 40 1,33-25-275,3-3-177,2 1-1,0 2 0,2 1 0,-49 69 0,63-76-131,1 0-1,1 1 1,1 1 0,1 0-1,1 0 1,2 1 0,1 0-1,-6 40 1,12-57-214,0 0 0,2 0 1,-1 1-1,1-1 0,1 0 0,0 1 0,0-1 0,2 0 0,-1 0 1,1 0-1,1 0 0,0 0 0,0-1 0,1 0 0,0 0 0,1 0 1,13 17-1,-7-16-129,0 1 1,25 16-1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0.729"/>
    </inkml:context>
    <inkml:brush xml:id="br0">
      <inkml:brushProperty name="width" value="0.35" units="cm"/>
      <inkml:brushProperty name="height" value="2.1" units="cm"/>
      <inkml:brushProperty name="color" value="#CC0066"/>
      <inkml:brushProperty name="inkEffects" value="pencil"/>
    </inkml:brush>
  </inkml:definitions>
  <inkml:trace contextRef="#ctx0" brushRef="#br0">473 0 3817,'-2'1'536,"-3"2"824,-3 3-1448,-2 1-480,-3 3-88,0 1 144,-2 1 240,-1 0 640,-1 1 192,0 0 40,-2-1-112,0-1-272,-2 1-96,-1-1-104,-1 1-16,-1 1-72,-1 0-72,-2 2-64,-1 0-32,-1 2-320,-2-1-208,1 1-480,-2-2 551,6-3-1351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107"/>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0 144 3153,'4'-1'304,"6"0"424,6-2-408,5-2-24,4 0-40,3-2-120,2-1-64,1 0-40,0-1-8,0 0-16,1 0 8,-1-1-8,-1 1 0,0-1-8,0 0 0,0 1-136,0-1-248,0-1 232,-5 2-4537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482"/>
    </inkml:context>
    <inkml:brush xml:id="br0">
      <inkml:brushProperty name="width" value="0.35" units="cm"/>
      <inkml:brushProperty name="height" value="2.1" units="cm"/>
      <inkml:brushProperty name="color" value="#CC0066"/>
      <inkml:brushProperty name="inkEffects" value="pencil"/>
    </inkml:brush>
  </inkml:definitions>
  <inkml:trace contextRef="#ctx0" brushRef="#br0">526 1 3169,'-2'1'208,"-3"2"192,-3 2-336,-2 3-32,-2 1 216,-2 1 96,-1 0 184,-2 1 56,-1-1-200,-1 1-112,-1-1-160,-2 1-64,-1 0-24,-2 0-8,-2 0-16,-1 1-16,-2-1-144,-2 1-48,-1-1-104,-1 1 0,-1-1-40,0 0-376,2-1 488,5-2-3865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1.872"/>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0 328 5577,'3'0'240,"5"-3"144,4-1-304,6-1-32,4-2-8,3-1 56,1-1 112,1 0 289,1 0 127,0 0 232,-1 0-40,-1 1-208,0-1-120,0-1-272,0 1-88,0-1-72,0-1-16,1 0-24,-1-1-8,1 0-8,0-1-8,0 0-72,-1-1-80,0-1-272,-2 0-128,0 0-40,-2 0-8,0-1-240,-1 0-497,1-1 769,-4 2-5233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230"/>
    </inkml:context>
    <inkml:brush xml:id="br0">
      <inkml:brushProperty name="width" value="0.35" units="cm"/>
      <inkml:brushProperty name="height" value="2.1" units="cm"/>
      <inkml:brushProperty name="color" value="#CC0066"/>
      <inkml:brushProperty name="inkEffects" value="pencil"/>
    </inkml:brush>
  </inkml:definitions>
  <inkml:trace contextRef="#ctx0" brushRef="#br0">262 1 2673,'-1'2'328,"0"2"264,-2 3-96,0 3-160,-2 4 32,-2 2-16,-1 2-16,-2 4-72,-2 3-72,-1 2-88,-2 3-32,-2 1-64,-2 1-8,-2 0 0,-2-1-16,-3 0-288,0-1-608,-2-1 552,5-6-4169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2.68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1 227 4025,'3'-2'184,"3"-3"64,5-3-136,3-3-80,3-1-24,1-2-16,2-1 8,1-1 48,0-1 120,-1-1 48,0 0 0,-1-1-208,-1 0-256,0 1-880,1-1 672,-4 3-2969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11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162 0 2441,'-1'2'80,"1"1"-32,-1 4 0,-2 3 168,-1 3 88,-3 4 112,-1 2 48,-3 2-152,-1 2-88,-1 2-120,-1 1-48,1 3-40,-2 1-8,1 2-136,-1 0-560,-2 2 448,3-6-3441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3.693"/>
    </inkml:context>
    <inkml:brush xml:id="br0">
      <inkml:brushProperty name="width" value="0.35" units="cm"/>
      <inkml:brushProperty name="height" value="2.1" units="cm"/>
      <inkml:brushProperty name="color" value="#CC0066"/>
      <inkml:brushProperty name="inkEffects" value="pencil"/>
    </inkml:brush>
  </inkml:definitions>
  <inkml:trace contextRef="#ctx0" brushRef="#br0">0 393 4105,'3'-1'504,"2"-3"952,3-2-1416,3-2-16,2-1 8,2-2 0,1 0 176,1-2 88,1 0 81,0-1 15,0-2-144,0 0-88,-1-2-80,-1-1-24,0-1-32,-1 0-48,-1-1-336,0 0-88,-1 0-145,-1 0 17,0 0 296,-1 1 0,0 1-640,-1 0-280,-1 2 544,-2 4-2041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4.0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114 1 336,'0'1'296,"0"2"248,0 2 72,-1 3-7,0 3-105,-1 2-128,-1 3-72,-1 2-184,-1 3-48,-1 0-40,-1 2 8,-2-1-8,-2 2-8,-3 1-24,-2 1-32,-2 4 16,2-4-3841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1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0 3401,'1'1'432,"2"0"320,2 2-152,3 1-360,1 1-64,3 1 128,2 2 128,2 1 248,2 2 89,2 1-129,2 1-104,3 1-192,2 1-96,2 0-112,4-1-64,3-2-504,3-2-208,1-1-576,2-3-449,0-2 1009,-7-1-4497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357"/>
    </inkml:context>
    <inkml:brush xml:id="br0">
      <inkml:brushProperty name="width" value="0.1" units="cm"/>
      <inkml:brushProperty name="height" value="0.1" units="cm"/>
      <inkml:brushProperty name="color" value="#00A0D7"/>
    </inkml:brush>
  </inkml:definitions>
  <inkml:trace contextRef="#ctx0" brushRef="#br0">4 1 672,'-3'6'3305,"3"-7"-2985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223"/>
    </inkml:context>
    <inkml:brush xml:id="br0">
      <inkml:brushProperty name="width" value="0.2" units="cm"/>
      <inkml:brushProperty name="height" value="0.2" units="cm"/>
      <inkml:brushProperty name="color" value="#004F8B"/>
    </inkml:brush>
  </inkml:definitions>
  <inkml:trace contextRef="#ctx0" brushRef="#br0">388 20 2713,'-3'-3'188,"-1"1"1,0 0-1,1 0 1,-1 0-1,0 0 1,0 1 0,0-1-1,0 1 1,0 0-1,0 1 1,0-1 0,0 1-1,-1-1 1,1 1-1,0 0 1,0 1-1,0-1 1,-1 1 0,1 0-1,0 0 1,-6 2-1,3-1 105,0 1 1,-1 0-1,1 0 0,0 1 0,1 0 0,-1 0 0,1 1 0,0-1 0,0 1 0,0 1 0,-5 5 0,-8 15-255,2 0 0,1 1 1,1 0-1,-18 49 0,-32 123-66,52-152-242,3 0 0,1 1 0,-3 82 0,12-37-173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5.63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 3313,'1'0'352,"2"1"168,2 0-152,3 1-296,2 0-48,3 2-16,2 1 16,1 2 48,2 0 72,1 1 240,1 1 80,2 1 48,2 1-24,3 1-216,3 1-79,3 0-105,2 0-64,2-1-200,2-1-345,1-1-1039,0-1 904,-7-2-3753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6.198"/>
    </inkml:context>
    <inkml:brush xml:id="br0">
      <inkml:brushProperty name="width" value="0.35" units="cm"/>
      <inkml:brushProperty name="height" value="2.1" units="cm"/>
      <inkml:brushProperty name="color" value="#CC0066"/>
      <inkml:brushProperty name="inkEffects" value="pencil"/>
    </inkml:brush>
  </inkml:definitions>
  <inkml:trace contextRef="#ctx0" brushRef="#br0">3 1 6233,'-1'0'392,"0"2"393,1 0-793,0 0-80,2 1-8,1 1 48,3 1 40,2 0 96,2 0 104,2 2 144,3 1 40,3 0 48,1 2-8,3 2-64,3 1-40,3 0-120,3 2-56,5 0-80,4-1-24,3 0-32,4-2-8,2 0-1152,2-2 848,-7-2-8282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259"/>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78 1448,'2'0'480,"6"0"497,4 0-409,7 0-48,5 0-264,5-2-136,5 0-96,3-2-8,3-2 0,2 0 0,1-2-8,1-1-40,1-1-656,1 0-392,0-1 543,-7 1-1575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7.660"/>
    </inkml:context>
    <inkml:brush xml:id="br0">
      <inkml:brushProperty name="width" value="0.35" units="cm"/>
      <inkml:brushProperty name="height" value="2.1" units="cm"/>
      <inkml:brushProperty name="color" value="#CC0066"/>
      <inkml:brushProperty name="inkEffects" value="pencil"/>
    </inkml:brush>
  </inkml:definitions>
  <inkml:trace contextRef="#ctx0" brushRef="#br0">817 1 3505,'-4'1'80,"-5"2"-56,-5 3-40,-4 2-48,-4 0-24,-3 2-32,-4 0 32,-2 1 136,-3 0 96,-3 0 176,-2 1 40,-2 0-88,-3 1-48,-1-1-64,-1 1 40,0 0 72,0-1 0,2 0-80,1-2-80,2 0-96,2-3-64,3-1-312,4-2-264,3-2 312,7-2-4169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3 1088,'3'0'40,"6"-1"176,5 1 144,4 0 425,4-1 207,4 1 96,3 0-80,3 0-360,2 0-184,3 1-168,2 0-39,3 0-65,1 0-32,3 1-128,1-1-32,1 1-104,0-1-336,1 0-953,0-1 849,-8-1-4601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635"/>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93 1008,'-1'0'136,"1"-1"136,1-1-216,0-1-40,2 0-112,1-1-16,2 0 8,1 0 8,2 0 88,1-1 8,2 0 0,3-1 0,1 1 0,4 0-8,2-1 0,2 0 8,5-1 8,2-1-8,4 0 0,-4 1-1064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8.954"/>
    </inkml:context>
    <inkml:brush xml:id="br0">
      <inkml:brushProperty name="width" value="0.35" units="cm"/>
      <inkml:brushProperty name="height" value="2.1" units="cm"/>
      <inkml:brushProperty name="color" value="#CC0066"/>
      <inkml:brushProperty name="inkEffects" value="pencil"/>
    </inkml:brush>
  </inkml:definitions>
  <inkml:trace contextRef="#ctx0" brushRef="#br0">342 0 3273,'-3'1'352,"-6"2"488,-4 1-760,-4 2-208,-4 1-64,-2 2 8,-2-1 32,-1 2 216,-2-1 64,0 0 8,-1-1-32,-1 1-136,-1-1-280,-1 1 200,5-2-3753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357"/>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1 156 2665,'4'-1'152,"6"-1"168,7-1-200,7-2-24,6-1-16,3-1-72,4-1 0,1 0 8,2-1 0,-2 1 8,0-1 16,0 0 40,-2-1 24,-1 1 8,-1 0 0,0 0-56,0 0-32,0 0-56,0 0-296,1 0 224,-6 1-3465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19.803"/>
    </inkml:context>
    <inkml:brush xml:id="br0">
      <inkml:brushProperty name="width" value="0.35" units="cm"/>
      <inkml:brushProperty name="height" value="2.1" units="cm"/>
      <inkml:brushProperty name="color" value="#CC0066"/>
      <inkml:brushProperty name="inkEffects" value="pencil"/>
    </inkml:brush>
  </inkml:definitions>
  <inkml:trace contextRef="#ctx0" brushRef="#br0">843 0 3057,'-3'2'40,"-2"0"-208,-2 3-104,-4 1 8,-2 2 87,-2 0 442,-2 1 271,-2 0 128,0 0-64,-3 1-232,-1 0-112,-1 1-88,-3 1-8,-1 0-56,-1 1-56,-2 1-24,-1-1-16,-1 1 8,-1-1 0,0-1 0,-1 0 0,0 0-24,0-1-48,1 0-104,1-1-32,-1-1-8,2-1 32,-1-1 104,1 0 32,1 0-224,1-1-328,1 0 336,6 0-3265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20.123"/>
    </inkml:context>
    <inkml:brush xml:id="br0">
      <inkml:brushProperty name="width" value="0.35" units="cm"/>
      <inkml:brushProperty name="height" value="2.1" units="cm"/>
      <inkml:brushProperty name="color" value="#CC0066"/>
      <inkml:brushProperty name="inkEffects" value="pencil"/>
    </inkml:brush>
  </inkml:definitions>
  <inkml:trace contextRef="#ctx0" brushRef="#br0">1 151 2401,'3'-1'304,"4"-2"192,6-1-144,4-1-192,4-1-72,3-1 40,2 0 32,1-1 32,1 0 0,1 1-72,1-1-32,0 0-32,0 0-8,0 0-16,0 1-16,1-1-16,0 0-8,0 0-24,0 0-80,1-1-792,1 1 624,-6 1-3217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2.987"/>
    </inkml:context>
    <inkml:brush xml:id="br0">
      <inkml:brushProperty name="width" value="0.2" units="cm"/>
      <inkml:brushProperty name="height" value="0.2" units="cm"/>
      <inkml:brushProperty name="color" value="#004F8B"/>
    </inkml:brush>
  </inkml:definitions>
  <inkml:trace contextRef="#ctx0" brushRef="#br0">389 1 4097,'-5'0'442,"0"0"1,0 1-1,0 0 1,0 0-1,0 0 1,0 1-1,0-1 1,0 1-1,1 0 1,-7 4 0,3-1-227,1 0 0,-1 1 0,1 0 0,0 1 0,-6 7 0,-5 9-137,0 0 1,-21 42 0,36-61 52,-28 55 443,1 1 0,4 1 0,2 1-1,3 1 1,3 1 0,-16 99 0,26-108-671,3 2-1,2-1 1,3 0-1,2 1 1,2-1-1,3 0 1,29 108-1,-31-145-459,1-1 0,1 1 0,1-1 0,0-1 1,2 0-1,0 0 0,15 20 0,27 18-1231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3.7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569 3 2328,'0'0'577,"-6"-2"599,-7 2-800,-7 1-88,-7 5-152,-6 5 32,-5 8 240,-5 8 216,-4 8 232,-3 9 1,-2 5-209,0 7-216,2 6-472,4 5-456,7 4-1601,8 3 1297,10-12-4641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181"/>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669 31 5545,'-4'-3'256,"-4"-3"16,-5-1-112,-3-1-144,-4 3-8,-3 3 40,-5 5 64,-5 8 56,-5 7 0,-8 10-32,-5 9-64,-7 9-72,-2 8-16,-2 10-192,2 9-224,4 9-736,4 8 664,11-10-4129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425 2 536,'-4'-1'264,"-5"1"248,-8 1 248,-6 4 121,-6 5 215,-6 7-8,-5 9-168,-4 8-128,-1 10-255,2 10-121,3 9-184,6 8-88,6 6-192,8 5-224,9 3-520,8 0-417,9-1 601,4-16-4641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4.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497 41 4473,'-6'-2'192,"-6"-3"72,-7-2-272,-5-1-8,-3 0 40,-2 1 136,0 3 336,-3 5 160,-1 7 96,-1 8-119,-3 9-289,0 11-168,0 11-184,1 11-40,3 10-304,3 11-352,6 9 399,7-10-6424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 36 6521,'-4'-6'-504,"-5"-8"112,0-2-5233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19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 4 968,'-5'-2'8,"-2"1"-984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57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126 0 1248,'-9'8'80,"-12"10"64,-9 11-424,-4 10 184,3-2-1000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5.9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1183 390 2232,'5'-14'48,"4"-18"-80,1-13-184,0-8 16,-3-2 152,-7 3 488,-7 6 297,-9 8 375,-11 9-56,-9 11-328,-8 11-112,-7 10-320,-6 10-88,-4 9-79,-5 6-17,-5 7 72,-4 5 24,-3 8-8,-4 7-24,-1 7-104,-3 8-32,1 5-24,3 5-24,9 7-592,11 5-593,13 5 657,16-14-5241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51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1877 129 5569,'2'-4'440,"3"-3"120,2-3-79,0-2-337,-3-2-56,-5 0-8,-7 0 0,-9 0 136,-10 0 80,-9 2 80,-10 3 0,-11 4-144,-10 7-96,-13 9-96,-13 9-24,-13 11-8,-12 10 8,-11 10 8,-10 11 16,-4 11 168,0 11 8,4 9-16,9 10-40,13 10-464,15 10-392,16 8-1737,18 4 1457,19-20-4617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6.94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1313 3 6929,'-9'-1'281,"-14"0"63,-12 3-1161,-12 5-271,-10 6-128,-10 7 160,-10 6 1144,-10 5 576,-8 4 624,-6 5 104,-5 7-399,-1 7-305,3 9-520,4 11-240,8 11-872,10 11-465,12 13 689,17-13-4793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3.671"/>
    </inkml:context>
    <inkml:brush xml:id="br0">
      <inkml:brushProperty name="width" value="0.2" units="cm"/>
      <inkml:brushProperty name="height" value="0.2" units="cm"/>
      <inkml:brushProperty name="color" value="#004F8B"/>
    </inkml:brush>
  </inkml:definitions>
  <inkml:trace contextRef="#ctx0" brushRef="#br0">59 1 5921,'-1'0'82,"-1"0"0,0 0 0,0 0 0,0 0 0,0 0 0,1 0 0,-1 1 0,0-1 0,0 0-1,1 1 1,-1 0 0,0-1 0,1 1 0,-1 0 0,0 0 0,1 0 0,-1 0 0,1 0 0,0 0 0,-1 0 0,1 1-1,0-1 1,-2 3 0,1 1-56,0 0-1,0 1 0,1-1 0,-1 1 0,1-1 1,0 11-1,1-15-34,-4 37 519,1 0 1,2 0-1,2 1 0,8 47 0,-6-64-433,2 0-1,0-1 0,2 0 0,0 0 0,1 0 0,1-1 0,1-1 1,24 36-1,-30-49-235,0-1 1,0 1-1,1-1 1,0 0-1,0 0 1,0 0-1,1-1 1,0 1-1,0-1 1,0-1-1,0 1 1,0-1 0,1 0-1,-1-1 1,1 1-1,0-1 1,13 2-1,27-10-862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37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1245 5 3681,'-11'-2'312,"-16"0"296,-16 1 144,-16 6 56,-11 6 24,-10 8-55,-6 10-89,-5 11-224,-3 10-112,-2 10-232,1 11-72,2 9-48,5 8 0,6 9 0,8 8-8,12 9-192,15 6-224,15 6-616,18 2-553,18-1 833,8-24-4657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7.7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687 28 5689,'-6'-2'304,"-9"-4"120,-8-1-304,-6 1-64,-5 1-40,-5 4 192,-5 4 81,-4 6 87,-5 7 40,-4 8-120,-2 8-72,1 8-96,2 11-64,6 10-64,8 10-24,8 11 16,10 8-8,10 7-208,12 4-392,15 1 368,4-18-7226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05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1 976,'2'1'-200,"3"3"112,2-1-600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11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79 496,'13'-6'264,"18"-11"120,19-11-136,0 0-1640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6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891 0 5401,'-14'0'232,"-18"3"0,-18 3-88,-15 6-48,-9 5-48,-5 6-8,-1 5 16,0 6 0,2 6 0,4 7-32,6 7-16,7 7-40,10 8-328,12 7-776,13 7-448,12 4 680,9-12-1473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8.9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418 145 5889,'-3'-6'152,"-4"-7"-88,-6-6-64,-5-3 0,-5-1 8,-4 2 48,-5 3 8,-3 5 16,-3 5 8,-2 7-32,-1 6-16,1 7-16,4 8-24,5 8-8,9 8-8,11 6-16,11 7-32,14 3-312,13 2-168,12-1-320,14-5-152,12-10-232,13-12 663,-7-11-1183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19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262 0 3985,'-8'1'120,"-10"1"-40,-10 2-104,-6 2-352,-3 3-64,1 4 16,3 3 24,5 3 304,7 2-57,7 2-119,9 2-16,10 3-72,10 2 200,2-4-1032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3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19 3073,'1'-4'-448,"2"-3"127,0-1-1983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4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0 456,'0'0'8,"2"1"24,1 0-48,2 3-8,4 4 16,1 0-440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39.90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0 3201,'-4'3'480,"-6"6"792,-1 5-824,2 8-24,6 6-32,7 6-64,10 5-32,11 2 1,11 1-1,12-2-32,10-1 24,9-5-24,8-5-32,7-5-112,5-7-192,6-7-480,2-6-296,0-7-721,-2-5-215,-5-3 968,-17-1-2145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36.073"/>
    </inkml:context>
    <inkml:brush xml:id="br0">
      <inkml:brushProperty name="width" value="0.2" units="cm"/>
      <inkml:brushProperty name="height" value="0.2" units="cm"/>
      <inkml:brushProperty name="color" value="#004F8B"/>
    </inkml:brush>
  </inkml:definitions>
  <inkml:trace contextRef="#ctx0" brushRef="#br0">1 0 11498,'22'21'369,"17"0"23,8 1-272,13-2 0,6 2 16,3-4-40,6 0-32,5-2-80,2-3-296,8-10-2289,4-7 1785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12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4745,'-3'5'192,"-2"7"-40,0 8-40,2 10-64,5 7-32,5 8-8,7 4-8,8 3-192,9 1-304,11-2 288,-2-10-4169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5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7490,'-1'4'264,"0"6"-32,4 7-304,7 5-104,7 5-56,8 2 8,9 2 184,8-1 216,8-1 264,10-2 56,8-5-80,9-5-184,9-7-248,7-8-88,5-9-72,4-9-88,0-9-408,-2-7-281,-2-7-735,-2-8 856,-17 5-3465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0.78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 0 2689,'-3'1'-553,"-3"2"241,0 0-1512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0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46 1784,'3'-1'160,"4"-3"241,6-3-65,6 0-32,6-1-64,4 1-184,5 1-32,2 2-24,2 3 0,-2 3-8,-1 3 8,-4 5 248,-3 4 208,-4 5 144,-5 6 8,-3 7-248,-3 9-192,-4 9-152,-5 10-8,-5 7-40,-6 6-32,-8 2-72,-7-1-32,-7-5-192,-7-7-120,-6-10-168,-4-10-384,-6-12 616,7-10-2009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3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1 327 5153,'11'-2'-192,"16"-4"-464,17-3-584,16-4-17,10-5 585,7-5 640,4-4 816,2-2 65,0-2-273,1 0-296,-3 2-256,-2 2-32,-3 3-384,-1 2-376,-2 2 415,-12 4-1743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1.70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270 1 2961,'-8'0'168,"-9"0"160,-8 3-312,-6 2-40,-1 4-8,-1 4 0,3 5 32,3 4 48,3 5 192,4 5 40,6 6 24,6 4-16,9 4-168,12 3-48,12 3-24,12 0 0,11-1 208,10 0 104,10-4 160,7-7 32,9-9-104,6-11-79,4-12-169,2-11-56,0-10-368,-1-8-217,-1-6-623,-2-4-616,-2-4 952,-17 4-2817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00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372 1 2609,'-11'-1'536,"-14"2"400,-12 1-352,-7 2-496,-2 3-72,0 4 32,4 3 88,5 5 136,5 3 104,6 3 88,9 5-48,8 5-104,10 5-88,13 4-135,11 2-49,13-4-32,12-6 0,11-9-8,9-12 0,6-12-128,6-13-145,3-12-607,1-11-504,0-10 728,-16 3-3185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2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939 19 1000,'-8'-1'416,"-9"-3"328,-14-1-127,-12 1-97,-12 1-104,-10 2-24,-7 4-8,-3 3-32,0 3-88,3 3-56,5 3-48,5 2 8,6 3-16,5 3-16,6 3-80,4 4-24,5 4 0,6 2-8,8 5-8,8 4 0,12 5-32,13 5-112,14 6-888,14 4 696,1-9-4305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67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489 309 3617,'0'-8'392,"-1"-10"96,-1-6-280,-4-6-384,-5 0-216,-5 1 8,-7 3 216,-5 3 160,-6 3 112,-4 3 80,-2 3 128,0 1 16,1 2 8,4 1-72,3 1-168,5 2-40,4 0-8,4 1 64,2 2 104,2 2 0,2 1 0,1 2-80,2 1-8,4 1 0,4 0 0,7 2 8,7 1-80,7-1-24,9 0-32,6-2-136,8-2-760,5-3-656,4-5 776,-6-1-2673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2.8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6 3465,'-3'-2'-232,"-3"0"128,-1 0-3025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3.498"/>
    </inkml:context>
    <inkml:brush xml:id="br0">
      <inkml:brushProperty name="width" value="0.1" units="cm"/>
      <inkml:brushProperty name="height" value="0.1" units="cm"/>
      <inkml:brushProperty name="color" value="#00A0D7"/>
    </inkml:brush>
  </inkml:definitions>
  <inkml:trace contextRef="#ctx0" brushRef="#br0">17 0 984,'-9'2'208,"4"5"696,3-1 345,7 3 559,7 1 56,13 1-367,9-1-289,14 3-568,8 1-232,14 1-448,9 0-280,13-8-328,5-5-88,12-12-80,3-8-8,2-14-305,2-6 625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15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1181 31 4393,'-4'-3'752,"-5"-3"512,-5-1-439,-6 0-577,-7 2-176,-7 3-80,-8 2-8,-10 5 24,-10 3 80,-12 6 320,-10 5 88,-8 7 16,-6 7-64,0 12-320,2 12-96,6 14-552,9 14-136,11 10-344,11 5-425,14 2 961,16-18-5121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54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705 0 4633,'-6'6'480,"-11"6"880,-11 11-1504,-11 10-96,-11 10-48,-11 9 24,-6 6 248,-4 5 200,1 2 128,4 1 0,6 0-136,8-2-192,8 1-480,10-1-456,10 2 504,9-11-4145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3.880"/>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775 165 1296,'-1'-6'184,"-2"-7"200,-3-6-256,-5-3-56,-6-1-16,-7 1 0,-8 3 16,-9 2 201,-10 5 103,-9 4 360,-7 4 208,-4 6 8,-1 5-80,3 6-368,6 6-231,7 7-458,9 6-111,10 8-248,11 7-88,10 7 112,12 4 72,12 1 128,13-1-112,12-3-440,12-4 488,-3-11-2161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17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4697,'0'6'408,"3"8"328,5 8-536,10 11-392,10 7-240,13 4-104,8 2 8,9-5 296,5-5 160,3-11-16,3-9-288,0-10 240,-11-6-3313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54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38 1 5113,'-4'3'304,"-5"8"160,-1 6-8,0 6-144,6 7 8,7 3 33,10 2 23,14 0-48,13 1-40,17-2-184,16-2-56,13-3-24,12-4 0,6-3 8,2-5-8,0-5-64,-3-6-264,-5-7-1625,-5-7 1289,-19-1-5017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4.88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8706,'0'6'208,"5"10"-176,11 13-16,17 13-40,16 10-16,19 7 8,14 2 8,13-3 32,10-5 16,9-7-8,7-6-8,8-5-32,4-3-72,2-3-224,1 0-288,-3-2-1105,-2-2 1017,-23-4-4745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2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0 5969,'-3'7'200,"-1"7"136,5 8 56,9 6 33,14 3-1,16 1-64,17 1-88,16-2 8,14-1-8,11-1-120,10-2-56,8 0-56,7-1-24,6 0-32,4-2-168,3-4-448,0-3-344,-2-4-1129,-3-6 1153,-23-2-3417</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5.87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1154 1 3849,'-12'5'96,"-15"9"-216,-18 11-264,-14 9-288,-15 8-1,-11 6 185,-10 4 288,-7 2 368,-5 3 16,-1 2-32,1-1-32,5-1-112,10 0-24,13 0 16,20-10-2024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23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1619 14 4241,'-22'-2'96,"-28"-3"-64,-29 1-32,-24 2 0,-17 4 0,-13 6 112,-7 5 200,-3 6 272,2 6 88,4 6-56,9 7-215,12 10-313,15 9-513,20 9-511,19 9-512,22 4 592,18-11-2633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6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2266 211 6961,'-10'-5'265,"-12"-6"71,-14-5-352,-13-3-48,-10 0-16,-10-1 24,-10 0 104,-10 1 128,-8 1 200,-9 0 72,-8 1-8,-7 3-96,-6 4-184,-4 5-80,-4 8-64,-1 7-16,0 10 0,4 8 0,6 9-8,9 8 0,13 10-32,14 7 0,18 8-144,17 6-80,19 3-40,18 2-56,19 1-280,18-1-409,19-2 593,4-14-5625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7.979"/>
    </inkml:context>
    <inkml:brush xml:id="br0">
      <inkml:brushProperty name="width" value="0.1" units="cm"/>
      <inkml:brushProperty name="height" value="0.1" units="cm"/>
      <inkml:brushProperty name="color" value="#00A0D7"/>
    </inkml:brush>
  </inkml:definitions>
  <inkml:trace contextRef="#ctx0" brushRef="#br0">1 4 1008,'14'-4'16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6.9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1595 286 2136,'-10'-7'40,"-14"-8"-32,-15-8-56,-13-4 104,-10-3 153,-10 0 359,-7 0 128,-5 2 72,-2 2-80,-2 3-328,-1 3-144,0 5-200,-3 6-48,-3 6-16,-3 9 8,-3 8 24,0 8 0,2 10-88,6 8-552,13 10 440,19-4-4369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028"/>
    </inkml:context>
    <inkml:brush xml:id="br0">
      <inkml:brushProperty name="width" value="0.35" units="cm"/>
      <inkml:brushProperty name="height" value="2.1" units="cm"/>
      <inkml:brushProperty name="color" value="#004F8B"/>
      <inkml:brushProperty name="inkEffects" value="pencil"/>
    </inkml:brush>
  </inkml:definitions>
  <inkml:trace contextRef="#ctx0" brushRef="#br0">1561 1 2361,'-10'0'128,"-13"1"-32,-15 3-8,-15 5-48,-12 8 104,-11 7 280,-10 10 184,-8 9 240,-7 9-24,-5 8-232,-2 9-168,0 9-264,2 8-88,3 10-64,4 8 8,5 4 120,9 3-7,12 0-65,15-2-88,17-6-929,18-8 633,13-19-5545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324"/>
    </inkml:context>
    <inkml:brush xml:id="br0">
      <inkml:brushProperty name="width" value="0.35" units="cm"/>
      <inkml:brushProperty name="height" value="2.1" units="cm"/>
      <inkml:brushProperty name="color" value="#004F8B"/>
      <inkml:brushProperty name="inkEffects" value="pencil"/>
    </inkml:brush>
  </inkml:definitions>
  <inkml:trace contextRef="#ctx0" brushRef="#br0">779 1 4721,'-9'0'136,"-12"2"-64,-12 3-48,-10 7-40,-9 7-16,-7 8 16,-6 9 24,-5 8 344,-2 9 88,1 9 32,3 10-24,6 7-328,8 8-176,10 9-848,10 8 624,12-13-5209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8.657"/>
    </inkml:context>
    <inkml:brush xml:id="br0">
      <inkml:brushProperty name="width" value="0.35" units="cm"/>
      <inkml:brushProperty name="height" value="2.1" units="cm"/>
      <inkml:brushProperty name="color" value="#004F8B"/>
      <inkml:brushProperty name="inkEffects" value="pencil"/>
    </inkml:brush>
  </inkml:definitions>
  <inkml:trace contextRef="#ctx0" brushRef="#br0">665 0 2841,'-8'4'224,"-11"6"272,-11 8-424,-9 9-32,-7 9 32,-6 9 240,-7 8 160,-3 9 120,-4 8-32,2 9-248,3 9-168,8 6-200,10 6-320,11 3-1136,12 2 968,10-17-3105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2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326 153 2136,'-5'-1'200,"-7"1"305,-7 0-625,-4 1-256,-4 2-201,-4 3 17,-1 2 560,-3 5 560,0 3 593,1 5 63,5 2-392,6 3-328,8 2-416,10 2-80,10 3-224,11 1-128,10 0-96,9-2-88,6-4 200,4-8 208,3-11 192,1-14 104,0-15 24,-2-12-40,-3-11-32,-3-7 0,-5-4-16,-7 0 0,-7 2 136,-7 5 56,-7 6 256,-9 6 160,-6 6-7,-8 6-33,-7 6-112,-5 7-120,-5 6-128,-3 7-56,-4 9-144,-2 8-64,-2 8-32,0 6 0,1 5-16,2 4 0,6 2-40,6 2-8,10 2-280,9 1-192,11 0-552,12-3-369,11-7-487,8-10 928,0-9-2097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49.437"/>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358 1 6889,'-7'0'585,"-9"1"223,-9 2-280,-7 4-312,-5 5-152,-2 6-64,-1 8 0,0 6 8,3 6-8,3 5-16,8 3-24,8 5-312,12 3-312,12 2-1369,13 2 1185,3-9-4297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07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457 1 4369,'-7'8'472,"-9"12"576,-9 12-232,-8 11 161,-6 10-97,-4 11-192,-3 9-24,0 11-64,-1 9-96,4 8-192,4 8-128,7 3-280,8 4-136,11-3-328,9-3-200,12-11-472,12-13-513,12-16 1017,0-22-5433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4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484 49 2841,'-4'-4'688,"-5"-4"792,-5-3-72,-5 0-279,-4 1-129,-4 6-344,-4 8-152,-2 11-16,-2 12 72,-1 13 104,0 13-23,0 15-225,2 17-120,1 21-176,1 19-40,3 20-56,5 17-24,5 8-360,9 1-280,10-9-649,10-15-607,10-24 1048,2-32-7114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0.771"/>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0 5753,'-5'14'840,"-6"20"625,-4 18-697,1 15-520,6 10-368,8 4-432,11-1-176,10-6-777,10-8 849,-1-17-4857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043"/>
    </inkml:context>
    <inkml:brush xml:id="br0">
      <inkml:brushProperty name="width" value="0.35" units="cm"/>
      <inkml:brushProperty name="height" value="2.1" units="cm"/>
      <inkml:brushProperty name="color" value="#004F8B"/>
      <inkml:brushProperty name="inkEffects" value="pencil"/>
    </inkml:brush>
  </inkml:definitions>
  <inkml:trace contextRef="#ctx0" brushRef="#br0">322 0 7466,'-7'2'720,"-9"2"896,-7 3-1376,-5 2-88,-2 5-232,-1 4-64,0 8-24,0 7 48,2 9 112,1 9 32,3 9 0,4 7-16,7 4-216,7 3-272,9-1-800,9-4-785,9-8 1089,1-13-3745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8.468"/>
    </inkml:context>
    <inkml:brush xml:id="br0">
      <inkml:brushProperty name="width" value="0.1" units="cm"/>
      <inkml:brushProperty name="height" value="0.1" units="cm"/>
      <inkml:brushProperty name="color" value="#00A0D7"/>
    </inkml:brush>
  </inkml:definitions>
  <inkml:trace contextRef="#ctx0" brushRef="#br0">16 46 1000,'-3'3'1709,"3"-2"-1567,-1-1 1,1 0-1,0 0 0,-1 0 1,1 0-1,0 0 1,-1 1-1,1-1 0,0 0 1,-9-4 3559,9 3-3560,0 1 1,0 0-1,-1-1 1,1 0-1,6-9 3653,4 4-4541,4 0 763,0 1 0,0 1 0,0 0 0,1 1 0,-1 1 0,1 0-1,-1 1 1,1 1 0,0 0 0,18 3 0,-27-3-118,1 2 1,-1-1-1,1 1 0,-1 0 0,0 0 0,1 1 0,-1 0 0,0 0 1,-1 0-1,1 1 0,0 0 0,-1 0 0,0 0 0,0 1 0,0-1 0,-1 1 1,0 1-1,1-1 0,-2 0 0,1 1 0,-1 0 0,0 0 0,0 0 1,3 11-1,-4-10 81,-1-1 0,0 1 0,-1 0 1,0 0-1,0-1 0,0 1 0,-1 0 1,0 0-1,0-1 0,-1 1 0,0-1 0,0 1 1,0-1-1,-1 0 0,0 0 0,0 0 1,-1 0-1,1 0 0,-1-1 0,0 0 1,-1 0-1,0 0 0,1 0 0,-1 0 0,-1-1 1,1 0-1,-7 4 0,-3-4-117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1.313"/>
    </inkml:context>
    <inkml:brush xml:id="br0">
      <inkml:brushProperty name="width" value="0.35" units="cm"/>
      <inkml:brushProperty name="height" value="2.1" units="cm"/>
      <inkml:brushProperty name="color" value="#004F8B"/>
      <inkml:brushProperty name="inkEffects" value="pencil"/>
    </inkml:brush>
  </inkml:definitions>
  <inkml:trace contextRef="#ctx0" brushRef="#br0">285 0 7266,'-10'4'312,"-13"5"136,-9 8-304,-5 9-64,-2 11-8,1 13 240,4 12 152,4 13 168,7 12 32,8 13-248,12 10-168,17 5-240,21 0-248,24-7-808,26-15-792,27-24 936,-6-22-6130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5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356 1 7698,'-4'2'456,"-6"3"240,-4 3-512,-5 4-48,-1 2-88,-1 1 48,0 1 136,-1 1 32,0 3 40,-1 6-32,-3 8-120,-1 13-32,-3 14-56,0 14-40,2 13-112,6 9-248,8 6-1568,12 4 1256,5-16-7122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2.934"/>
    </inkml:context>
    <inkml:brush xml:id="br0">
      <inkml:brushProperty name="width" value="0.35" units="cm"/>
      <inkml:brushProperty name="height" value="2.1" units="cm"/>
      <inkml:brushProperty name="color" value="#004F8B"/>
      <inkml:brushProperty name="inkEffects" value="pencil"/>
    </inkml:brush>
  </inkml:definitions>
  <inkml:trace contextRef="#ctx0" brushRef="#br0">318 1 4761,'-7'4'672,"-10"7"584,-7 8-799,-5 9-1,-4 8-304,-2 9-32,-1 7 88,2 7 24,2 6-24,4 4-48,6 2-368,7 3-176,9-1-689,10 0-895,12-1 1152,2-13-3417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3.258"/>
    </inkml:context>
    <inkml:brush xml:id="br0">
      <inkml:brushProperty name="width" value="0.35" units="cm"/>
      <inkml:brushProperty name="height" value="2.1" units="cm"/>
      <inkml:brushProperty name="color" value="#004F8B"/>
      <inkml:brushProperty name="inkEffects" value="pencil"/>
    </inkml:brush>
  </inkml:definitions>
  <inkml:trace contextRef="#ctx0" brushRef="#br0">622 0 4785,'-7'1'240,"-12"4"0,-10 4-88,-11 7 312,-8 7 280,-7 9 393,-4 7 87,-2 6-352,3 8-328,2 7-400,6 9-112,6 11-352,6 12-368,10 11-1945,9 9 1601,8-15-4873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246"/>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2841,'0'2'352,"-1"2"304,1 4-288,1 3 24,1 4 216,-1 2 48,2 3 112,1 1-23,1 0-289,4 1-72,4-1-248,5-1-96,5 1-80,5-1-144,7-1-520,7-2-417,4-3-911,5-4 1024,-8-3-2305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607"/>
    </inkml:context>
    <inkml:brush xml:id="br0">
      <inkml:brushProperty name="width" value="0.35" units="cm"/>
      <inkml:brushProperty name="height" value="2.1" units="cm"/>
      <inkml:brushProperty name="color" value="#004F8B"/>
      <inkml:brushProperty name="inkEffects" value="pencil"/>
    </inkml:brush>
  </inkml:definitions>
  <inkml:trace contextRef="#ctx0" brushRef="#br0">132 1 4577,'-6'5'504,"-8"7"568,-6 6-768,-2 4-152,1 4 0,2 1 153,3 2 63,7 3 200,5 2 24,7 3-88,7 2-56,7 3-224,9 1-104,8-1-96,8 0-32,7-4-128,7-5-72,7-5-288,6-8-224,3-8-1097,1-7 1065,-11-6-5025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4.941"/>
    </inkml:context>
    <inkml:brush xml:id="br0">
      <inkml:brushProperty name="width" value="0.35" units="cm"/>
      <inkml:brushProperty name="height" value="2.1" units="cm"/>
      <inkml:brushProperty name="color" value="#004F8B"/>
      <inkml:brushProperty name="inkEffects" value="pencil"/>
    </inkml:brush>
  </inkml:definitions>
  <inkml:trace contextRef="#ctx0" brushRef="#br0">16 1 8226,'-3'4'352,"-4"4"184,2 5-432,4 4 0,9 2-24,10 2 16,8 1 104,9 0 64,7 0 104,5 0-8,4-1-56,4-3-64,5-4-128,7-4-112,3-6-216,4-6-176,-1-7-624,-2-8-600,-4-7 888,-14 1-6650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2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3 0 9410,'-1'4'456,"-1"6"368,3 4-800,5 5-16,9 3-56,9 1-80,10 0-192,10 0-112,7-2-280,4-3-128,5-3-393,3-5-143,4-3-240,5-4 720,-11-2-2225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540"/>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4969,'4'5'656,"8"5"400,13 5-535,11 3-201,12 1-456,10-1-184,6-2-177,6-4-63,4-2 72,4-2 72,1-3 224,0-2 72,1-3 104,-13-1-4761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5.89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8082,'0'4'80,"2"5"-128,4 3-144,8 5 216,9 3 32,11 3-8,12 2 40,11 3-16,11 0-32,11 2-184,12-1-200,11-3-144,10-3 15,10-7 169,6-5 128,3-7 120,0-6-288,-2-5-1096,-4-5 936,-23-1-3473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263"/>
    </inkml:context>
    <inkml:brush xml:id="br0">
      <inkml:brushProperty name="width" value="0.1" units="cm"/>
      <inkml:brushProperty name="height" value="0.1" units="cm"/>
      <inkml:brushProperty name="color" value="#00A0D7"/>
    </inkml:brush>
  </inkml:definitions>
  <inkml:trace contextRef="#ctx0" brushRef="#br0">130 5 2625,'25'-5'7714,"14"7"-6299,-34-2-1455,-1 1 1,1 0 0,-1 0 0,1 0 0,0 1 0,-1 0 0,0 0 0,1 0 0,-1 0 0,0 1 0,0-1 0,-1 1 0,1 0 0,0 0 0,-1 1-1,0-1 1,6 8 0,-6-5 14,1-1-1,-1 2 0,0-1 0,-1 0 0,1 0 0,-1 1 1,0-1-1,-1 1 0,0 0 0,0 0 0,0-1 0,-1 1 1,0 0-1,0 0 0,-1-1 0,0 1 0,0 0 1,0 0-1,-3 7 0,-5 8-84,-1 0 0,0-1-1,-2 0 1,-16 23 0,24-38 50,-20 23-1530,23-28 1219,0 0 0,-1 0 1,1 0-1,0 0 0,-1-1 1,1 1-1,-1 0 0,1-1 1,-1 1-1,1-1 0,-1 0 1,1 1-1,-4-1 0,32-17-438,-20 16 1083,1-1 0,0 1 0,-1 0 0,1 1 0,-1 0 0,1 0 1,0 1-1,-1 0 0,1 0 0,-1 1 0,0 0 0,1 0 0,-1 1 0,0 0 0,0 0 0,0 0 1,11 9-1,-13-9-281,1 1 1,-1 0 0,0 0 0,0 0-1,0 1 1,-1-1 0,1 1 0,-1 0-1,0 1 1,-1-1 0,1 1 0,-1 0-1,0 0 1,0 0 0,-1 0-1,0 0 1,0 0 0,-1 1 0,1-1-1,0 12 1,-4 2 134,0 1 0,-2 0 0,0-1 1,-1 0-1,-1 0 0,-1 0 0,0-1 0,-2 0 0,0-1 0,-1 0 0,-1 0 0,-1-1 1,-1 0-1,0-1 0,-1-1 0,0 0 0,-28 22 0,36-33 58,0-1-1,-1 0 1,1 0 0,-1 0-1,0-1 1,1 0 0,-1 0-1,0-1 1,0 0 0,-12 1-1,15-2-83,-1 0-1,1 0 1,0 0 0,0-1 0,0 1-1,0-1 1,0 0 0,0 0-1,0-1 1,0 1 0,0-1-1,1 1 1,-1-1 0,0-1-1,1 1 1,0 0 0,-1-1-1,1 0 1,-5-5 0,8 8-105,0 0 1,0 0 0,0 0 0,0-1-1,-1 1 1,1 0 0,0 0 0,0 0 0,0-1-1,0 1 1,0 0 0,0 0 0,0-1-1,0 1 1,0 0 0,0 0 0,0-1-1,0 1 1,0 0 0,0 0 0,0 0 0,0-1-1,0 1 1,0 0 0,0 0 0,0-1-1,0 1 1,0 0 0,0 0 0,0 0-1,1-1 1,-1 1 0,0 0 0,0 0 0,0 0-1,0-1 1,1 1 0,-1 0 0,0 0-1,0 0 1,0 0 0,1 0 0,-1-1 0,16-3-164,15 2-83,-18 3-23,-1 1 0,0 0-1,1 0 1,-1 2-1,0-1 1,0 1 0,0 1-1,-1 0 1,0 1-1,0 0 1,0 1 0,-1 0-1,0 1 1,0 0-1,-1 1 1,0-1 0,0 2-1,-1-1 1,0 1-1,-1 0 1,7 13 0,-7-12 8,-1 1 0,-1 0 0,0 0-1,-1 0 1,0 0 0,0 1 0,-1 0 0,-1-1 0,-1 1 0,1 0 0,-2 19 0,-1-22 524,0 0 0,-1 1 0,0-1-1,0 0 1,-1 0 0,-1 0 0,0-1 0,0 1 0,-7 11 0,1-6 90,-1-1 0,0 1 1,-1-2-1,-1 0 0,0 0 1,0-1-1,-1-1 0,-1 0 0,-24 14 1,14-12-449,1-2 0,-2 0 1,0-1-1,0-1 0,-44 8 0,58-16-408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269"/>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1 238 6945,'10'5'265,"17"3"-49,23 3-136,23-1-200,23-5-144,20-6-25,15-9 25,9-6 144,5-6 136,4-5 288,1-1 9,3-3-17,2-2-104,1-3-1097,2-3 641,-28 5-6137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6.70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0 138 11634,'0'5'113,"5"8"-290,9 7-215,13 4 40,16 2 64,18-2 48,17-4 96,15-4 136,13-4 48,8-4 128,6-3 48,4 0 48,2-1-24,4 0-104,3-1-40,2-3-72,2-4-24,2-7-176,0-7-144,-1-8-344,-2-9-280,-1-10-576,-3-10-649,-3-14 1217,-23 5-3633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005"/>
    </inkml:context>
    <inkml:brush xml:id="br0">
      <inkml:brushProperty name="width" value="0.35" units="cm"/>
      <inkml:brushProperty name="height" value="2.1" units="cm"/>
      <inkml:brushProperty name="color" value="#004F8B"/>
      <inkml:brushProperty name="inkEffects" value="pencil"/>
    </inkml:brush>
  </inkml:definitions>
  <inkml:trace contextRef="#ctx0" brushRef="#br0">7 1 8346,'-4'11'248,"1"15"136,8 14-592,14 12 160,20 7-24,22 2 8,21-4 40,18-6 56,13-10 48,12-10-8,9-12-16,8-11-344,6-13-288,7-13-1425,6-13 1169,-24-1-4273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309"/>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12355,'3'8'288,"6"11"88,13 12-808,15 8-160,18 6-513,16 1-183,14-2 0,13-4 312,8-6 615,5-7 249,4-8 112,0-7-40,1-9-336,-3-7-288,-1-7 352,-21-2-5161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7.820"/>
    </inkml:context>
    <inkml:brush xml:id="br0">
      <inkml:brushProperty name="width" value="0.35" units="cm"/>
      <inkml:brushProperty name="height" value="2.1" units="cm"/>
      <inkml:brushProperty name="color" value="#004F8B"/>
      <inkml:brushProperty name="inkEffects" value="pencil"/>
    </inkml:brush>
  </inkml:definitions>
  <inkml:trace contextRef="#ctx0" brushRef="#br0">54 1 7626,'-5'5'192,"-7"8"232,-2 6-200,0 6 280,5 5-72,9 5-160,13 3-200,15 3-16,16 0-32,17 1-64,13-2-72,10-3 40,7-3 104,3-4 104,0-4 136,0-4 8,-1-6-56,0-3-40,-1-5-112,-3-5-40,-3-6-64,-3-5-16,-4-5-16,-5-5 0,-8-3 24,-8-4 16,-12 0 88,-10-1 56,-11 0 96,-12 1 0,-11 0-104,-9 2-96,-8 3-280,-5 2-104,-4 4 0,0 4 64,1 6 264,3 5 96,6 8 88,7 6-24,10 8-64,10 7-40,13 7-96,11 6-208,14 5-400,13 2-352,13-1-705,12-2-95,11-6 936,-11-10-2865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122"/>
    </inkml:context>
    <inkml:brush xml:id="br0">
      <inkml:brushProperty name="width" value="0.35" units="cm"/>
      <inkml:brushProperty name="height" value="2.1" units="cm"/>
      <inkml:brushProperty name="color" value="#004F8B"/>
      <inkml:brushProperty name="inkEffects" value="pencil"/>
    </inkml:brush>
  </inkml:definitions>
  <inkml:trace contextRef="#ctx0" brushRef="#br0">35 1 11690,'-7'4'-504,"-6"4"496,-1 0-11170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350"/>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72 6473,'6'4'472,"11"4"289,13 7-233,14 4-248,14 4-144,11 2-464,8-1-136,6-3-56,3-5 31,3-4 313,1-7 136,-1-7 64,-1-6 16,0-6-24,-2-8-16,-1-6-384,0-7-368,-3-7-800,-3-7 752,-15 6-2425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8.83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401 97 4593,'-1'-4'1112,"-5"-4"945,-6-5-777,-10-3-1064,-8 0-232,-9 0-144,-5 3 32,-3 5 144,0 6 80,4 6 40,6 6 32,8 7 32,6 5 16,9 5 56,7 5-72,11 5-120,10 4-48,11 3-216,10 2-40,11 0-112,10-1 8,9-3 168,8-3 56,6-5 176,6-5 24,5-6-16,4-8-24,3-7-40,0-8-16,-2-8-8,-5-7-24,-6-6-32,-8-7 8,-10-4 56,-10-4 0,-11-4-56,-11-3-184,-12-4-120,-9 1 48,-9 0 320,-7 5 272,-6 6 200,-3 7-8,-1 8-120,1 7 56,1 6-40,3 6-16,3 5-96,4 6-168,7 4-128,8 5-96,10 4-176,10 2-184,10 2-192,8 0-112,8-3-192,7-4 71,6-4-207,5-5-200,4-6 816,-13-3-3425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012"/>
    </inkml:context>
    <inkml:brush xml:id="br0">
      <inkml:brushProperty name="width" value="0.35" units="cm"/>
      <inkml:brushProperty name="height" value="2.1" units="cm"/>
      <inkml:brushProperty name="color" value="#004F8B"/>
      <inkml:brushProperty name="inkEffects" value="pencil"/>
    </inkml:brush>
  </inkml:definitions>
  <inkml:trace contextRef="#ctx0" brushRef="#br0">8 0 3265,'-3'4'40,"-1"1"-3345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682"/>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0 5121,'6'1'320,"14"1"168,17 2-200,18 0-136,17 1-56,17 0-96,13 0 0,10 1 0,7 0 8,6 1-8,3-1 0,3-1 0,1-1 0,0 0-8,0-3-312,-2-2-744,-1-4 680,-24-1-4313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0.720"/>
    </inkml:context>
    <inkml:brush xml:id="br0">
      <inkml:brushProperty name="width" value="0.1" units="cm"/>
      <inkml:brushProperty name="height" value="0.1" units="cm"/>
      <inkml:brushProperty name="color" value="#00A0D7"/>
    </inkml:brush>
  </inkml:definitions>
  <inkml:trace contextRef="#ctx0" brushRef="#br0">1 1 2633,'9'20'776,"0"3"656,0-2-208,1 2-472,0 0-199,1-2-321,-1 1-224,2-2-464,-1-1-185,1-3-375,0 0-400,1-8 824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5:59.935"/>
    </inkml:context>
    <inkml:brush xml:id="br0">
      <inkml:brushProperty name="width" value="0.35" units="cm"/>
      <inkml:brushProperty name="height" value="2.1" units="cm"/>
      <inkml:brushProperty name="color" value="#004F8B"/>
      <inkml:brushProperty name="inkEffects" value="pencil"/>
    </inkml:brush>
  </inkml:definitions>
  <inkml:trace contextRef="#ctx0" brushRef="#br0">1 1 8386,'2'5'416,"7"6"656,9 8-1848,12 4-312,14 5-73,13 0 97,10-1 128,10-4 392,8-5 128,6-5-480,4-6 560,-15-4-2321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060"/>
    </inkml:context>
    <inkml:brush xml:id="br0">
      <inkml:brushProperty name="width" value="0.35" units="cm"/>
      <inkml:brushProperty name="height" value="2.1" units="cm"/>
      <inkml:brushProperty name="color" value="#004F8B"/>
      <inkml:brushProperty name="inkEffects" value="pencil"/>
    </inkml:brush>
  </inkml:definitions>
  <inkml:trace contextRef="#ctx0" brushRef="#br0">2295 73 2593,'-11'-3'-393,"-16"-3"-159,-17-3 200,-16-2 840,-13-1 209,-11-1-97,-10 2-56,-10 4-272,-8 6-72,-11 8-64,-11 10-16,-11 12 184,-11 14 376,-11 15 672,-7 13 185,0 13-129,7 12-392,17 11-1144,24 8-1512,26 6 992,31-18-7586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401"/>
    </inkml:context>
    <inkml:brush xml:id="br0">
      <inkml:brushProperty name="width" value="0.35" units="cm"/>
      <inkml:brushProperty name="height" value="2.1" units="cm"/>
      <inkml:brushProperty name="color" value="#004F8B"/>
      <inkml:brushProperty name="inkEffects" value="pencil"/>
    </inkml:brush>
  </inkml:definitions>
  <inkml:trace contextRef="#ctx0" brushRef="#br0">46 1 5121,'-9'2'-944,"-8"4"584,-3 1-3457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523"/>
    </inkml:context>
    <inkml:brush xml:id="br0">
      <inkml:brushProperty name="width" value="0.35" units="cm"/>
      <inkml:brushProperty name="height" value="2.1" units="cm"/>
      <inkml:brushProperty name="color" value="#004F8B"/>
      <inkml:brushProperty name="inkEffects" value="pencil"/>
    </inkml:brush>
  </inkml:definitions>
  <inkml:trace contextRef="#ctx0" brushRef="#br0">49 0 880,'-21'16'0,"-6"4"-880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3.9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81 0 2777,'-14'11'-224,"-18"16"48,-2 3-2201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268"/>
    </inkml:context>
    <inkml:brush xml:id="br0">
      <inkml:brushProperty name="width" value="0.35" units="cm"/>
      <inkml:brushProperty name="height" value="2.1" units="cm"/>
      <inkml:brushProperty name="color" value="#004F8B"/>
      <inkml:brushProperty name="inkEffects" value="pencil"/>
    </inkml:brush>
  </inkml:definitions>
  <inkml:trace contextRef="#ctx0" brushRef="#br0">704 42 3057,'-4'-4'312,"-4"-4"488,-6-3-1008,-5 1-16,-6 3 88,-6 5 224,-6 7 504,-5 7 152,-7 7 168,-3 8-104,-4 7-367,-1 9-185,0 11-384,2 10-128,4 11-337,4 8-239,7 5-648,6 3 784,9-14-2761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4.587"/>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526 109 3161,'0'-5'376,"0"-6"584,-3-5-944,-2-3-424,-4-1-176,-4 3-72,-5 3 87,-6 7 898,-6 8 431,-5 7 520,-4 7 64,-4 8-448,-1 8-287,-1 8-529,-1 9-272,0 10-681,0 9-343,2 7 568,8-9-4017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418"/>
    </inkml:context>
    <inkml:brush xml:id="br0">
      <inkml:brushProperty name="width" value="0.35" units="cm"/>
      <inkml:brushProperty name="height" value="2.1" units="cm"/>
      <inkml:brushProperty name="color" value="#004F8B"/>
      <inkml:brushProperty name="inkEffects" value="pencil"/>
    </inkml:brush>
  </inkml:definitions>
  <inkml:trace contextRef="#ctx0" brushRef="#br0">3712 361 5457,'4'-2'368,"3"-3"400,0-2-736,-2-4-24,-5-3 8,-7-3 152,-10-4 137,-7-4 71,-8-3 16,-7-2-80,-6-1-56,-7 1-56,-8 2-32,-9 2-96,-13 3-24,-14 3-40,-17 3 8,-17 4 0,-19 5 48,-19 4 200,-15 6 80,-17 9 272,-13 10 112,-13 10 57,-8 12-1,-4 10-240,2 8-152,9 9-272,16 6-160,22 9-552,25 8-408,26 9-1545,25 4 1409,33-14-7178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5.844"/>
    </inkml:context>
    <inkml:brush xml:id="br0">
      <inkml:brushProperty name="width" value="0.35" units="cm"/>
      <inkml:brushProperty name="height" value="2.1" units="cm"/>
      <inkml:brushProperty name="color" value="#004F8B"/>
      <inkml:brushProperty name="inkEffects" value="pencil"/>
    </inkml:brush>
  </inkml:definitions>
  <inkml:trace contextRef="#ctx0" brushRef="#br0">44 1 1504,'-8'7'-64,"-9"11"64,-1 2-1440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145"/>
    </inkml:context>
    <inkml:brush xml:id="br0">
      <inkml:brushProperty name="width" value="0.35" units="cm"/>
      <inkml:brushProperty name="height" value="2.1" units="cm"/>
      <inkml:brushProperty name="color" value="#004F8B"/>
      <inkml:brushProperty name="inkEffects" value="pencil"/>
    </inkml:brush>
  </inkml:definitions>
  <inkml:trace contextRef="#ctx0" brushRef="#br0">528 15 4137,'-13'-3'432,"-17"-2"864,-15 1-1544,-12 2-96,-7 5-32,-2 7 32,1 7 200,6 7 112,8 7 0,13 7-216,13 9 152,11-5-3905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179"/>
    </inkml:context>
    <inkml:brush xml:id="br0">
      <inkml:brushProperty name="width" value="0.1" units="cm"/>
      <inkml:brushProperty name="height" value="0.1" units="cm"/>
      <inkml:brushProperty name="color" value="#00A0D7"/>
    </inkml:brush>
  </inkml:definitions>
  <inkml:trace contextRef="#ctx0" brushRef="#br0">1 287 2312,'32'3'337,"3"-1"327,5-2-120,1-2 24,5-2 160,0-1 16,-1-3-144,0-3-88,-1-5-327,2-3-129,5-9-64,1-2-16,0-9-144,-1-1-81,-5-4-631,-5-1 520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6.815"/>
    </inkml:context>
    <inkml:brush xml:id="br0">
      <inkml:brushProperty name="width" value="0.35" units="cm"/>
      <inkml:brushProperty name="height" value="2.1" units="cm"/>
      <inkml:brushProperty name="color" value="#004F8B"/>
      <inkml:brushProperty name="inkEffects" value="pencil"/>
    </inkml:brush>
  </inkml:definitions>
  <inkml:trace contextRef="#ctx0" brushRef="#br0">867 2 1720,'-6'0'64,"-10"-1"16,-8 0-48,-9 2-8,-8 1 80,-7 2 377,-7 4 183,-6 3 296,-7 5 24,-4 5-232,-3 6-152,0 7-280,3 8-112,8 6-143,9 6-49,12 5-201,12 3-247,12 2-752,11-1-456,11-1 816,5-12-1985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7.088"/>
    </inkml:context>
    <inkml:brush xml:id="br0">
      <inkml:brushProperty name="width" value="0.35" units="cm"/>
      <inkml:brushProperty name="height" value="2.1" units="cm"/>
      <inkml:brushProperty name="color" value="#004F8B"/>
      <inkml:brushProperty name="inkEffects" value="pencil"/>
    </inkml:brush>
  </inkml:definitions>
  <inkml:trace contextRef="#ctx0" brushRef="#br0">596 13 5585,'-7'-3'288,"-11"-2"328,-11 1-960,-11 4-96,-9 5 0,-7 8 40,-6 7 392,-2 6 128,1 6 40,4 4-16,6 3-88,10 3-8,11 2-40,14 3-232,15 4 160,9-6-5041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8.778"/>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1 3137,'9'7'8,"16"7"-176,22 6-80,2-2-2481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163"/>
    </inkml:context>
    <inkml:brush xml:id="br0">
      <inkml:brushProperty name="width" value="0.35" units="cm"/>
      <inkml:brushProperty name="height" value="2.1" units="cm"/>
      <inkml:brushProperty name="color" value="#004F8B"/>
      <inkml:brushProperty name="inkEffects" value="pencil"/>
    </inkml:brush>
  </inkml:definitions>
  <inkml:trace contextRef="#ctx0" brushRef="#br0">10 1 11522,'-3'5'-64,"0"7"-416,0 8-24,4 5 224,4 6 200,7 4 64,6 3 16,6 2 32,6 0 24,3 1 32,6-2 0,4-2-352,4-4-224,5-6-512,3-7-400,2-9-633,3-7 1065,-9-6-3241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467"/>
    </inkml:context>
    <inkml:brush xml:id="br0">
      <inkml:brushProperty name="width" value="0.35" units="cm"/>
      <inkml:brushProperty name="height" value="2.1" units="cm"/>
      <inkml:brushProperty name="color" value="#004F8B"/>
      <inkml:brushProperty name="inkEffects" value="pencil"/>
    </inkml:brush>
  </inkml:definitions>
  <inkml:trace contextRef="#ctx0" brushRef="#br0">20 1 2713,'-2'5'184,"-3"6"312,-1 8-88,1 4-96,4 4-96,4 2-416,8 1-72,7-1-56,8-1-24,8-2 16,6-4 48,5-2 104,4-4 79,2-3 105,1-4-40,-2-3 32,-9-2-2208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46:09.662"/>
    </inkml:context>
    <inkml:brush xml:id="br0">
      <inkml:brushProperty name="width" value="0.35" units="cm"/>
      <inkml:brushProperty name="height" value="2.1" units="cm"/>
      <inkml:brushProperty name="color" value="#004F8B"/>
      <inkml:brushProperty name="inkEffects" value="pencil"/>
    </inkml:brush>
  </inkml:definitions>
  <inkml:trace contextRef="#ctx0" brushRef="#br0">0 0 7082,'6'3'-201,"12"4"-879,15 1-672,17 1 1048,1-3-2641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3:40.610"/>
    </inkml:context>
    <inkml:brush xml:id="br0">
      <inkml:brushProperty name="width" value="0.1" units="cm"/>
      <inkml:brushProperty name="height" value="0.1" units="cm"/>
      <inkml:brushProperty name="color" value="#5B2D90"/>
    </inkml:brush>
  </inkml:definitions>
  <inkml:trace contextRef="#ctx0" brushRef="#br0">1 86 1056,'40'0'3752,"65"-9"-1,-97 9-3627,0 0 1,0 0-1,0 1 0,0 0 0,0 1 0,0-1 1,-1 2-1,10 2 0,38 9 92,22-10 515,149-10 0,-57-2-237,1420-19 342,-1081 35-666,-111 0-133,0-4 14,1198-12-46,-822 4 43,38-1 12,658-18-52,-690 17 40,-419 3-35,459-13 74,468 9-28,-662 13 53,160-3 380,-608-1-354,-78 1-83,179-19 0,-215 7-4289,-46 6 3163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14:01.043"/>
    </inkml:context>
    <inkml:brush xml:id="br0">
      <inkml:brushProperty name="width" value="0.1" units="cm"/>
      <inkml:brushProperty name="height" value="0.1" units="cm"/>
      <inkml:brushProperty name="color" value="#5B2D90"/>
    </inkml:brush>
  </inkml:definitions>
  <inkml:trace contextRef="#ctx0" brushRef="#br0">0 67 1096,'1'1'250,"-1"0"-1,1-1 1,0 1 0,0 0-1,0-1 1,0 1 0,0-1-1,-1 1 1,1-1 0,0 0-1,0 1 1,0-1-1,0 0 1,0 1 0,0-1-1,0 0 1,0 0 0,0 0-1,0 0 1,0 0-1,1 0 1,0-1 0,30 3 410,170-3 277,271 4 1496,413-30-504,-696 15-1799,939-15 660,-982 26-692,552-2 201,450-5 661,390 17-343,-1118-3-294,300 8-103,-186 0-176,85 2 33,-2 13 109,-289-32 23,34 2 45,132 8-70,-106-5 32,-115-11 36,-175 3-98,-93 6-316,42-4 532,-48 4-415,1 0 1,0 0 0,-1 0 0,1 0 0,-1 0 0,1 0-1,0 0 1,-1 0 0,1 0 0,-1 0 0,1-1 0,-1 1-1,1 0 1,-1 0 0,1 0 0,-1-1 0,1 1 0,-1 0-1,1-1 1,-1 1 0,1 0 0,-1-1 0,1 1 0,-1-1 0,0 1-1,1-1 1,-1 1 0,0 0 0,1-1 0,-1 0 0,0 1-1,0-1 1,1 1 0,-1-1 0,0 1 0,0-1 0,0 1-1,0-1 1,0 0 0,0 1 0,0-1 0,0 1 0,0-1-1,0 1 1,0-1 0,0 0 0,0 1 0,-1-1 0,1 1-1,0-1 1,0 1 0,-1-1 0,1 1 0,0-1 0,0 1 0,-1-1-1,1 1 1,-1-1 0,1 1 0,0 0 0,-1-1 0,1 1-1,-1-1 1,-7-3-3131,-1-3 2129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7:27.078"/>
    </inkml:context>
    <inkml:brush xml:id="br0">
      <inkml:brushProperty name="width" value="0.1" units="cm"/>
      <inkml:brushProperty name="height" value="0.1" units="cm"/>
      <inkml:brushProperty name="color" value="#FFC114"/>
    </inkml:brush>
  </inkml:definitions>
  <inkml:trace contextRef="#ctx0" brushRef="#br0">18 21 848,'-8'-11'-136,"-1"2"24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1.746"/>
    </inkml:context>
    <inkml:brush xml:id="br0">
      <inkml:brushProperty name="width" value="0.35" units="cm"/>
      <inkml:brushProperty name="height" value="0.35" units="cm"/>
      <inkml:brushProperty name="color" value="#FFC114"/>
    </inkml:brush>
  </inkml:definitions>
  <inkml:trace contextRef="#ctx0" brushRef="#br0">953 467 1616,'26'-36'13677,"-27"35"-13591,-3-1 132,0-1 1,1 0-1,0 0 0,0 0 0,0 0 0,0 0 0,0-1 0,1 0 0,-1 1 0,1-1 1,0 0-1,0 0 0,-2-7 0,2 5-47,0 1 0,0 1 0,-1-1 1,1 0-1,-1 0 0,-7-6 0,8 9-119,0 0 0,0 1 0,0-1 0,0 1-1,0 0 1,-1 0 0,1-1 0,0 2 0,-1-1 0,1 0 0,-1 0-1,1 1 1,-1-1 0,0 1 0,1 0 0,-1 0 0,1 0 0,-6 1-1,-3 1 21,1 0 0,-1 1 0,1 0-1,0 1 1,0 0 0,0 1-1,0 0 1,1 0 0,0 1 0,0 0-1,0 1 1,1 0 0,0 0 0,-9 11-1,0 1-47,1 0 0,1 1 0,1 1 0,1 1-1,-12 24 1,16-26-35,1 0 0,1 1-1,1 0 1,0 0-1,2 1 1,0-1 0,2 1-1,0 0 1,1 0-1,1 0 1,4 25 0,-3-38 18,1 0 1,0 0 0,0-1 0,0 1 0,1 0 0,1-1-1,-1 0 1,1 0 0,1 0 0,-1 0 0,1-1 0,1 0 0,0 0-1,0 0 1,0 0 0,0-1 0,1 0 0,0-1 0,0 0-1,1 0 1,0 0 0,0-1 0,0 0 0,0 0 0,0-1 0,1 0-1,0-1 1,-1 0 0,15 2 0,-8-3 69,0-1 0,0-1 0,0 0 0,0-1 0,0-1 0,-1 0 0,1-1 0,-1 0-1,0-1 1,0-1 0,0 0 0,-1-1 0,1 0 0,-2-1 0,1-1 0,-1 0 0,18-18 0,-19 17-1,-1 0-1,0 0 1,0-1 0,-1-1-1,0 0 1,-1 0 0,0-1 0,-1 0-1,0 0 1,-2 0 0,1-1-1,-1 0 1,-1 0 0,-1 0-1,0-1 1,-1 1 0,0-1 0,-1-16-1,-2 18-22,-1 0 0,0 0-1,-1 0 1,-1 0 0,0 1 0,-1 0-1,0-1 1,0 1 0,-2 1-1,1-1 1,-2 1 0,1 0 0,-1 1-1,-1 0 1,0 0 0,0 1-1,-1 0 1,0 1 0,-1 0 0,0 0-1,0 1 1,-14-6 0,9 5-63,0 2 0,0 0 0,0 0 0,-1 2 0,0 0 0,0 1 1,0 0-1,-1 2 0,1 0 0,0 1 0,-1 0 0,1 2 0,0 0 0,-1 1 0,1 0 0,-23 9 1,26-7-4,0 1 1,0 0-1,1 1 1,-1 1 0,1 0-1,1 1 1,0 0-1,0 1 1,1 0 0,0 1-1,-18 22 1,24-25 4,0 1 1,0-1-1,0 1 1,1 0-1,1 0 0,0 1 1,0-1-1,0 1 1,1-1-1,1 1 1,0 0-1,0-1 0,1 1 1,0 0-1,0 0 1,1 0-1,1-1 1,0 1-1,4 13 0,-1-9-2,0 0 0,1-1 0,0 0-1,1 0 1,1 0 0,0-1-1,1 0 1,0-1 0,1 0-1,0 0 1,1-1 0,0-1 0,0 1-1,1-2 1,0 0 0,1 0-1,16 7 1,-13-8 8,-1-1 0,2 0-1,-1-1 1,0-1 0,1-1 0,0 0-1,0-1 1,0-1 0,0 0 0,0-1 0,0-1-1,0-1 1,-1-1 0,29-7 0,-16 0 13,-2 0 0,1-2 0,-1-2 1,-1 0-1,-1-1 0,0-2 0,35-30 0,-46 35 2,-1 0-1,-1-1 0,0 0 0,0-1 1,-2 0-1,0-1 0,0 0 0,-1 0 1,-1-1-1,-1 0 0,0-1 1,-1 0-1,7-34 0,-11 40 9,-1 1 0,-1-1-1,0 1 1,0-1 0,-1 1 0,-1-1-1,0 1 1,0 0 0,-1-1 0,0 1-1,0 0 1,-1 1 0,-7-13 0,3 9 4,-1 1 0,0 0 1,0 1-1,-1-1 0,0 2 0,-1 0 1,0 0-1,-23-14 0,13 11-21,-1 1-1,0 1 1,0 1 0,-1 1-1,0 1 1,-1 1-1,0 1 1,0 1 0,0 2-1,-1 0 1,-30 0 0,29 5-33,-1 1 0,1 0 1,0 2-1,0 1 0,0 1 1,1 2-1,0 0 0,0 2 1,1 0-1,0 2 0,2 0 1,-31 24-1,42-28 17,0 0-1,0 0 0,1 1 1,1 1-1,-1-1 0,2 2 1,0-1-1,0 1 1,1 0-1,0 1 0,1 0 1,1 0-1,0 0 0,0 1 1,2-1-1,0 1 0,0 0 1,1 0-1,1 0 1,0 0-1,1 1 0,1-1 1,0 0-1,6 25 0,-1-13 3,2-2 0,0 1 0,2-1-1,1-1 1,1 0 0,0 0 0,2-1 0,1-1-1,1 0 1,0-1 0,32 30 0,-33-37 1,0-1 0,0 0 1,1-1-1,1 0 0,-1-2 1,2 0-1,-1-1 1,1 0-1,1-2 0,-1 0 1,1-1-1,0-1 1,0 0-1,0-2 0,1 0 1,22-1-1,-17-4 40,-1 0 1,0-1-1,0-2 0,0 0 0,-1-1 1,1-2-1,-2 0 0,1-2 1,-1 0-1,-1-2 0,0 0 0,-1-1 1,-1-1-1,0-1 0,-1 0 1,0-2-1,-2 0 0,0-1 0,-1-1 1,-1 0-1,21-39 0,-30 45-4,0 0-1,-1 0 0,-1-1 0,0 1 1,-1-1-1,0 0 0,-1 1 1,-1-1-1,0 0 0,-1 0 1,-1 1-1,0-1 0,-1 1 1,-1-1-1,0 1 0,0 0 0,-2 0 1,0 1-1,0 0 0,-16-23 1,11 18-22,-1 1 0,-1-1 1,-1 2-1,-1 0 0,0 1 1,-1 0-1,0 1 0,-1 1 0,-1 0 1,0 2-1,0 0 0,-1 1 1,-35-13-1,32 17-34,-1 1-1,1 1 1,-1 1 0,1 2 0,-1 0-1,0 1 1,0 1 0,1 1 0,-1 1-1,1 1 1,-1 1 0,1 1-1,1 1 1,-1 1 0,1 1 0,-25 14-1,27-13-21,1 1-1,1 1 0,0 0 0,1 1 1,0 0-1,1 2 0,0 0 0,1 0 0,1 1 1,1 1-1,0 0 0,1 1 0,1 0 0,1 1 1,0 0-1,2 0 0,-11 39 0,14-34 34,1 0 0,1 1 0,1-1 0,1 1 0,2-1 0,0 0 0,1 0 0,1 0 0,2 0 0,12 35 0,-14-47 17,0-2-1,1 1 1,0-1-1,1 1 1,0-1-1,1-1 1,-1 1-1,2-1 1,0 0-1,0-1 0,0 0 1,1 0-1,0-1 1,0 0-1,1-1 1,0 0-1,0 0 1,1-1-1,0 0 1,0-1-1,0-1 1,0 1-1,22 2 1,-11-5 8,0-1 0,0-1 0,0-1 0,-1 0 0,1-2 0,-1-1 0,0-1 0,0 0 0,0-2 0,37-18 0,-28 10 18,-1-1 0,-1-2 0,0 0 1,-1-2-1,-2-1 0,32-34 0,-46 44 8,0-1 1,-1 0-1,-1-1 1,0 0-1,-1 0 1,0-1-1,-1 0 0,-1-1 1,-1 1-1,0-1 1,-1 0-1,0 0 0,1-23 1,-5 26-5,0 0 0,0-1 0,-2 1-1,1 0 1,-2 0 0,0 0 0,0 1 0,-2-1 0,1 1 0,-1-1 0,-1 2-1,0-1 1,-1 0 0,0 1 0,-1 1 0,-18-20 0,9 12-21,-2 2 0,0 1-1,-1 0 1,-1 1 0,0 1 0,-1 1 0,0 1 0,-1 1 0,0 1-1,0 1 1,-1 1 0,0 1 0,0 1 0,-1 1 0,1 2 0,-1 0-1,-46 3 1,39 1-31,0 1 1,0 2-1,0 1 0,0 2 0,1 1 0,0 1 0,1 1 0,0 2 1,1 1-1,1 2 0,0 0 0,1 2 0,-32 27 0,47-33 11,0-1-1,1 2 0,0-1 1,1 2-1,0-1 0,1 1 1,1 1-1,0-1 0,1 2 1,0-1-1,2 1 0,0 0 1,0 0-1,2 0 0,0 0 1,0 1-1,2-1 1,0 1-1,1 0 0,1 0 1,0-1-1,1 1 0,1-1 1,1 0-1,0 1 0,1-2 1,1 1-1,0 0 0,1-1 1,16 24-1,-12-20 10,1 0-1,1-1 1,0 0 0,2-1-1,0-1 1,1-1-1,0 0 1,1-1 0,1 0-1,0-2 1,1 0-1,0-1 1,1-1 0,0-1-1,0 0 1,1-2 0,0 0-1,1-2 1,0 0-1,-1-1 1,1-2 0,1 0-1,-1-1 1,0-1-1,27-4 1,-21-1 32,0-2-1,0 0 1,-1-2-1,0-1 1,-1-2-1,0 0 1,0-1-1,-2-2 1,0-1-1,0 0 1,-2-2-1,22-22 1,-32 28-7,0-1 1,-1 0-1,-1-1 0,0 0 1,-1-1-1,0 0 0,-1-1 1,-1 0-1,6-21 0,-9 24-1,-1 0 0,-1 0 1,0-1-1,-1 0 0,0 1 0,-2-1 0,1 1 0,-1-1 0,-1 1 0,-1-1 0,0 1 0,-8-25 0,4 21-13,-1 0 1,-1 0-1,0 0 0,-1 1 0,0 1 0,-2 0 0,0 0 1,0 1-1,-1 1 0,-1 0 0,0 1 0,-1 0 0,0 1 1,-1 1-1,0 0 0,-20-8 0,16 10-31,1 0-1,-2 1 0,1 1 1,-1 1-1,0 1 1,0 1-1,0 1 1,0 1-1,-1 0 1,1 2-1,0 0 1,0 2-1,-41 10 1,38-6-5,0 2 1,0 0 0,1 2-1,1 1 1,0 0 0,0 2 0,1 0-1,1 2 1,1 0 0,0 1 0,-24 28-1,34-35 19,1 1-1,0 0 0,0 0 1,1 0-1,0 1 0,1 0 0,1 0 1,0 1-1,1 0 0,0-1 1,0 2-1,2-1 0,0 0 0,0 0 1,1 1-1,1-1 0,0 1 1,1-1-1,0 1 0,1-1 1,1 0-1,0 0 0,5 14 0,1-7 0,0 0 1,1 0-1,2-1 0,0 0 0,1-1 0,0 0 0,2-1 0,0-1 0,1 0 0,0-1 0,1-1 0,1-1 0,0 0 0,1-1 0,0-1 0,1-1 0,31 11 0,-24-11 9,1-2-1,1 0 0,-1-2 1,1-2-1,0 0 1,1-2-1,-1-1 0,0-1 1,0-2-1,0-1 1,0-1-1,53-15 0,-50 9 7,0-2 0,-1-1 0,0-1 0,-1-2-1,-1-1 1,0-2 0,-1 0 0,25-24 0,-41 31 6,0 1 0,-1-2 0,-1 1 0,0-1 0,-1-1 0,0 0 0,-1 0 0,7-19-1,-11 23 4,0-1 0,-1 0 0,-1 0 0,0-1-1,0 1 1,-1 0 0,-1-1 0,0 1 0,0 0-1,-1-1 1,0 1 0,-6-21 0,0 11 5,-1-1 0,-1 1 0,-1 1-1,-1 0 1,-1 0 0,0 1 0,-1 0 0,-2 1 0,1 1 0,-2 0 0,-22-18 0,15 16-22,-1 0 0,0 2 1,-1 1-1,-1 1 0,-1 1 1,0 1-1,0 1 0,-36-9 1,30 14-23,0 1 1,0 1 0,0 2 0,-1 2 0,1 0 0,0 3 0,-1 1 0,1 1 0,0 1 0,-46 15 0,54-12-2,0 2-1,1 0 1,0 1 0,1 1-1,0 1 1,-20 17 0,28-19 8,1 1 0,1 1 0,0 0 0,1 0 0,0 1 0,1 1 0,1 0 0,0 0 0,-9 20 0,14-22 6,0 0-1,0 0 0,1 0 1,1 1-1,0-1 0,1 1 1,0 0-1,1-1 0,1 1 1,0 0-1,1 0 0,3 17 1,0-13-4,1 0 0,1 0 0,0-1 1,1 0-1,1 0 0,0 0 1,2-1-1,16 22 0,-10-17 6,0-2 0,2 0-1,0-1 1,2 0 0,-1-2-1,2 0 1,0-2 0,1 0-1,1-1 1,0-1 0,0-2-1,1 0 1,32 8 0,-28-13 20,0-1 0,-1-1 0,1-1 0,0-2 1,0-1-1,0-1 0,0-1 0,-1-2 1,1 0-1,-1-2 0,0-1 0,-1-2 0,40-18 1,-42 16 15,0-1 1,-1-1-1,-1-1 1,0-1-1,-1-1 0,0-1 1,-2 0-1,0-2 1,-1 0-1,-1-1 1,-1-1-1,-1-1 1,-1 0-1,11-25 1,-20 36 0,0 0 0,-1 0 0,-1 0 0,0-1 0,0 0 0,-2 1 0,1-1 1,-2 0-1,1 0 0,-2 0 0,0 0 0,0 1 0,-6-22 0,2 18-6,-1 0-1,-1 0 0,0 1 1,-1 0-1,0 0 0,-1 1 1,-1 0-1,0 0 1,-19-18-1,10 14-15,0 0 0,-2 1 1,0 2-1,0 0 0,-2 1 0,0 1 0,0 1 1,-1 1-1,0 1 0,-1 1 0,0 2 0,-1 0 1,-34-4-1,29 10-23,-1 0 0,0 2 0,1 2 0,-1 1 0,1 1 0,0 1 0,0 2 0,1 1 0,0 2 0,0 1 0,-41 23 0,47-22 2,0 1 1,2 1-1,-1 1 0,2 2 1,0 0-1,1 1 0,1 1 1,1 0-1,0 2 1,2 0-1,0 1 0,2 0 1,-18 39-1,26-46 5,1 0 0,1 0 0,0 0 0,1 0 0,1 0 0,0 1 0,2-1 0,-1 1 0,2-1 0,0 1 0,1-1 0,1 0 0,0 1 0,2-1 1,-1-1-1,2 1 0,0-1 0,1 0 0,1 0 0,0-1 0,1 0 0,0 0 0,1-1 0,12 13 0,-8-11 11,-1-2 0,2 0 0,-1 0 0,2-1 1,0-1-1,0-1 0,1 0 0,0-1 0,1-1 0,-1-1 1,2 0-1,-1-1 0,1-2 0,0 1 0,0-2 1,0-1-1,0 0 0,1-1 0,-1-1 0,25-3 0,-16-2 20,-1-2 0,0 0-1,0-2 1,-1-1 0,0-1-1,-1-1 1,0-2 0,-1 0-1,31-24 1,-34 22 2,0-2 1,-2 1-1,0-2 0,-1-1 1,-1 0-1,-1-1 1,-1-1-1,-1 0 0,-1-1 1,12-26-1,-20 36-6,-1 0-1,0 0 0,-1-1 1,0 1-1,-1-1 0,-1 0 1,0 0-1,0 1 1,-2-1-1,0 0 0,0 0 1,-1 1-1,-1-1 0,0 1 1,-1-1-1,-1 1 1,0 0-1,0 1 0,-2-1 1,1 1-1,-1 0 1,-1 1-1,0 0 0,-1 0 1,-15-15-1,12 15-13,1 1 0,-2 0 0,1 0 0,-1 2 0,-1-1 0,1 2 0,-1 0 0,-1 0 0,1 1 0,-1 1 0,0 1 0,0 0 0,-1 1 0,1 0 0,-1 1 0,0 1 0,1 1 0,-1 0 0,0 1 0,1 1 0,-1 0 0,-18 6 0,15-2-15,0 1 1,1 1 0,0 0 0,0 2 0,1 0-1,1 1 1,0 1 0,0 0 0,1 1 0,1 0-1,0 2 1,1 0 0,-17 24 0,23-29 3,0 0 0,1 0 0,0 1 0,1 0 0,0 0 0,1 0 1,0 1-1,1-1 0,0 1 0,1 0 0,0 0 0,1 0 0,1 0 0,0 0 0,0 0 1,1 0-1,0 0 0,1 0 0,1 0 0,0 0 0,0-1 0,1 1 0,8 13 0,-9-18 8,1-1 0,0 1 0,0-1 0,0 0-1,1 0 1,0 0 0,1-1 0,-1 0-1,1 0 1,0 0 0,0-1 0,0 0 0,1 0-1,-1 0 1,1-1 0,0 0 0,0 0-1,0-1 1,1 0 0,-1 0 0,1-1 0,-1 0-1,1 0 1,-1-1 0,1 1 0,-1-2-1,1 1 1,-1-1 0,14-3 0,-2-1 11,0-1 1,0 0 0,0-2-1,-1 0 1,0-1-1,-1 0 1,0-2 0,0 0-1,-1 0 1,20-20 0,-13 9 13,0 0 1,-1-2-1,-1 0 1,32-50-1,-50 68-15,1 0-1,-1 0 1,0 0 0,0 0-1,-1 0 1,0 0 0,0-1-1,-1 1 1,1-1 0,-1 0-1,-1 1 1,1-1 0,-1 0-1,0 0 1,-1 1 0,0-1 0,0 0-1,0 1 1,-1-1 0,0 1-1,0 0 1,0-1 0,-1 1-1,0 0 1,0 0 0,-1 1-1,0-1 1,0 1 0,-7-8-1,5 6-4,-1 0 0,0 1-1,0 0 1,-1 1 0,1-1-1,-1 1 1,0 1 0,-1 0-1,1 0 1,-1 0 0,0 1 0,0 0-1,0 1 1,0 0 0,0 1-1,-12-1 1,8 2-8,0 0 1,0 2-1,-1 0 1,2 0-1,-1 1 1,0 0-1,0 1 1,1 1-1,0 0 1,-20 12-1,16-8-3,1 1 0,0 1 0,1 0 0,0 0 0,0 2 0,1 0 0,1 0 0,0 1 0,1 1 0,1 0 0,0 0 0,1 1 0,1 0 0,0 1 1,1 0-1,-9 32 0,15-37 1,0 0 1,0 0 0,1-1 0,1 1 0,0 0 0,1-1 0,0 1-1,0 0 1,1-1 0,1 0 0,0 0 0,1 0 0,0 0-1,0-1 1,1 0 0,0 0 0,1 0 0,0-1 0,1 0 0,0 0-1,0-1 1,12 9 0,-11-9 7,1-1 0,0 0 0,0-1 1,0 0-1,1 0 0,0-1 0,0 0 0,1-1 0,-1-1 0,1 1 0,0-2 0,0 0 1,0 0-1,0-1 0,0-1 0,0 0 0,0 0 0,0-1 0,0-1 0,0 0 0,17-6 1,-7 0 15,-1-1 0,0-1 0,-1-1 1,0 0-1,-1-2 0,0 0 0,-1-2 0,0 0 1,23-26-1,-31 30-4,0-1 0,-2 0 0,1 0 0,-1 0 0,-1-1 1,0-1-1,-1 1 0,-1-1 0,0 0 0,0 0 0,-2-1 0,0 1 0,0-1 0,-1 0 1,-1-25-1,-3 15-1,-1 0 0,-2 0 1,0 0-1,-2 1 0,-1 0 1,-1 1-1,0 0 0,-2 0 1,-1 1-1,0 0 0,-2 1 1,0 0-1,-19-19 0,20 26-17,0 1 1,-1 1-1,0 0 0,0 0 0,-2 2 0,1 0 1,-1 1-1,-19-9 0,23 13-4,-2 1-1,1 0 1,0 0-1,-1 1 1,1 1 0,-1 1-1,0 0 1,0 0 0,1 1-1,-1 1 1,-21 4 0,16-1-9,1 1 1,0 0-1,0 2 1,0 0-1,1 1 1,0 1-1,0 1 1,1 0-1,1 1 1,0 1-1,0 0 1,1 1-1,1 0 1,0 1 0,1 1-1,0 0 1,-11 19-1,12-15 4,1 1-1,0 0 1,1 1-1,2-1 1,0 2-1,1-1 1,1 1-1,1 0 1,0 0-1,2 0 1,1 0-1,1 0 1,1 1-1,5 32 1,0-24 4,2 0 0,1 0 0,1-1 1,2 0-1,1-1 0,1 0 0,2-1 0,1-1 1,0 0-1,3-1 0,0-1 0,24 23 0,-30-35 6,-1 0-1,2-1 1,0 0-1,1-1 1,0-1 0,0 0-1,1-1 1,0-1-1,0-1 1,1-1-1,0 0 1,1-1-1,-1-1 1,1 0-1,0-2 1,0 0-1,0-1 1,0-1 0,0-1-1,-1 0 1,30-7-1,-21 1 11,-1-2 0,-1 0 0,0-2 0,0-1 0,-1 0 0,0-2 0,-1-1 0,-1-1 0,-1-1 0,0 0 0,20-23 0,-28 27 14,-1-1-1,-1 1 1,0-2-1,-1 0 1,-1 0-1,0-1 0,-1 0 1,-1 0-1,0-1 1,-1 0-1,-1 0 1,-1 0-1,0-1 1,-1 1-1,-1-1 0,-1 0 1,-1-34-1,-5 23-14,-1 0-1,-2 1 1,-1 0 0,-1 1-1,-1 0 1,-1 0-1,-1 1 1,-2 1-1,0 0 1,-2 1-1,-1 1 1,-1 0 0,0 2-1,-2 0 1,0 1-1,-2 1 1,0 1-1,-1 1 1,0 2-1,-2 0 1,0 1 0,0 2-1,-53-17 1,52 23-34,0 1 1,0 2-1,-1 1 1,1 1-1,-1 1 1,0 2-1,1 0 1,0 2-1,0 1 1,0 1-1,-40 15 1,24-4-13,1 1 0,1 2 0,0 2 0,2 1 0,1 3 0,-41 34 0,61-45 19,1 1 0,0 1 0,1 0 0,1 1-1,1 1 1,1 0 0,0 1 0,-10 22 0,17-28-1,0 1 0,1 0 0,1 0 0,0 0 1,1 0-1,0 0 0,1 1 0,1-1 0,1 1 0,0-1 1,1 1-1,0-1 0,5 20 0,1-13 5,0 0 0,1 0 0,2 0 0,0-1 0,1-1 0,1 1 0,1-2 0,0 0-1,2 0 1,0-2 0,1 0 0,1 0 0,1-2 0,0 0 0,28 17 0,-12-11 20,0-1 0,1-2-1,1-1 1,1-2 0,0-2 0,0-1-1,2-2 1,53 7 0,-56-14 18,0-1 0,0-2 0,0-1 0,0-2 0,0-1 0,0-2 0,-1-2 0,0-1 0,-1-2 0,43-18 0,-50 16 7,0 0-1,-1-1 1,0-2 0,-1-1-1,-1-1 1,0-1 0,-2 0-1,0-2 1,-1-1 0,-2-1-1,0 0 1,27-44 0,-39 51-7,0 1 0,0-1 0,-2 0 0,0 0 0,-1 0-1,0-1 1,-1 0 0,-1 0 0,-1 0 0,0 0 0,-1 0 0,-1 0 0,-1 1 0,0-1 0,-2 0 0,-8-27 0,-1 5 10,-2 1-1,-2 0 1,-2 2 0,-1 0-1,-45-60 1,48 73-31,-1 1 0,-1 1 0,-1 1 0,0 0 0,-2 1 0,0 2 0,-2 0 0,1 1 0,-31-14 0,31 20-15,-1 0 0,1 2 0,-2 0 0,1 2 0,-1 1 0,1 1 0,-1 1 0,-1 1 0,1 1 0,-40 4 0,32 1-13,-1 1 1,1 2-1,0 2 1,1 0-1,0 3 1,1 0-1,0 2 1,0 1-1,2 2 1,0 1-1,1 1 1,1 1-1,1 2 1,1 0-1,-39 46 1,46-47 12,2 0-1,0 1 1,2 1 0,1 1 0,0 0-1,2 0 1,1 1 0,1 0 0,0 1-1,3 0 1,0 1 0,1-1 0,2 1-1,0 0 1,2 0 0,1 0-1,2 0 1,0-1 0,2 1 0,7 30-1,-2-27 8,1-2-1,2 1 0,0-1 0,2-1 1,1 0-1,1-1 0,1-1 1,1 0-1,2-2 0,0 0 0,1-1 1,2-1-1,0-1 0,1-1 1,1-1-1,42 23 0,-41-27 13,0-1 0,1-2 0,0 0 0,1-2-1,0-1 1,0-2 0,1 0 0,0-2 0,0-1 0,0-2 0,0 0 0,0-2-1,0-1 1,0-2 0,-1 0 0,1-2 0,41-15 0,-33 7 24,-1-1-1,0-3 1,-2 0 0,0-2 0,-1-2 0,-1-1 0,-2-1-1,0-2 1,46-52 0,-63 63-6,-1 0 0,0-1-1,-1-1 1,-1 1 0,-1-2 0,-1 1 0,0-1-1,-1-1 1,-1 1 0,0-1 0,-2 0-1,0-1 1,-1 1 0,-1-1 0,-1 1 0,-1-1-1,0 1 1,-2-1 0,0 1 0,-1-1-1,-8-24 1,0 9-4,-3 1-1,0 0 0,-2 1 1,-2 1-1,-1 0 1,-1 1-1,-2 2 0,-1 0 1,-1 1-1,-1 1 0,-2 2 1,-31-24-1,38 33-31,0 1 0,-2 1-1,0 1 1,0 1 0,-1 1 0,-1 1-1,0 1 1,0 1 0,0 1-1,-1 1 1,0 2 0,-1 0 0,1 2-1,-1 0 1,1 2 0,-1 1-1,1 1 1,-29 5 0,23 2-13,0 0 0,0 2 0,1 1 0,0 2 0,1 0 0,1 2 0,0 2 0,1 0 0,1 2 0,1 0 0,1 2 0,0 1 0,2 1-1,-35 49 1,43-53 16,1 2-1,1-1 0,1 2 0,1-1 0,1 1 0,1 1 0,2-1 0,-8 46 0,12-49 8,0 1 0,2 0 0,1 0 0,0 0 0,1-1 0,2 1 0,0-1 0,1 1 0,1-1 0,1-1-1,12 26 1,-6-19-1,2-2-1,0 1 1,2-2-1,1 0 1,0-1-1,2 0 1,0-2-1,2-1 1,0 0-1,1-2 1,0 0-1,2-2 1,0 0-1,1-2 1,34 13 0,-32-16 9,1 0 0,0-3 1,1 0-1,0-1 0,0-2 1,0-2-1,0 0 0,0-2 1,1-1-1,-1-2 0,0-1 1,0-1-1,-1-1 0,44-16 1,-32 6 19,-1-1 0,-1-3 0,-1-1 0,0-1 0,-2-2 0,0-2 0,-2-2 0,33-33 0,-49 42 0,-1 0 0,-1-1-1,0 0 1,-2-2 0,0 0 0,-2 0 0,0-1 0,-2 0 0,0-1 0,-2-1 0,0 1 0,-2-1 0,-1-1 0,0 1 0,0-26 0,-5 23-2,-1 0 0,-1 0 0,-1 0 1,-2 0-1,-1 1 0,0 0 0,-3 0 1,0 0-1,-1 1 0,-2 1 1,0 0-1,-2 0 0,-1 2 0,-1 0 1,0 0-1,-37-37 0,31 39-29,-1 1 0,-1 1-1,-1 0 1,-1 2 0,0 1 0,-1 1-1,0 2 1,-1 0 0,-1 2 0,0 1-1,-1 1 1,1 2 0,-2 1 0,1 1 0,-39 0-1,29 4-40,0 3 0,1 1 0,-1 3 0,1 0 0,1 3 0,-1 1 0,1 2 0,1 1 0,0 3 0,1 0-1,1 2 1,-59 42 0,72-44 30,0 0 0,1 2-1,0 1 1,2 1 0,0 0 0,2 1-1,0 1 1,1 1 0,1 0-1,2 1 1,0 1 0,1 0-1,2 1 1,1 0 0,0 0 0,2 1-1,2 0 1,0 0 0,-1 34-1,6-30 7,2 1-1,1-1 0,1 1 0,2-1 1,1 0-1,2-1 0,1 0 1,1 0-1,1-1 0,2 0 0,1-2 1,1 1-1,1-2 0,1 0 1,2-1-1,0-1 0,2-1 0,32 27 1,-34-33 12,1 0 0,0-2 0,1 0 1,0-2-1,2 0 0,-1-2 0,1-1 1,1 0-1,0-2 0,0-1 0,1-1 1,-1-1-1,1-1 0,1-1 0,-1-2 1,0 0-1,0-2 0,1-1 0,-1-1 1,0-1-1,-1-1 0,35-12 0,-28 4 22,-1 0-1,0-2 0,-1-2 1,0 0-1,-2-2 1,0-1-1,-1-2 0,-2 0 1,0-2-1,-1 0 0,20-29 1,-29 35 7,-2-2 1,0 1-1,-1-2 1,-1 1-1,-1-2 1,-1 1-1,-1-1 1,-1-1-1,-1 0 0,-1 1 1,-1-2-1,0 1 1,-2 0-1,-1-1 1,-1 1-1,-5-43 1,-1 38-8,-1 0 1,-1 1-1,-1 0 0,-2 1 1,-1 0-1,0 0 1,-2 1-1,-1 1 0,-1 0 1,-1 2-1,-1 0 1,-1 0-1,-1 2 0,0 0 1,-2 2-1,0 0 1,-47-27-1,46 30-42,-2 2-1,0 1 1,0 2 0,-1 0-1,-1 1 1,1 2-1,-1 1 1,0 0 0,-1 3-1,1 0 1,-1 1-1,0 2 1,1 1 0,-1 1-1,0 1 1,1 2 0,0 1-1,-37 12 1,34-6-11,1 0 0,1 2 0,0 2-1,1 0 1,1 1 0,0 2 0,2 1 0,0 1 0,-39 43 0,48-44 20,-1 0 0,2 1-1,1 0 1,1 1 0,0 1 0,2 0 0,1 0 0,0 1-1,2 0 1,1 1 0,1-1 0,-4 46 0,8-41 1,2 0 0,1-1 0,1 1 0,1-1 0,2 1 0,1-1 1,1-1-1,1 1 0,1-2 0,2 1 0,0-1 0,2-1 0,1-1 0,1 0 0,1 0 0,1-2 1,1 0-1,1-1 0,1-2 0,26 21 0,-24-22 4,2-1 1,0-1-1,0-1 1,2-1-1,0-1 1,0-2-1,1 0 1,1-2-1,0-2 1,0 0-1,0-2 0,1-1 1,-1-1-1,1-2 1,0-1-1,0-1 1,-1-1-1,1-2 1,40-10-1,-33 2 25,0-1 1,-1-1-1,-1-2 1,0-2-1,-1-1 0,-1-2 1,-1-1-1,-1-2 0,-1 0 1,38-42-1,-51 47 6,0 0 1,-2-2-1,-1 0 0,0 0 0,-2-2 0,0 1 1,11-34-1,-17 38 2,-1 0-1,-1 0 1,-1-1 0,0 1 0,-1-1 0,-1 0-1,-1 1 1,-1-1 0,0 0 0,-8-32-1,1 20 7,-2 0 0,-2 1 0,0 1-1,-2 0 1,-1 1 0,-2 0-1,0 1 1,-2 1 0,-1 1 0,-38-37-1,26 30-25,-2 3-1,-1 1 1,-1 1-1,-1 2 1,-1 2-1,-1 1 1,-46-18 0,57 30-31,0 2 1,0 1 0,-1 0 0,1 3-1,-1 0 1,0 2 0,0 1 0,-1 1 0,1 2-1,0 0 1,0 2 0,1 2 0,-1 0-1,-27 11 1,23-5-3,0 1-1,1 1 0,1 2 0,0 1 0,1 2 1,1 1-1,1 1 0,0 1 0,2 1 1,1 2-1,-30 36 0,42-42 14,0 0 0,1 0 0,1 1 0,0 0 0,2 1 0,1 0-1,0 1 1,2-1 0,0 2 0,1-1 0,-2 38 0,6-30-1,1 0 1,1 1-1,2-1 1,1 0-1,1 0 1,2-1-1,1 0 0,15 37 1,-9-33-4,2 0 0,1 0 0,1-2 0,2 0 0,1-2 0,43 47 0,-43-55 0,0 0 1,2-2-1,0 0 1,1-2-1,1-1 1,0 0-1,1-2 1,36 14-1,-42-21 20,1-1 0,-1-1 0,1 0 0,0-2-1,0 0 1,1-2 0,-1 0 0,0-1 0,1-2 0,-1 0-1,30-7 1,-25 3 14,0-2 0,0-1 0,-1-2 0,-1 0 1,0-1-1,0-2 0,-1 0 0,31-26 0,-31 21 12,-1-1 0,-1 0 0,0-2-1,-2-1 1,-1 0 0,-1-1 0,0-1 0,-2-1 0,-1 0 0,-1-1 0,-2 0 0,0-1 0,-2 0 0,-1-1 0,-2 1 0,0-2 0,2-37-1,-9 37-3,0 0 0,-2 0-1,-1 0 1,-1 1-1,-2 0 1,-1 0 0,-1 0-1,-2 1 1,0 1-1,-2 0 1,-1 0 0,-1 1-1,-1 1 1,-2 1-1,-27-32 1,30 40-31,-1 0 1,0 1-1,-2 1 1,1 0-1,-2 1 1,1 1-1,-2 1 1,0 0-1,0 2 1,0 0-1,-1 1 1,-1 2-1,1 0 1,-1 1-1,0 1 1,0 1-1,-1 1 1,1 1-1,0 1 1,-1 1-1,-26 4 1,16 2-13,1 2 1,-1 0 0,2 3 0,0 0-1,0 2 1,1 1 0,1 2 0,0 1 0,2 1-1,0 1 1,1 1 0,1 2 0,1 0-1,-41 52 1,51-55 8,0 1 0,1 0-1,2 0 1,0 2 0,1-1-1,1 1 1,1 1 0,1-1 0,-4 30-1,8-33 7,2 1 0,0-1 0,1 0 0,1 0 0,1 0 0,1 0 0,0 0 0,2 0 0,0-1 0,1 0 0,1 0 0,11 21 0,-1-10-4,1-1 0,1-1 0,2 0 0,1-2 0,1 0 0,1-2 0,1-1 0,1 0 1,1-2-1,1-1 0,0-2 0,2 0 0,0-2 0,43 16 0,-22-12-4,1-3 0,1-1 0,0-3 1,1-2-1,1-3 0,-1-2 0,1-2 0,67-5 0,-90-1 21,0-2 0,0 0 0,-1-3 0,0 0 0,0-2 0,-1-2 0,0 0 0,56-31-1,-71 33-2,-1-1 0,0 0 0,0 0 0,-1-2 0,-1 1 0,0-2 0,0 0 0,-1 0-1,-1-1 1,0 0 0,-1-1 0,0 0 0,-1 0 0,-1-1 0,-1 0 0,0 0 0,-1-1 0,3-20-1,-5 10 20,-1 0 0,-1 1 0,-1-1 0,-2 0-1,-1 0 1,-1 0 0,-1 1 0,-1 0-1,-2 0 1,0 0 0,-2 1 0,-14-27 0,4 13-8,-2 2 1,-1 1 0,-1 1 0,-3 0 0,0 2-1,-59-53 1,65 68-37,0 2 1,-2 0-1,0 2 0,0 0 1,-1 1-1,-1 2 0,0 0 0,0 2 1,-1 1-1,0 1 0,-1 1 1,1 1-1,-1 1 0,0 2 0,0 1 1,0 1-1,0 1 0,0 1 0,0 2 1,0 0-1,0 2 0,1 1 1,0 1-1,1 1 0,0 2 0,0 0 1,1 2-1,0 0 0,2 2 0,-30 23 1,28-18-5,0 1 1,2 2-1,0 0 1,2 1 0,1 2-1,0 0 1,2 0-1,1 2 1,2 0-1,0 1 1,-15 48 0,23-56 16,0 2 0,1-1 1,1 0-1,2 1 0,0 0 1,1 0-1,1-1 0,1 1 1,2 0-1,0 0 1,1-1-1,1 0 0,1 0 1,1 0-1,1-1 0,18 34 1,-13-32-6,0-1 0,2-1 0,1 0 0,0-1 0,2 0 0,0-1 1,1-2-1,1 0 0,37 25 0,-40-32 6,0-1-1,1 0 1,0-2 0,0 0 0,1-1-1,0-1 1,0 0 0,0-2-1,1 0 1,-1-1 0,1-1 0,-1-1-1,32-3 1,-23-1 18,-1-2 0,1 0 0,-1-2 0,0-1 0,-1-1 0,0-1 0,0-1 0,-1-2 0,-1 0 0,0-2-1,-1 0 1,-1-2 0,0 0 0,-2-2 0,29-34 0,-34 36 8,-2 0 0,0-1 0,-1-1 0,-1 0 0,-1 0 0,-1-1 0,-1-1 0,0 1-1,-2-2 1,0 1 0,-2 0 0,-1-1 0,0 0 0,-2 0 0,0 0 0,-2 1 0,0-1 0,-2 0 0,-8-38-1,3 37-4,0 0-1,-1 1 0,-1 0 1,-2 0-1,0 1 0,-1 0 1,-1 1-1,-1 1 0,-1 0 0,-1 1 1,-1 1-1,0 1 0,-1 0 1,-1 1-1,0 2 0,-2 0 1,-34-18-1,37 23-29,0 1 1,-1 0-1,1 1 1,-2 2-1,1 0 1,-1 1-1,1 0 1,-1 2-1,0 1 0,0 0 1,0 2-1,0 0 1,0 2-1,0 0 1,0 1-1,1 1 1,0 1-1,0 1 0,0 1 1,1 0-1,-27 17 1,28-13 7,1 0 1,1 1-1,0 1 0,1 1 1,0 0-1,1 1 1,1 0-1,1 1 1,0 0-1,1 1 0,1 1 1,1-1-1,-12 33 1,18-41-114,0 1 0,0-1 0,1 1 0,0-1 0,1 1 0,0-1 0,1 1 0,0 0 1,0 0-1,1-1 0,1 1 0,0 0 0,0-1 0,1 0 0,0 1 0,1-1 0,0-1 0,1 1 0,0 0 1,0-1-1,1 0 0,1 0 0,-1-1 0,1 0 0,1 0 0,-1 0 0,1-1 0,10 6 0,48 24-971,-66-37 1083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3.911"/>
    </inkml:context>
    <inkml:brush xml:id="br0">
      <inkml:brushProperty name="width" value="0.1" units="cm"/>
      <inkml:brushProperty name="height" value="0.1" units="cm"/>
      <inkml:brushProperty name="color" value="#00A0D7"/>
    </inkml:brush>
  </inkml:definitions>
  <inkml:trace contextRef="#ctx0" brushRef="#br0">1 43 2937,'-1'-2'437,"1"0"1,0-1 0,0 1 0,0-1 0,0 1 0,1-1 0,-1 1-1,1 0 1,-1-1 0,1 1 0,0 0 0,0-1 0,0 1 0,2-3-1,-2 4-219,-1 1 0,1-1-1,0 1 1,0-1-1,0 1 1,-1-1 0,1 1-1,0 0 1,0 0-1,0-1 1,0 1 0,0 0-1,0 0 1,0 0-1,0 0 1,0 0 0,0 0-1,-1 0 1,3 1-1,19 5-349,-10 0 310,0 1 1,-1-1-1,1 2 0,-1 0 0,-1 0 0,0 1 1,0 0-1,0 1 0,-1 0 0,-1 0 0,0 1 1,7 12-1,8 16 15,-2 0 0,21 56 0,-23-41-113,-1 0 0,-4 2 0,-1-1 1,-3 1-1,3 70 0,-10-47-756,-3 1-1,-3 0 1,-17 92-1,7-104-1278,-7-10 733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1.594"/>
    </inkml:context>
    <inkml:brush xml:id="br0">
      <inkml:brushProperty name="width" value="0.1" units="cm"/>
      <inkml:brushProperty name="height" value="0.1" units="cm"/>
      <inkml:brushProperty name="color" value="#00A0D7"/>
    </inkml:brush>
  </inkml:definitions>
  <inkml:trace contextRef="#ctx0" brushRef="#br0">0 0 1752,'11'4'430,"0"1"0,-1 0 0,1 0 0,-1 1 0,0 0 0,-1 1 0,1 0-1,-2 0 1,1 1 0,9 11 0,5 7-477,-2 0 0,22 37 0,-37-54-181,0 1 0,0 0-1,-2 1 1,1 0 0,-1-1 0,-1 1 0,0 0-1,0 1 1,-1-1 0,-1 0 0,0 1 0,0-1-1,-2 14 1,0-11 292,-2 0-1,0-1 1,0 1-1,-1-1 1,-1 0-1,0 0 1,-1 0-1,0-1 1,-1 0-1,-14 19 0,5-10-174,-1 0-1,-1-1 0,-1-1 0,-1-1 0,-31 23 1,12-16-365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8.317"/>
    </inkml:context>
    <inkml:brush xml:id="br0">
      <inkml:brushProperty name="width" value="0.1" units="cm"/>
      <inkml:brushProperty name="height" value="0.1" units="cm"/>
      <inkml:brushProperty name="color" value="#FFC114"/>
    </inkml:brush>
  </inkml:definitions>
  <inkml:trace contextRef="#ctx0" brushRef="#br0">66 53 2040,'-38'-32'5197,"10"14"2643,31 18-7626,-1-1 0,1 1 1,-1-1-1,1 1 1,0 0-1,-1 0 0,1 0 1,-1 0-1,1 0 1,0 1-1,-1-1 1,1 1-1,-1 0 0,1 0 1,-1 0-1,1 0 1,-1 0-1,0 0 0,0 0 1,1 1-1,-1-1 1,2 4-1,6 2 4,-1 1 0,-1 0 0,13 14 0,-8-4-141,0-1 0,-1 2 0,-1 0 0,-1 0 0,-1 1 0,0 0 0,-1 0 0,-2 1 0,0 0 0,-1 1 0,-1-1 0,-1 1 0,-1 0 0,-1 0 0,-1-1 0,-1 1 0,-4 26 0,5-42-111,-3 22-523,0 0-1,-2 0 0,-16 52 1,10-61-1748,1-16 779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9.336"/>
    </inkml:context>
    <inkml:brush xml:id="br0">
      <inkml:brushProperty name="width" value="0.1" units="cm"/>
      <inkml:brushProperty name="height" value="0.1" units="cm"/>
      <inkml:brushProperty name="color" value="#FFC114"/>
    </inkml:brush>
  </inkml:definitions>
  <inkml:trace contextRef="#ctx0" brushRef="#br0">71 1 4257,'-7'3'1205,"-1"1"-1,1-1 1,-1-1 0,0 0-1,-25 4 4555,55-6-3710,-9 4-1896,-2 1 1,1 0-1,0 0 0,-1 1 1,0 0-1,0 1 0,-1 1 1,0-1-1,0 2 1,-1-1-1,0 1 0,0 1 1,-1-1-1,-1 2 0,1-1 1,8 18-1,8 18-113,-1 2 0,26 81 0,-40-104 136,53 177 95,-27-84-1061,-11-59-2966,-14-46 2283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27.445"/>
    </inkml:context>
    <inkml:brush xml:id="br0">
      <inkml:brushProperty name="width" value="0.1" units="cm"/>
      <inkml:brushProperty name="height" value="0.1" units="cm"/>
      <inkml:brushProperty name="color" value="#FFC114"/>
    </inkml:brush>
  </inkml:definitions>
  <inkml:trace contextRef="#ctx0" brushRef="#br0">206 1 2961,'-1'0'9794,"-14"8"-7339,9-5-2112,0 0 1,-1 0-1,1 1 0,1 0 1,-1 0-1,1 0 0,-1 1 1,1 0-1,0 0 1,1 0-1,-1 0 0,1 1 1,-6 10-1,-5 11 471,-21 46 0,24-39-562,1 0 1,1 1 0,2 0-1,1 0 1,3 1 0,0 0-1,2 0 1,2 0 0,1 0-1,2 0 1,2 0 0,14 59-1,3-38-545,-21-55 160,-1-1-1,1 1 1,0 0 0,0-1-1,-1 1 1,1-1 0,0 1 0,1-1-1,-1 0 1,0 1 0,0-1 0,0 0-1,1 0 1,-1 1 0,1-1-1,-1 0 1,1-1 0,-1 1 0,1 0-1,0 0 1,-1-1 0,1 1 0,0-1-1,-1 1 1,1-1 0,0 0 0,0 0-1,-1 1 1,5-2 0,13-14-1325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30.272"/>
    </inkml:context>
    <inkml:brush xml:id="br0">
      <inkml:brushProperty name="width" value="0.1" units="cm"/>
      <inkml:brushProperty name="height" value="0.1" units="cm"/>
      <inkml:brushProperty name="color" value="#FFC114"/>
    </inkml:brush>
  </inkml:definitions>
  <inkml:trace contextRef="#ctx0" brushRef="#br0">266 48 408,'1'-1'270,"-1"-1"-1,1 1 1,-1-1-1,0 1 1,1-1 0,-1 0-1,0 1 1,0-1-1,0 0 1,0 1-1,0-1 1,-1 0 0,1 1-1,0-1 1,-1 1-1,1-1 1,-1 0 0,0 1-1,0-1 1,1 1-1,-1 0 1,0-1-1,0 1 1,0 0 0,0-1-1,0 1 1,-1 0-1,1 0 1,0 0 0,-3-1-1,2 1 4,-1 1 0,1 0 0,-1 0 0,0 0 0,1 0 0,-1 0 0,0 0-1,1 1 1,-1-1 0,1 1 0,-1 0 0,0 0 0,1 0 0,0 0 0,-1 0 0,1 0 0,-4 3 0,-5 4 51,1 1 0,0 0 1,0 0-1,1 1 1,0 0-1,1 0 0,0 1 1,1 0-1,0 1 1,-9 19-1,-5 16-283,-18 66 0,36-106 0,-6 22-623,-10 59 0,14-34 84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54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 0 3081,'0'6'-16,"-1"8"56,1 7-664,1 5-209,3 1 473,0-4-928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1.776"/>
    </inkml:context>
    <inkml:brush xml:id="br0">
      <inkml:brushProperty name="width" value="0.35" units="cm"/>
      <inkml:brushProperty name="height" value="2.1" units="cm"/>
      <inkml:brushProperty name="color" value="#FFC114"/>
      <inkml:brushProperty name="inkEffects" value="pencil"/>
    </inkml:brush>
  </inkml:definitions>
  <inkml:trace contextRef="#ctx0" brushRef="#br0">294 1 5089,'-8'1'-296,"-13"1"-472,-10 2 216,-9 3 696,-4 2 176,0 3-8,2 3-304,6 3 0,8-2-4273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2.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0 4513,'2'10'360,"5"13"264,6 13-960,8 12-824,11 8 648,0-5-2977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924"/>
    </inkml:context>
    <inkml:brush xml:id="br0">
      <inkml:brushProperty name="width" value="0.35" units="cm"/>
      <inkml:brushProperty name="height" value="2.1" units="cm"/>
      <inkml:brushProperty name="color" value="#FFC114"/>
      <inkml:brushProperty name="inkEffects" value="pencil"/>
    </inkml:brush>
  </inkml:definitions>
  <inkml:trace contextRef="#ctx0" brushRef="#br0">25 50 3081,'-2'-3'-32,"-3"-3"32,-2-2-464,0-1 55,4 0 409,3 1 377,5 3 543,7 3 48,6 3-232,6 4-256,8 2-440,6 3-120,7 3-368,5 3-232,6 2-608,7 3 648,-9-2-1921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150 0 2040,'-14'3'-112,"-19"3"-504,-18 2 352,0-1-784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8.655"/>
    </inkml:context>
    <inkml:brush xml:id="br0">
      <inkml:brushProperty name="width" value="0.35" units="cm"/>
      <inkml:brushProperty name="height" value="2.1" units="cm"/>
      <inkml:brushProperty name="color" value="#FFC114"/>
      <inkml:brushProperty name="inkEffects" value="pencil"/>
    </inkml:brush>
  </inkml:definitions>
  <inkml:trace contextRef="#ctx0" brushRef="#br0">11 184 4369,'-1'0'600,"-2"0"336,0-1-136,0-1 49,3-2 63,3-3 16,6-3-152,7-4-160,9-5-376,11-3-136,11-1-184,12-1-40,12 3-16,9 2 8,7 7 72,4 7 32,0 8 8,-4 10-8,-7 9-280,-11 9-280,-12 9-696,-15 7-489,-15 6-423,-18 5 216,-17 2 791,-17 3 753,-15-1 952,-11-1 64,-9-3-192,6-13-2712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115"/>
    </inkml:context>
    <inkml:brush xml:id="br0">
      <inkml:brushProperty name="width" value="0.1" units="cm"/>
      <inkml:brushProperty name="height" value="0.1" units="cm"/>
      <inkml:brushProperty name="color" value="#00A0D7"/>
    </inkml:brush>
  </inkml:definitions>
  <inkml:trace contextRef="#ctx0" brushRef="#br0">173 1 848,'21'26'488,"-3"4"344,-5 8 153,-3 2-49,-5 5-64,-5 2-32,-6 3-120,-2 2-47,-7 2-265,-2 0-200,-8-2-448,-4-1-160,-4-4-177,-4-3-71,2-5-832,0-5 984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22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1 212 208,'4'-3'104,"4"-6"200,7-6 640,3-5 313,3-4 303,3-3-40,0 1-359,0 2-177,1 4-232,-1 3-48,1 4-176,2 4-120,3 5-184,5 4-80,6 3-144,6 5 0,6 4-32,5 5-88,3 6-200,-1 4-64,-1 5-400,-2 3-192,-4 3 576,-10-7-7386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3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663 1 4017,'-14'6'888,"-23"9"1096,-22 5-111,-21 4-481,-16-1-232,-6-3-936,-2-6-912,9-8 376,20-6-10226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9.989"/>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0 613 1032,'0'0'696,"1"2"785,2 1 15,1 4-296,3 4-240,2 4-335,4 3-17,4 2-40,5 1-64,5-3-184,7-2-112,7-5-168,7-6-40,6-7-16,4-8 64,1-9 216,-1-9 64,-5-9 8,-3-9-32,-6-9-192,-5-7-64,-6-6-112,-9-4-80,-9-1-176,-12 2-64,-10 7-168,-11 8-200,-8 12-1561,-5 12 1473,3 12-4953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39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4641,'-2'1'256,"0"1"256,-1 1 88,1 2 160,3 1 97,4 2-73,4 3-256,6 5-152,5 5-184,5 6-112,1 8-376,2 9-416,-2 9-1161,-2 10-287,-5 5 320,-6 2 615,-9-1 1681,-10-5 441,-11-6-113,-10-7-376,-9-9-376,1-10-4089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0.812"/>
    </inkml:context>
    <inkml:brush xml:id="br0">
      <inkml:brushProperty name="width" value="0.35" units="cm"/>
      <inkml:brushProperty name="height" value="2.1" units="cm"/>
      <inkml:brushProperty name="color" value="#FFC114"/>
      <inkml:brushProperty name="inkEffects" value="pencil"/>
    </inkml:brush>
  </inkml:definitions>
  <inkml:trace contextRef="#ctx0" brushRef="#br0">30 0 5001,'-4'2'296,"-2"2"168,-3 2-120,2 4 32,3 1-16,6 4-111,8 2-81,12 2-705,11 2-583,13 0 608,-3-4-4577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083"/>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1 906 2545,'13'-9'856,"15"-13"808,16-15-480,10-14-656,6-11-223,1-10-217,-2-8-32,-5-4-144,-8-4-8,-11 2-1,-14 6 25,-16 9 385,-15 12 143,-12 15 224,-9 12-24,-5 13-480,-2 10-472,1 9-704,2 5-41,4 5 273,3 1 472,4 1 624,6-1 0,5-2-176,5-4-168,4-4-240,4-4-32,2-4-168,3-2-424,0-3 504,0 1-3913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428"/>
    </inkml:context>
    <inkml:brush xml:id="br0">
      <inkml:brushProperty name="width" value="0.35" units="cm"/>
      <inkml:brushProperty name="height" value="2.1" units="cm"/>
      <inkml:brushProperty name="color" value="#FFC114"/>
      <inkml:brushProperty name="inkEffects" value="pencil"/>
    </inkml:brush>
  </inkml:definitions>
  <inkml:trace contextRef="#ctx0" brushRef="#br0">339 289 1168,'-1'-6'432,"-1"-8"473,-2-7 311,0-6 224,0-3 136,0-2-135,0 1-329,1 2-216,1 2-304,1 4-120,1 4-168,3 4-31,2 5 55,5 6 56,6 6-8,6 8-32,7 9-176,6 11-112,5 12-56,6 12-24,3 12-56,3 10-56,0 7-88,-4 4 0,-8 0 56,-12-2 72,-12-3 136,-16-4 24,-16-3 120,-16-3 64,-17-1 144,-14 0 40,-12 1-88,-9 1-80,-6-1-400,1-3-368,2-3-688,4-8-593,9-9 921,16-13-9154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752"/>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1 1336,'9'1'48,"2"0"-1432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1.817"/>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8 256,'14'-3'8,"5"-1"-272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043"/>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 0 9762,'-3'5'192,"-4"5"-216,0 6 8,-1 4 24,2 2 16,2 2 0,4 0-24,6-1-24,6 0-32,7-1-176,8-1-224,10-2-664,8-3-489,9-2 817,-5-5-4889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2.482"/>
    </inkml:context>
    <inkml:brush xml:id="br0">
      <inkml:brushProperty name="width" value="0.1" units="cm"/>
      <inkml:brushProperty name="height" value="0.1" units="cm"/>
      <inkml:brushProperty name="color" value="#00A0D7"/>
    </inkml:brush>
  </inkml:definitions>
  <inkml:trace contextRef="#ctx0" brushRef="#br0">19 0 3297,'-10'18'-48,"2"-2"-112,7 0 8,1 0 304,6-4 776,3 1 320,7-6 192,3-1-207,11-5-609,4-3-272,8-5-408,5-3-536,2-4 360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321"/>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3449,'1'0'280,"1"2"184,0 2-120,0 3-8,0 4 136,-2 3 192,-1 3 32,-1 3-31,1 0-73,0 2-40,1 0 32,1 0-8,2 0-88,2 2-200,2 1-88,1 4-96,3 1-40,1 2-120,2 1-120,2 2-200,0-1-160,2 0-216,0-3-48,0-2-40,0-5 71,0-4-423,-1-5 712,-3-4-4361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2.89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1 259 3473,'3'-4'784,"5"-4"840,5-3-504,6-5-471,6-1-113,6-2-40,6-1 48,4 0 56,3 0-32,2 0-216,3 0-120,3 1-152,6 2-56,7 1-24,7 2-16,8 4-24,7 3-16,6 7-32,6 5-16,2 8 8,2 7 16,-2 7 40,-3 6 8,-3 5 16,-5 3 8,-5 1 16,-6 0 16,-9-3 8,-8-4 8,-9-5-24,-7-6-136,-7-5-456,-4-6-264,-3-5-1657,-2-6 1465,-6-2-4529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3.32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1 4817,'5'9'-120,"9"13"-568,11 10-128,9 9 40,8 5 263,3 3 785,0-1 265,-3-2 143,-6-2-40,-8-2-320,-9-1-176,-8-1-304,-7 0-224,-6 0-728,-4 1 616,-2-6-1849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075"/>
    </inkml:context>
    <inkml:brush xml:id="br0">
      <inkml:brushProperty name="width" value="0.35" units="cm"/>
      <inkml:brushProperty name="height" value="2.1" units="cm"/>
      <inkml:brushProperty name="color" value="#FFC114"/>
      <inkml:brushProperty name="inkEffects" value="pencil"/>
    </inkml:brush>
  </inkml:definitions>
  <inkml:trace contextRef="#ctx0" brushRef="#br0">6 107 6625,'-2'-2'160,"0"-3"-504,0-3-560,3-3-600,3-1-144,2-1 463,3-1 401,3 0 560,3-1 208,0 2-160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4.30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576 10 1712,'5'-1'673,"5"-2"719,4 1-120,-1 0-152,-1 0-151,-6 3-185,-6 2-72,-8 3-176,-10 4-16,-7 4-56,-9 5-64,-6 5-160,-7 6-64,-8 6-112,-6 7-16,-5 5 24,-2 4-8,3 5-24,9 4-280,11 6-2312,15 5 1776,13-8-6914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3.400"/>
    </inkml:context>
    <inkml:brush xml:id="br0">
      <inkml:brushProperty name="width" value="0.35" units="cm"/>
      <inkml:brushProperty name="height" value="2.1" units="cm"/>
      <inkml:brushProperty name="color" value="#FFC114"/>
      <inkml:brushProperty name="inkEffects" value="pencil"/>
    </inkml:brush>
  </inkml:definitions>
  <inkml:trace contextRef="#ctx0" brushRef="#br0">828 271 1568,'-1'-1'296,"-3"-3"361,-1-2 111,-3-4 128,-1-1 256,-2-3 16,-2-2-71,-2 0-57,-3-2-320,-2 0-168,-4-2-328,-3 0-104,-4 0 48,-5 0 80,-4 0 128,-5 1 8,-2 2-111,-2 5-89,-1 4-152,-1 8-24,-1 9 0,-1 10 0,1 11 8,4 12 8,6 11-24,7 8-16,10 6-32,10 7-24,13 5-521,15 6-591,15 1 672,4-13-9050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4.115"/>
    </inkml:context>
    <inkml:brush xml:id="br0">
      <inkml:brushProperty name="width" value="0.35" units="cm"/>
      <inkml:brushProperty name="height" value="2.1" units="cm"/>
      <inkml:brushProperty name="color" value="#FFC114"/>
      <inkml:brushProperty name="inkEffects" value="pencil"/>
    </inkml:brush>
  </inkml:definitions>
  <inkml:trace contextRef="#ctx0" brushRef="#br0">328 0 1936,'-7'1'841,"-9"2"831,-9 2-168,-8 4-520,-5 5-159,-3 7-225,-1 10-56,3 9-152,5 9-112,7 6-272,8 4-96,12 3-128,13 3-56,13 3-120,16 1-152,14-1-1617,15-4 1393,-4-14-4377</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149"/>
    </inkml:context>
    <inkml:brush xml:id="br0">
      <inkml:brushProperty name="width" value="0.35" units="cm"/>
      <inkml:brushProperty name="height" value="2.1" units="cm"/>
      <inkml:brushProperty name="color" value="#FFC114"/>
      <inkml:brushProperty name="inkEffects" value="pencil"/>
    </inkml:brush>
  </inkml:definitions>
  <inkml:trace contextRef="#ctx0" brushRef="#br0">9 1 3641,'-2'4'504,"-1"7"400,0 7-312,2 7-208,5 7 16,6 5 136,8 6 57,11 2-97,9 0-104,12-1-224,12-3-72,13-6-184,14-7-144,13-9-112,12-9-8,9-13 152,9-13 112,4-16-152,4-16-457,0-15-943,-5-12 864,-25 6-3273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5.656"/>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85 1480,'4'-2'312,"6"-4"401,7-2-153,9-1-88,5-2-32,5 2-136,4 0-64,5 1-88,5 3-16,5 1 272,5 2 120,2 2 88,4 2-40,5 0-311,5 1-177,7-1-425,7-1-327,6-4-1040,6-5 920,-16-2-3017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6.242"/>
    </inkml:context>
    <inkml:brush xml:id="br0">
      <inkml:brushProperty name="width" value="0.35" units="cm"/>
      <inkml:brushProperty name="height" value="2.1" units="cm"/>
      <inkml:brushProperty name="color" value="#FFC114"/>
      <inkml:brushProperty name="inkEffects" value="pencil"/>
    </inkml:brush>
  </inkml:definitions>
  <inkml:trace contextRef="#ctx0" brushRef="#br0">0 560 3489,'3'1'-120,"6"0"-336,10-2 280,10-2 296,10-4 200,10-2 432,9-3 200,6-3 56,5-2-152,6-2-391,3-4-145,1-3-176,0-5-24,-1-6 0,-2-6-64,-5-9 16,-6-7-16,-7-9-1056,-7-6 751,-12 9-6600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4.006"/>
    </inkml:context>
    <inkml:brush xml:id="br0">
      <inkml:brushProperty name="width" value="0.1" units="cm"/>
      <inkml:brushProperty name="height" value="0.1" units="cm"/>
      <inkml:brushProperty name="color" value="#00A0D7"/>
    </inkml:brush>
  </inkml:definitions>
  <inkml:trace contextRef="#ctx0" brushRef="#br0">0 195 4665,'1'4'2320,"13"-2"-1655,7 0 39,14-3-120,8-3-8,15-4 8,6-1 56,13 0-176,6 0-120,5 0-200,0-2-79,3-5-41,1-2-24,-1-5-8,-2-4-249,-11-2-1311,-5-1 1064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47.290"/>
    </inkml:context>
    <inkml:brush xml:id="br0">
      <inkml:brushProperty name="width" value="0.35" units="cm"/>
      <inkml:brushProperty name="height" value="2.1" units="cm"/>
      <inkml:brushProperty name="color" value="#FFC114"/>
      <inkml:brushProperty name="inkEffects" value="pencil"/>
    </inkml:brush>
  </inkml:definitions>
  <inkml:trace contextRef="#ctx0" brushRef="#br0">19 190 1168,'-2'3'504,"-1"2"569,-2 2-105,1 1-312,0-2-120,3-2-120,5-4-32,8-5-72,10-5-56,10-7-400,11-4-128,11-4-24,9-1 72,8-1 464,7 2 208,4 2 192,3 4-15,2 6-225,0 4-104,0 7-168,-2 5-40,-1 8-40,0 7-8,-2 9-32,1 8-152,-1 10-1481,1 9 1137,-15-5-5553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071"/>
    </inkml:context>
    <inkml:brush xml:id="br0">
      <inkml:brushProperty name="width" value="0.35" units="cm"/>
      <inkml:brushProperty name="height" value="2.1" units="cm"/>
      <inkml:brushProperty name="color" value="#FFC114"/>
      <inkml:brushProperty name="inkEffects" value="pencil"/>
    </inkml:brush>
  </inkml:definitions>
  <inkml:trace contextRef="#ctx0" brushRef="#br0">896 28 5249,'-2'0'560,"-6"0"616,-5-2-527,-5-1 119,-5 0 64,-4-2 232,-3 0 48,-4 0-55,-4 2-97,-6 2-408,-5 3-160,-7 5-280,-5 6-104,-5 6-56,-2 8-16,-2 7 8,0 9 8,4 10 8,7 8-24,12 8-48,14 4-48,20 1-496,20-2-144,21-3-273,18-8-135,18-9-176,13-12-144,11-15 831,-10-12-5856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6.778"/>
    </inkml:context>
    <inkml:brush xml:id="br0">
      <inkml:brushProperty name="width" value="0.35" units="cm"/>
      <inkml:brushProperty name="height" value="2.1" units="cm"/>
      <inkml:brushProperty name="color" value="#FFC114"/>
      <inkml:brushProperty name="inkEffects" value="pencil"/>
    </inkml:brush>
  </inkml:definitions>
  <inkml:trace contextRef="#ctx0" brushRef="#br0">52 0 1528,'-3'2'0,"-4"3"-296,-2 2-96,-1 4 72,0 1 32,2 2 216,3-2-88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29:57.060"/>
    </inkml:context>
    <inkml:brush xml:id="br0">
      <inkml:brushProperty name="width" value="0.35" units="cm"/>
      <inkml:brushProperty name="height" value="2.1" units="cm"/>
      <inkml:brushProperty name="color" value="#FFC114"/>
      <inkml:brushProperty name="inkEffects" value="pencil"/>
    </inkml:brush>
  </inkml:definitions>
  <inkml:trace contextRef="#ctx0" brushRef="#br0">354 9 3137,'-4'-1'552,"-4"-1"680,-7-1-120,-7 1 33,-6 1-9,-5 3-184,-4 3 0,-3 6-240,1 4-160,2 5-183,3 4-145,7 5-112,7 2-56,11 3-112,11 1-128,12-1-385,13-1-255,12-3-880,9-6-865,11-7 1457,-6-7-4113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0:07.041"/>
    </inkml:context>
    <inkml:brush xml:id="br0">
      <inkml:brushProperty name="width" value="0.35" units="cm"/>
      <inkml:brushProperty name="height" value="2.1" units="cm"/>
      <inkml:brushProperty name="color" value="#FFC114"/>
      <inkml:brushProperty name="inkEffects" value="pencil"/>
    </inkml:brush>
  </inkml:definitions>
  <inkml:trace contextRef="#ctx0" brushRef="#br0">1 80 5713,'0'2'272,"-1"3"280,3 2-544,3 2 16,8-1 24,7-3-8,11-3-8,11-4-16,10-5-8,9-5-8,8-2 8,7-3 0,6 0 32,4 0 48,4 2 40,2 4 1,0 5-41,-3 7-40,-3 9-377,-6 10-119,-6 12 0,-7 11 0,-6 7-56,-6 5-312,-6-1 448,-10-10-3521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08.927"/>
    </inkml:context>
    <inkml:brush xml:id="br0">
      <inkml:brushProperty name="width" value="0.05" units="cm"/>
      <inkml:brushProperty name="height" value="0.05" units="cm"/>
      <inkml:brushProperty name="color" value="#333333"/>
    </inkml:brush>
  </inkml:definitions>
  <inkml:trace contextRef="#ctx0" brushRef="#br0">27 31 888,'-16'7'10522,"5"-2"-8011,25-1-483,58 1-626,139-8 0,71-27-1067,-274 29-324,-8 1-102,0 0 0,1 0 0,-1 0 1,0 0-1,0 0 0,1 0 0,-1 0 0,0 0 1,0-1-1,1 1 0,-1 0 0,0 0 0,0 0 1,0 0-1,0 0 0,1-1 0,-1 1 0,0 0 1,0 0-1,0 0 0,0-1 0,1 1 0,-1 0 1,0 0-1,0 0 0,0-1 0,0 1 0,0 0 1,0 0-1,0-1 0,0 1 0,0 0 0,0 0 1,0-1-1,0 1 0,0 0 0,0 0 0,0-1 1,0 1-1,0 0 0,0 0 0,0-1 0,0 1 1,0 0-1,0 0 0,-1 0 0,1-1 0,0 1 1,0 0-1,0 0 0,0 0 0,-1-1 0,1 1 1,0 0-1,0 0 0,0 0 0,-1 0 0,1 0 1,0-1-1,0 1 0,0 0 0,-1 0 0,1 0 1,0 0-1,0 0 0,-1 0 0,1 0 0,0 0 1,-1 0-1,-6-6-1402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1.787"/>
    </inkml:context>
    <inkml:brush xml:id="br0">
      <inkml:brushProperty name="width" value="0.05" units="cm"/>
      <inkml:brushProperty name="height" value="0.05" units="cm"/>
      <inkml:brushProperty name="color" value="#333333"/>
    </inkml:brush>
  </inkml:definitions>
  <inkml:trace contextRef="#ctx0" brushRef="#br0">85 14 3377,'-3'1'9944,"-3"-6"-6071,6 5-3824,-1-1 0,1 0-1,-1 0 1,1 1 0,-1-1-1,1 1 1,-1-1 0,0 0 0,1 1-1,-1-1 1,0 1 0,0 0-1,1-1 1,-1 1 0,0-1-1,0 1 1,0 0 0,1 0 0,-1 0-1,0-1 1,0 1 0,0 0-1,0 0 1,1 0 0,-1 0-1,0 0 1,0 0 0,0 1 0,0-1-1,-1 0 1,0 3 48,0 1 0,0-1 0,1 1 0,-1-1 0,1 1 0,-1-1 0,1 1 0,0 0 0,0-1 0,0 7 0,1-10-91,0 1-1,-1 0 1,1-1 0,0 1 0,0 0-1,0-1 1,-1 1 0,1 0 0,0-1-1,0 1 1,0 0 0,0-1-1,0 1 1,1 0 0,-1-1 0,0 1-1,0 0 1,0-1 0,0 1 0,1 0-1,-1-1 1,0 1 0,1 0-1,-1-1 1,1 1 0,-1-1 0,0 1-1,1-1 1,-1 1 0,1-1 0,-1 1-1,1-1 1,0 1 0,-1-1-1,1 0 1,-1 1 0,1-1 0,0 0-1,-1 0 1,1 0 0,0 1 0,-1-1-1,1 0 1,0 0 0,0 0-1,-1 0 1,1 0 0,0 0 0,-1 0-1,1 0 1,0 0 0,-1 0 0,1-1-1,0 1 1,-1 0 0,1 0-1,0-1 1,-1 1 0,1 0 0,0-1-1,0 0 21,0 1-1,0 0 0,0 0 1,1-1-1,-1 1 0,0 0 1,-1-1-1,1 1 0,0-1 1,0 0-1,0 1 1,0-1-1,0 0 0,0 1 1,-1-1-1,1 0 0,0 0 1,-1 0-1,1 1 0,-1-1 1,1 0-1,-1 0 0,1 0 1,-1 0-1,1 0 0,-1 0 1,0 0-1,0 0 0,1 0 1,-1 0-1,0 0 1,0-1-1,0 1 0,0 0 1,0 0-1,0 0 0,-1 0 1,1 0-1,0 0 0,0 0 1,-1 0-1,1 0 0,-1 0 1,1 0-1,-1 0 0,-1-1 1,1 1-7,0-1 0,-1 1 0,1 0 0,-1 1 0,1-1 0,-1 0 0,0 0 1,1 1-1,-1-1 0,0 1 0,1-1 0,-1 1 0,0 0 0,0-1 0,1 1 0,-1 0 0,0 0 1,0 1-1,1-1 0,-1 0 0,0 0 0,0 1 0,1-1 0,-1 1 0,0 0 0,1-1 0,-1 1 0,1 0 1,-3 2-1,2-3-15,1 1 1,0 0 0,0-1 0,-1 1-1,1 0 1,0 0 0,0 0 0,0-1-1,0 1 1,0 0 0,0 1-1,1-1 1,-1 0 0,0 0 0,0 0-1,1 0 1,-1 1 0,1-1 0,-1 0-1,1 0 1,-1 1 0,1-1 0,0 0-1,0 1 1,0-1 0,0 1 0,0-1-1,0 0 1,0 1 0,0-1-1,0 0 1,0 1 0,1-1 0,0 2-1,0-2 5,0-1 0,0 1 0,0 0 0,0 0-1,0-1 1,0 1 0,0-1 0,1 1 0,-1-1-1,0 0 1,0 1 0,0-1 0,1 0 0,-1 0-1,0 0 1,0 0 0,1 0 0,-1 0 0,0 0-1,1 0 1,-1 0 0,0-1 0,0 1 0,0 0-1,1-1 1,-1 1 0,0-1 0,0 0 0,0 1-1,0-1 1,0 0 0,0 0 0,0 1 0,0-1-1,0 0 1,0 0 0,0-1 0,1 1 3,-1 0 0,0 0-1,0 0 1,0 0 0,1 0 0,-1-1 0,0 1 0,-1 0 0,1 0 0,0-1 0,0 1-1,0-1 1,-1 1 0,1 0 0,-1-1 0,1 1 0,-1-1 0,1-2 0,-1 3-7,-1 0 1,1 0 0,0 1 0,0-1-1,0 0 1,-1 0 0,1 0 0,-1 1 0,1-1-1,0 0 1,-1 0 0,1 1 0,-1-1 0,1 0-1,-1 1 1,0-1 0,1 1 0,-1-1 0,0 1-1,1-1 1,-1 1 0,0-1 0,0 1-1,0-1 1,-1 1-11,0-1-1,0 1 0,0-1 0,0 1 1,0 0-1,0-1 0,1 1 0,-1 0 1,0 0-1,0 1 0,0-1 0,0 0 1,0 1-1,0-1 0,0 1 0,1-1 1,-1 1-1,0 0 0,0 0 0,1 0 1,-1 0-1,0 0 0,1 0 1,-1 0-1,1 1 0,0-1 0,-1 0 1,-1 3-1,3-3-77,0-1 1,0 1-1,0-1 0,0 1 1,0-1-1,0 1 1,0-1-1,0 1 0,0-1 1,0 0-1,0 1 1,0-1-1,0 1 0,1-1 1,-1 1-1,0-1 0,0 0 1,0 1-1,1-1 1,-1 1-1,0-1 0,1 0 1,-1 1-1,0-1 1,1 0-1,-1 0 0,0 1 1,1-1-1,-1 0 1,0 0-1,1 1 0,-1-1 1,1 0-1,-1 0 1,1 0-1,-1 0 0,0 0 1,1 1-1,-1-1 0,1 0 1,-1 0-1,1 0 1,-1 0-1,1 0 0,-1 0 1,1-1-1,-1 1 1,0 0-1,1 0 0,-1 0 1,1 0-1,0-1 1,11 1-1341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2.830"/>
    </inkml:context>
    <inkml:brush xml:id="br0">
      <inkml:brushProperty name="width" value="0.05" units="cm"/>
      <inkml:brushProperty name="height" value="0.05" units="cm"/>
      <inkml:brushProperty name="color" value="#333333"/>
    </inkml:brush>
  </inkml:definitions>
  <inkml:trace contextRef="#ctx0" brushRef="#br0">80 19 2889,'-12'3'5244,"11"-3"-5085,0 0 0,1 0 1,-1 0-1,0 0 0,1 0 0,-1 0 1,0 0-1,1 0 0,-1 0 1,0 0-1,1-1 0,-1 1 0,0 0 1,1 0-1,-1-1 0,1 1 0,-1 0 1,0-1-1,1 1 0,-1 0 0,1-1 1,-1 1-1,1-1 0,-1 1 1,1-1-1,-1 1 0,1-1 0,0 1 1,-1-1-1,1 0 0,-1 0 0,1 0-74,-1 0 0,1 0 0,-1 1 0,0-1 0,1 0 0,-1 0 0,0 1-1,0-1 1,0 1 0,1-1 0,-1 1 0,0-1 0,0 1 0,0-1-1,0 1 1,0 0 0,0 0 0,0-1 0,0 1 0,0 0 0,0 0-1,0 0 1,0 0 0,0 0 0,0 0 0,0 0 0,1 0 0,-1 1-1,0-1 1,0 0 0,0 1 0,0-1 0,0 0 0,0 1 0,0-1-1,0 1 1,-1 1 40,0 0 0,1 0-1,0 0 1,-1 0-1,1 0 1,0 0-1,0 0 1,0 0 0,0 0-1,1 1 1,-1-1-1,0 0 1,1 1-1,-1 2 1,1-4-55,0 1 0,0 0-1,0 0 1,-1 0 0,2-1 0,-1 1-1,0 0 1,0 0 0,1 0 0,-1-1-1,1 1 1,-1 0 0,1 0 0,0-1-1,-1 1 1,1-1 0,2 3 0,-2-4-32,-1 1 0,1-1 0,0 1 1,1-1-1,-1 0 0,0 1 0,0-1 1,0 0-1,0 0 0,0 0 0,0 0 0,0 0 1,0 0-1,0 0 0,0 0 0,0 0 1,1 0-1,-1-1 0,0 1 0,0 0 1,0-1-1,0 1 0,0-1 0,0 1 1,-1-1-1,1 0 0,0 1 0,0-1 1,0 0-1,0 1 0,-1-1 0,1 0 1,1-2-1,-3 4-20,0 0 0,0-1 0,0 1 1,0-1-1,0 0 0,0 1 0,0-1 0,0 0 0,0 0 1,0 1-1,-1-1 0,1 0 0,0 0 0,0 0 1,0 0-1,0-1 0,0 1 0,0 0 0,0 0 1,0-1-1,0 1 0,0 0 0,0-1 0,0 1 1,0-1-1,0 0 0,0 1 0,0-1 0,0 0 1,0 1-1,1-1 0,-1 0 0,0 0 0,0 0 0,1 0 1,-1 1-1,1-1 0,-1 0 0,1 0 0,-1 0 1,1 0-1,0 0 0,-1-1 0,1 1 0,0 0 1,0 0-1,0 0 0,0 0 0,0 0 0,0 0 1,0 0-1,0 0 0,0 0 0,0-1 0,1 1 0,-1 0 1,0 0-1,1 0 0,-1 0 0,1 0 0,-1 0 1,1 0-1,0-1 0,-1 3-19,0 0 0,-1-1 0,1 1 0,0 0 1,0-1-1,0 1 0,0-1 0,0 1 0,0 0 0,0-1 0,0 1 0,0 0 0,0-1 0,0 1 0,0 0 1,0-1-1,1 1 0,-1-1 0,0 1 0,1 0 0,-1-1 0,0 1 0,1-1 0,-1 1 0,0-1 1,1 1-1,-1-1 0,1 1 0,-1-1 0,1 1 0,-1-1 0,1 0 0,-1 1 0,1-1 0,-1 0 0,1 1 1,0-1-1,-1 0 0,1 0 0,0 0 0,-1 0 0,1 1 0,-1-1 0,1 0 0,0 0 0,-1 0 1,1 0-1,0 0 0,-1-1 0,1 1 0,0 0 0,-1 0 0,2-1 0,-2 2 0,1-1 1,0 0-1,-1 0 0,1 0 0,-1 0 1,1 0-1,-1 0 0,1 0 0,0 0 1,-1 0-1,1 0 0,-1 0 0,1 0 1,-1 0-1,1 0 0,0-1 0,-1 1 1,1 0-1,-1 0 0,1-1 0,-1 1 1,1 0-1,-1 0 0,1-1 0,-1 1 1,0-1-1,1 1 0,-1-1 0,1 1 1,-1 0-1,0-1 0,1 1 0,-1-1 0,0 1 1,0-1-1,1 0 0,-1 1 0,0-1 1,0 1-1,0-1 0,0 1 0,0-1 1,0 0-1,0 1 0,0-1 0,0 1 1,0-1-1,0 1 0,0-1 0,0 0 1,0 1-1,0-1 0,-1 1 0,1-1 1,0 1-1,0-1 0,-1 1 0,1-1 1,0 1-1,-1-1 0,1 1 0,-1-1 1,1 1-1,0 0 0,-1-1 0,-8-12-3699,7 8 2353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3.895"/>
    </inkml:context>
    <inkml:brush xml:id="br0">
      <inkml:brushProperty name="width" value="0.05" units="cm"/>
      <inkml:brushProperty name="height" value="0.05" units="cm"/>
      <inkml:brushProperty name="color" value="#333333"/>
    </inkml:brush>
  </inkml:definitions>
  <inkml:trace contextRef="#ctx0" brushRef="#br0">23 4 2385,'0'0'238,"-1"-1"0,1 1 0,0 0 0,-1 0 0,1-1 0,-1 1 0,1 0 0,0 0 0,-1 0 0,1-1 0,-1 1 0,1 0 0,-1 0 1,1 0-1,-1 0 0,1 0 0,0 0 0,-1 0 0,1 0 0,-1 0 0,1 0 0,-1 0 0,1 0 0,-1 0 0,1 1 0,-1-1 1,1 0-1,0 0 0,-1 0 0,1 1 0,-1-1 0,1 0 0,0 1 0,-1-1 0,1 0 0,0 1 0,-1-1 0,1 0 0,-1 1 0,1 0-155,-1-1 0,1 0 1,0 1-1,-1-1 0,1 1 0,-1-1 0,1 1 0,0 0 0,-1-1 0,1 1 0,0-1 0,0 1 0,-1-1 0,1 1 0,0 0 0,0-1 0,0 1 0,0 0 0,0-1 0,0 1 0,0 0 0,0-1 0,0 1 0,0-1 0,0 1 0,0 0 0,1-1 0,-1 1 0,0-1 0,0 1 0,0 0 0,1-1 0,-1 1 0,1-1 0,-1 1 0,0-1 0,1 1 0,-1-1 0,1 1 0,-1-1 0,1 0 0,-1 1 0,1-1 0,-1 0 0,1 1 0,-1-1 0,1 0 0,0 1 0,-1-1 0,1 0 0,-1 0 0,1 0 0,0 0 0,-1 0 0,1 0 0,0 0 0,-1 0 0,1 0 0,-1 0 0,1 0 0,0 0 0,22 4 429,0 1 1,-1 2-1,24 8 0,11 5-382,3-12-22,-8-2-785,-44-1-2014,-6-1 1649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25.434"/>
    </inkml:context>
    <inkml:brush xml:id="br0">
      <inkml:brushProperty name="width" value="0.05" units="cm"/>
      <inkml:brushProperty name="height" value="0.05" units="cm"/>
      <inkml:brushProperty name="color" value="#333333"/>
    </inkml:brush>
  </inkml:definitions>
  <inkml:trace contextRef="#ctx0" brushRef="#br0">17 84 3585,'-16'1'8024,"26"-7"-4608,8 2-2482,-1-2 1,27-12 0,-33 12-788,0 1 0,1 0 0,0 1 0,-1 1 0,1 0 0,1 0 0,-1 1 0,13 0 0,-22 2-139,16-2-962,-12-6-3600,-7 1 3185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053"/>
    </inkml:context>
    <inkml:brush xml:id="br0">
      <inkml:brushProperty name="width" value="0.1" units="cm"/>
      <inkml:brushProperty name="height" value="0.1" units="cm"/>
      <inkml:brushProperty name="color" value="#00A0D7"/>
    </inkml:brush>
  </inkml:definitions>
  <inkml:trace contextRef="#ctx0" brushRef="#br0">0 0 1888,'60'11'360,"13"4"921,8 5 343,13 11 409,6 5-153,9 14-792,1 6-376,-10 6-440,-11 3-120,-22-7-136,-13-7-40,-25-5-840,-9-4-1576,-15-5 1455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2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327 0 4641,'2'1'672,"2"-1"296,-1 1-183,1 0-185,-1 1-184,0 0 40,-1 1 184,-1 1 64,-1 2-72,-2 0-128,0 2-288,-1 1-112,-1 1-88,0 3-16,-1 1 0,-2 4 8,-2 4 0,-1 4 8,-3 5-8,-3 3-8,-1 4-24,-2 2 0,-2 1-96,-3 2-96,-2 2-384,-4 0-240,-3 0-848,-3-3-809,-1-3 1433,6-9-3257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3.87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162 0 2080,'0'0'521,"0"0"423,0 1-200,1 0-392,0 1-144,1 0-152,0 1-24,0 0 16,1 0 56,-1 0 224,0 2 152,0 2 288,-1 1 17,-1 4-185,0 4-152,-1 5-344,-2 5-120,-2 6-128,-3 5 0,-3 4 16,-3 2 48,-4 2 0,-2-1-128,-3-1-504,-2-1-521,-2-3 657,3-7-4705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4.52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11 1904,'0'-1'713,"0"0"743,0-2-176,-1 1-496,1 0-168,1 1-271,0 0-97,1 2-88,2 1-32,1 2 32,1 2 8,0 4 0,-1 4-24,0 4-248,-1 6-168,0 6-400,-1 5-217,-1 5-591,-2 3 776,-1-4-3449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149"/>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 0 2937,'2'1'520,"2"-1"464,3 2 32,1 1-24,-1 2-119,1 3-113,-2 3-72,-2 4-224,0 4-96,-1 4-224,-2 5-104,0 5-112,-2 4-16,-2 4-40,-2 3-56,-2 2-208,-3 0-152,-3-1-408,-2-1-241,-1-4 673,1-9-5193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5.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98 0 2593,'0'2'376,"2"1"472,0 4-144,1 1 24,2 3 80,0 2-160,1 3-103,-1 2-273,-1 3-144,-1 3-88,-3 4-16,-1 4-8,-3 2 0,-2 2 8,-2 0 8,-1 1 72,-2 0 16,-2 0 40,-1 1-8,-2 0-368,-1 0-432,-1-2 352,3-6-6882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6.39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273 0 2481,'0'1'568,"1"2"376,0 2-240,-1 2-240,-1 3-280,-2 2-136,-1 3 24,-2 1 64,-1 1 24,-1 1 16,-1 0-32,-1 0-80,-2 1-16,-2 3 16,-2 1 8,-2 3 16,-1 3-16,-2 2-40,-2 1-16,-2 2-416,-1-1-696,-2-2 656,4-5-4161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7.76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15 94 1728,'-1'1'112,"-2"0"136,0 2-240,-1 0-8,1 0 152,2-1 129,2 0 247,4-1 72,3-1-48,4-1-64,3 0-72,5 0-24,3 0-48,4 0-40,4 0-168,3-1-48,3-2-48,3-2-16,2-3-8,1-3 0,0-4 0,-2-2-32,-2-1 8,-8 1-6457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28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13 62 1416,'-1'-1'296,"-1"-1"248,-1-1-167,1 0-153,0 0 64,0 1 96,2 0 16,-1 1-88,1 1-80,2 0-120,0 2-48,3 0-48,1 1 0,2 0-8,3 1 0,2-1 0,4 0-8,4-1 0,5-2 0,6-2 8,4-1-8,4-3 0,2 0 0,0-2 0,1 0-8,-1-1-352,-1 1-776,-1-1 704,-7 2-2345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638"/>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0 2072,'-1'0'32,"-1"0"-2136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8.890"/>
    </inkml:context>
    <inkml:brush xml:id="br0">
      <inkml:brushProperty name="width" value="0.35" units="cm"/>
      <inkml:brushProperty name="height" value="2.1" units="cm"/>
      <inkml:brushProperty name="color" value="#F6630D"/>
      <inkml:brushProperty name="inkEffects" value="pencil"/>
    </inkml:brush>
  </inkml:definitions>
  <inkml:trace contextRef="#ctx0" brushRef="#br0">4 57 4073,'0'0'736,"-1"-1"528,0 1-320,0-1-503,1 1-209,-1 0-136,2 0 8,2 1 0,2 1 8,4 0 48,4 1 48,3-1 80,4 1 16,5-1-72,6 0-72,6-1-128,5-1-8,3-2 8,3-2 0,0-2 0,1-1-8,-1-1-72,-1-1-152,-2-1-648,-3 1-713,-2-1 833,-9 2-5521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5.678"/>
    </inkml:context>
    <inkml:brush xml:id="br0">
      <inkml:brushProperty name="width" value="0.1" units="cm"/>
      <inkml:brushProperty name="height" value="0.1" units="cm"/>
      <inkml:brushProperty name="color" value="#00A0D7"/>
    </inkml:brush>
  </inkml:definitions>
  <inkml:trace contextRef="#ctx0" brushRef="#br0">1 0 4577,'15'7'400,"-7"-1"752,15 3-440,10 5 225,5 4 15,14 12-320,7 5-184,12 12-320,4 1-136,2-1-1936,0-4 1408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356"/>
    </inkml:context>
    <inkml:brush xml:id="br0">
      <inkml:brushProperty name="width" value="0.35" units="cm"/>
      <inkml:brushProperty name="height" value="2.1" units="cm"/>
      <inkml:brushProperty name="color" value="#F6630D"/>
      <inkml:brushProperty name="inkEffects" value="pencil"/>
    </inkml:brush>
  </inkml:definitions>
  <inkml:trace contextRef="#ctx0" brushRef="#br0">8 9 1312,'-1'-2'-184,"-2"-1"256,0 0-1272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39.602"/>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8 1328,'2'0'184,"5"-1"216,4 0-280,4-1-64,4 0-24,2 1 0,4 1 0,2 2-16,5 1-8,3 1 0,5 1 0,3-1 8,2 0-8,0-2 0,2-2-408,-1-1 288,-7 0-1632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0.289"/>
    </inkml:context>
    <inkml:brush xml:id="br0">
      <inkml:brushProperty name="width" value="0.35" units="cm"/>
      <inkml:brushProperty name="height" value="2.1" units="cm"/>
      <inkml:brushProperty name="color" value="#F6630D"/>
      <inkml:brushProperty name="inkEffects" value="pencil"/>
    </inkml:brush>
  </inkml:definitions>
  <inkml:trace contextRef="#ctx0" brushRef="#br0">52 41 1640,'0'-1'352,"-3"-1"369,0-2-473,0 0-112,-2 0-112,1 0-16,0 0 8,0 0 32,0 1 176,1 1 80,0-1 216,0 1 128,0 1 128,1-1 56,0 2 41,0-1-57,1 1-232,0 0-128,0 1-232,0 2-80,1 1-16,2 2 8,4 2-32,3 2-40,6 2-56,6 2-32,6 1-272,5 0-120,5 2-320,3-1-136,2-1-1,2-1-79,1-2-72,0-3-336,-1-1 784,-8-3-2329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0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 2280,'0'0'89,"0"0"71,0 0 24,0 2 184,1-1 312,-1 2 128,2 0-32,0 2-176,2 1-312,2 3-144,3 2-304,3 3-112,5 1-368,6 1-136,7-1-40,7 0 40,6-3 352,5-1 159,2-1 225,1-1 48,0 0 88,1-1 25,1 0-89,1-2-489,-1-1 313,-8-1-1720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1.715"/>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0 1840,'0'0'408,"0"0"393,0 0-41,0 1 112,-1-1 80,2 1-24,0 0-239,2 1-169,1 1-304,2 1-128,2 1-112,2 1-24,3 1-24,2 0-16,3 0 16,4 0 0,3-2 40,3-1 32,2-1 8,3 0 8,2-1 0,2-1-8,0 1-8,-1-1-88,0 0-569,-3 0-455,-2 0 560,-6 0-4753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2.397"/>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16 336,'0'0'584,"0"0"256,0 1 417,1-1 87,2 0-224,1 1-72,3-1-223,1 0-121,2 0-232,4 2-128,3 1-224,4 2-56,6-1-48,6 0 8,4-1 0,4-2 8,0-2-8,0-2 0,1-1-24,0-2-24,1 0-544,1-1-872,1 0 847,-8 1-5984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3.911"/>
    </inkml:context>
    <inkml:brush xml:id="br0">
      <inkml:brushProperty name="width" value="0.35" units="cm"/>
      <inkml:brushProperty name="height" value="2.1" units="cm"/>
      <inkml:brushProperty name="color" value="#F6630D"/>
      <inkml:brushProperty name="inkEffects" value="pencil"/>
    </inkml:brush>
  </inkml:definitions>
  <inkml:trace contextRef="#ctx0" brushRef="#br0">267 2 1616,'1'-1'48,"0"1"48,2 0-96,-1-1 496,0 1 297,0 0 439,-1 0 104,-1 1-352,-1 1-279,0 0-553,-2 2-296,-1 0-449,-2 2-95,-2 2 56,-2 2 152,-3 3 328,-2 3 80,-3 3-8,-1 2-80,-3 4-192,-3 1-192,-4 2-224,-4 1 7,-5 1 377,5-4-1264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41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0 139 1128,'4'-1'32,"6"-1"144,5-3 136,5-2 296,4-2 145,1-2 23,1-2-128,0-1-296,-1 0-224,0-2-656,-2 0-472,-1-1 512,-4 3-2409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4.826"/>
    </inkml:context>
    <inkml:brush xml:id="br0">
      <inkml:brushProperty name="width" value="0.35" units="cm"/>
      <inkml:brushProperty name="height" value="2.1" units="cm"/>
      <inkml:brushProperty name="color" value="#F6630D"/>
      <inkml:brushProperty name="inkEffects" value="pencil"/>
    </inkml:brush>
  </inkml:definitions>
  <inkml:trace contextRef="#ctx0" brushRef="#br0">38 0 504,'-6'5'16,"-9"7"80,-2 1-712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40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0 260 568,'3'-2'136,"5"-1"200,4-3 144,3-1 184,3-2 369,0 1 55,2 0-272,1 0-200,0 0-408,2 0-128,0-1-72,0-1-8,1-3-24,-1-1-32,1-2-112,0-2-72,0-2-248,0-2-184,0-2-472,0-1 592,-4 4-2137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205"/>
    </inkml:context>
    <inkml:brush xml:id="br0">
      <inkml:brushProperty name="width" value="0.1" units="cm"/>
      <inkml:brushProperty name="height" value="0.1" units="cm"/>
      <inkml:brushProperty name="color" value="#00A0D7"/>
    </inkml:brush>
  </inkml:definitions>
  <inkml:trace contextRef="#ctx0" brushRef="#br0">0 0 4097,'24'1'216,"-7"3"392,18 5-280,12 15 248,4 10 104,8 19-119,3 5-137,2 8-240,0 2-176,-3-2-16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5.814"/>
    </inkml:context>
    <inkml:brush xml:id="br0">
      <inkml:brushProperty name="width" value="0.35" units="cm"/>
      <inkml:brushProperty name="height" value="2.1" units="cm"/>
      <inkml:brushProperty name="color" value="#F6630D"/>
      <inkml:brushProperty name="inkEffects" value="pencil"/>
    </inkml:brush>
  </inkml:definitions>
  <inkml:trace contextRef="#ctx0" brushRef="#br0">170 0 1432,'-3'4'96,"-3"4"72,-5 6-144,-4 4-32,-3 4 8,-3 3 8,-2 1 0,-2 0-48,-1 1 8,5-5-1624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3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0 305 304,'5'-1'0,"5"-4"16,7-2 232,5-4 448,4-2 240,3-2 225,0-1-169,0-1-400,-1 0-232,-1 1-248,-1 1-72,-2 0-64,-2 1-32,1 1-8,-1-2-8,0 0-144,-1-2-160,1-2-448,0-2-264,0-2 567,-4 3-1695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6.766"/>
    </inkml:context>
    <inkml:brush xml:id="br0">
      <inkml:brushProperty name="width" value="0.35" units="cm"/>
      <inkml:brushProperty name="height" value="2.1" units="cm"/>
      <inkml:brushProperty name="color" value="#F6630D"/>
      <inkml:brushProperty name="inkEffects" value="pencil"/>
    </inkml:brush>
  </inkml:definitions>
  <inkml:trace contextRef="#ctx0" brushRef="#br0">67 0 7474,'-7'5'80,"-8"6"-1161,-7 7 729,-1-1-5769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236"/>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1 127 2641,'5'-2'520,"7"-2"368,7-2-240,7-2-408,4-3-224,4-2-416,3-2-136,1-1-264,0-2-137,-2 0 569,-6 2-1544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47.685"/>
    </inkml:context>
    <inkml:brush xml:id="br0">
      <inkml:brushProperty name="width" value="0.35" units="cm"/>
      <inkml:brushProperty name="height" value="2.1" units="cm"/>
      <inkml:brushProperty name="color" value="#F6630D"/>
      <inkml:brushProperty name="inkEffects" value="pencil"/>
    </inkml:brush>
  </inkml:definitions>
  <inkml:trace contextRef="#ctx0" brushRef="#br0">317 1 1216,'-6'3'8,"-9"4"24,-10 4 344,-9 3 561,-7 3 143,-7 3 24,-3 0-424,-2-1-528,9-2-5737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369"/>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1032,'1'0'-176,"0"-2"304,0 0-1112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0.547"/>
    </inkml:context>
    <inkml:brush xml:id="br0">
      <inkml:brushProperty name="width" value="0.35" units="cm"/>
      <inkml:brushProperty name="height" value="2.1" units="cm"/>
      <inkml:brushProperty name="color" value="#F6630D"/>
      <inkml:brushProperty name="inkEffects" value="pencil"/>
    </inkml:brush>
  </inkml:definitions>
  <inkml:trace contextRef="#ctx0" brushRef="#br0">368 0 1088,'-1'1'248,"-2"0"272,-2 2-31,-3 1 7,-3 3-56,-3 1-96,-4 4-88,-3 1-144,-4 4-16,-3 4-32,-3 3-8,-3 5-56,-1 4 0,0 5-48,0 3-200,0 3 160,7-6-3737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1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683 1 648,'-1'0'112,"-3"2"264,-3 1-104,-1 0 152,-2 1 145,-2 0 239,-1 1 80,-2-1 224,-1 1-48,-2 1-295,-3 1-169,-2 3-408,-4 2-120,-5 4-48,-5 4 8,-5 4 8,-3 6 8,-3 4-8,-1 7-16,0 3-24,1 5-56,3 1-376,2 0-305,4 1 385,8-9-6185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1.857"/>
    </inkml:context>
    <inkml:brush xml:id="br0">
      <inkml:brushProperty name="width" value="0.35" units="cm"/>
      <inkml:brushProperty name="height" value="2.1" units="cm"/>
      <inkml:brushProperty name="color" value="#F6630D"/>
      <inkml:brushProperty name="inkEffects" value="pencil"/>
    </inkml:brush>
  </inkml:definitions>
  <inkml:trace contextRef="#ctx0" brushRef="#br0">553 1 632,'-2'1'416,"-4"1"616,-3 1 57,-4 1 103,-2 0-88,-4 2-320,-3 0-168,-1 3-263,-1 3-89,-2 3 24,-1 4 24,-1 4 8,-2 5-80,-2 6-136,-2 6-48,0 6-40,1 6-16,0 4 0,2 2-16,3 3-160,3 0-312,3 2-657,5-1-415,5-3 736,5-10-3785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2.471"/>
    </inkml:context>
    <inkml:brush xml:id="br0">
      <inkml:brushProperty name="width" value="0.35" units="cm"/>
      <inkml:brushProperty name="height" value="2.1" units="cm"/>
      <inkml:brushProperty name="color" value="#F6630D"/>
      <inkml:brushProperty name="inkEffects" value="pencil"/>
    </inkml:brush>
  </inkml:definitions>
  <inkml:trace contextRef="#ctx0" brushRef="#br0">420 1 3937,'-2'0'360,"-4"1"112,-3 0-88,-4 2-360,-3 2-40,-2 1 16,-3 3 112,-2 3 360,-1 5 112,-1 4 48,1 5-63,0 4-313,0 4-112,0 3-88,2 3-32,-1 2-8,2 2-8,1 3 8,1 2 0,2 2-16,2 3-16,3-1-368,3 1-409,3-1 441,3-10-6169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26.919"/>
    </inkml:context>
    <inkml:brush xml:id="br0">
      <inkml:brushProperty name="width" value="0.1" units="cm"/>
      <inkml:brushProperty name="height" value="0.1" units="cm"/>
      <inkml:brushProperty name="color" value="#00A0D7"/>
    </inkml:brush>
  </inkml:definitions>
  <inkml:trace contextRef="#ctx0" brushRef="#br0">0 0 4129,'0'2'344,"5"4"560,5 3-280,3 0 264,7 2 305,6-2-41,15-2-232,6-3-168,9-4-352,6 0-400,7-7-944,6-3-520,10-13 592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3.098"/>
    </inkml:context>
    <inkml:brush xml:id="br0">
      <inkml:brushProperty name="width" value="0.35" units="cm"/>
      <inkml:brushProperty name="height" value="2.1" units="cm"/>
      <inkml:brushProperty name="color" value="#F6630D"/>
      <inkml:brushProperty name="inkEffects" value="pencil"/>
    </inkml:brush>
  </inkml:definitions>
  <inkml:trace contextRef="#ctx0" brushRef="#br0">219 0 3769,'-2'3'704,"-5"3"432,-3 5-48,-4 2-175,-2 3-177,-2 3-64,-2 1-104,0 3-40,0 2-88,1 2-88,1 3-160,2 1-80,2 4-96,3 2-32,3 5-288,3 3-304,4 5-936,4 4-641,4 2 1129,1-8-4457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26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4 176,'2'0'16,"2"0"8,2 0-8,2-1 72,1 0 112,1 1 104,0-1 8,0 0-72,1 1-104,1 1-96,1 0 88,2 2 136,0 1 16,2 1 1,2 1-105,0 2-136,3 1-16,3 0-24,4-2 8,5-1-8,4-2 0,3-4 0,3-2-8,0-3-272,1-3 208,-7 0-2321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6.921"/>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26 1536,'1'1'280,"2"-1"361,1 0 7,2 1-24,2 0-40,1 0-184,2 1-128,1 1-176,2 1-40,4-1-40,3 0-8,6 0-8,3-2 0,4 0 0,2-1 0,0-1 8,1-1-8,-1 0 0,-1-1 0,1-1-120,1-2-288,3-2-832,2-4 736,-6 1-2393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7.674"/>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94 2216,'3'0'529,"3"0"583,5 1-200,2 0-112,3 1-48,1 2-176,3 1-111,1 0-225,4-1-72,2-1-56,3-2-8,4-3-56,1-4-24,4-3-16,0-3-8,1-3-80,0-2-200,-2-3-793,-1-1 657,-7 3-5801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8.420"/>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1 145 1000,'2'0'304,"4"0"344,4 0-143,4-1-241,3-1-40,3 0-72,3-1 16,2-2 120,2 0 64,2-2-16,2-1-56,1-3-176,2-2-104,0-2-232,1-2-136,0-1-544,-1-2 504,-6 3-2297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068"/>
    </inkml:context>
    <inkml:brush xml:id="br0">
      <inkml:brushProperty name="width" value="0.35" units="cm"/>
      <inkml:brushProperty name="height" value="2.1" units="cm"/>
      <inkml:brushProperty name="color" value="#F6630D"/>
      <inkml:brushProperty name="inkEffects" value="pencil"/>
    </inkml:brush>
  </inkml:definitions>
  <inkml:trace contextRef="#ctx0" brushRef="#br0">0 0 240,'1'1'-16,"2"0"0,1-1-192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1:59.219"/>
    </inkml:context>
    <inkml:brush xml:id="br0">
      <inkml:brushProperty name="width" value="0.35" units="cm"/>
      <inkml:brushProperty name="height" value="2.1" units="cm"/>
      <inkml:brushProperty name="color" value="#F6630D"/>
      <inkml:brushProperty name="inkEffects" value="pencil"/>
    </inkml:brush>
  </inkml:definitions>
  <inkml:trace contextRef="#ctx0" brushRef="#br0">1 105 2064,'3'0'176,"6"-1"129,7-1-177,5-1-176,4-2-64,5-3-169,2 0-79,2-1-16,2-1 56,1 0 168,2 0 96,0 0 56,2 1-24,0-2 24,-6 3-944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18.262"/>
    </inkml:context>
    <inkml:brush xml:id="br0">
      <inkml:brushProperty name="width" value="0.35" units="cm"/>
      <inkml:brushProperty name="height" value="0.35" units="cm"/>
      <inkml:brushProperty name="color" value="#00A0D7"/>
    </inkml:brush>
  </inkml:definitions>
  <inkml:trace contextRef="#ctx0" brushRef="#br0">919 428 3881,'3'-21'6133,"-4"15"-5575,-15-43 3542,8 24-2308,6 20-1609,0-1 0,0 1 0,-1 0 1,1 0-1,-1 0 0,0 0 0,0 1 1,-1-1-1,1 1 0,-1 0 0,0 0 1,0 0-1,0 0 0,-1 1 0,1-1 1,-1 1-1,0 1 0,0-1 0,0 1 1,0-1-1,-1 1 0,1 1 0,-1-1 1,1 1-1,-10-1 0,5 1-120,1 0 0,-1 1 0,0 0 0,0 0 0,0 1 1,1 1-1,-1-1 0,0 2 0,1-1 0,0 1 0,-1 1 0,1 0 0,1 0 0,-10 6 0,8-3-63,0 0 1,0 1-1,1 0 0,0 1 1,0 0-1,1 0 0,1 1 1,-1 0-1,2 0 0,-1 1 1,1 0-1,1 0 0,0 1 1,1-1-1,0 1 0,-3 15 0,5-18 2,1 0 0,0 1 0,1-1 0,0 1 0,1-1 0,-1 0 0,2 1-1,-1-1 1,2 0 0,-1 0 0,1 0 0,0 0 0,1 0 0,0-1 0,0 1-1,1-1 1,0 0 0,1-1 0,-1 1 0,1-1 0,13 12 0,-10-12 2,0 0 1,0-1-1,0 0 1,1-1-1,0 0 1,0 0-1,1-1 1,-1 0-1,1-1 1,-1 0 0,1-1-1,0 0 1,0-1-1,0 0 1,1 0-1,13-2 1,-10 0 20,0-1 1,-1 0-1,1-1 1,-1-1-1,0 0 1,0-1-1,0-1 1,-1 0-1,0 0 1,0-1-1,22-17 0,-30 20 26,-1 1-1,0-1 0,0 0 0,-1 0 0,1-1 0,-1 1 0,0-1 0,0 1 0,0-1 1,0 0-1,-1 0 0,0-1 0,0 1 0,-1 0 0,1-1 0,0-10 0,-1 8 35,-1-1 0,-1 0 1,0 1-1,0-1 0,0 0 0,-1 1 0,0-1 0,-1 1 0,0 0 0,-5-9 0,2 3-31,-2 1 0,0 0 0,0 0 0,-1 1 0,-1 0 0,0 1 0,-1 0 0,0 0 0,0 1 0,-1 1 0,0 0 0,-16-8 0,15 12-72,0 0-1,1 1 1,-1 1-1,-1 1 0,1 0 1,0 0-1,-1 1 1,1 1-1,0 0 0,-1 1 1,1 0-1,-1 1 1,1 1-1,0 0 0,0 1 1,-22 9-1,24-8 6,0-1-1,0 1 0,1 1 1,0 0-1,0 0 0,0 1 1,1 1-1,0-1 0,0 2 1,1-1-1,0 1 0,0 0 1,1 0-1,1 1 0,-1 0 1,2 1-1,-1-1 0,1 1 1,-4 15-1,6-9 4,0 1 1,1-1 0,1 1-1,1-1 1,0 1-1,2 0 1,0-1-1,0 1 1,2-1 0,0 0-1,1 0 1,1 0-1,1-1 1,0 0-1,1 0 1,0-1 0,15 20-1,-15-23 1,1-1 0,1 1-1,0-2 1,0 1 0,1-1-1,1-1 1,-1 0 0,1-1-1,1 0 1,0 0 0,0-2-1,0 1 1,1-2 0,0 0-1,0 0 1,0-2 0,0 0-1,1 0 1,-1-1 0,1-1-1,15 0 1,-2-4 2,0 0-1,0-2 1,-1 0-1,1-2 1,-1-1-1,-1-2 1,31-14-1,-45 18 30,-1 1 1,1-2-1,-1 1 0,-1-2 1,1 1-1,-1-2 0,0 1 1,-1-1-1,0-1 0,-1 1 0,0-1 1,0-1-1,-1 0 0,0 0 1,-1 0-1,-1-1 0,9-23 1,-12 24-3,-1 0 1,0 0 0,-1 0-1,0 0 1,-1 0 0,0 0-1,0 0 1,-1 0 0,-1 1-1,0-1 1,0 0 0,-1 1-1,-1 0 1,0 0 0,0 0 0,0 1-1,-1-1 1,-1 1 0,0 1-1,-15-16 1,7 9-46,0 1 1,0 1-1,-1 0 1,-1 1-1,-1 1 0,1 0 1,-2 1-1,1 1 1,-1 1-1,-28-8 1,28 12 9,0 1 1,-1 1 0,1 1-1,-1 0 1,0 1-1,1 2 1,-1 0 0,1 0-1,0 2 1,0 1 0,0 0-1,0 1 1,1 1 0,0 1-1,0 0 1,1 2 0,0 0-1,1 1 1,0 0 0,1 1-1,0 1 1,1 1-1,0 0 1,1 0 0,1 1-1,0 1 1,1 0 0,1 1-1,0 0 1,2 1 0,0-1-1,0 2 1,2-1 0,0 1-1,2 0 1,0 0-1,-3 39 1,7-36-12,0-1 0,2 1 0,0 0-1,2 0 1,0-1 0,1 0 0,2 0 0,0 0 0,1-1-1,17 31 1,-17-37 4,0-1 1,1-1-1,1 0 0,-1 0 0,2-1 0,0 0 0,0-1 0,1 0 1,0-1-1,1 0 0,0-1 0,1 0 0,-1-1 0,1-1 1,29 9-1,-17-9 20,-1-2 0,1 0 0,0-2 1,0-1-1,0-1 0,0-1 1,0-1-1,0-2 0,-1 0 0,1-2 1,-1-1-1,0 0 0,45-22 0,-48 19 36,0-2-1,-1 0 1,0-1-1,-1-1 0,0-1 1,-1 0-1,-1-2 0,0 0 1,-2-1-1,0-1 0,-1 0 1,0-2-1,-2 1 0,20-43 1,-28 47 12,0 0-1,-1-1 1,-1 0 0,-1 0 0,0 0 0,-1 0 0,-1 0 0,-1 0-1,0 0 1,-1 1 0,-1-1 0,0 0 0,-2 1 0,0-1-1,0 1 1,-2 0 0,-10-19 0,1 5-27,0 1 0,-3 1 0,0 1 0,-1 0-1,-2 1 1,-1 2 0,-50-43 0,62 58-47,-1 1 0,0 0-1,0 1 1,0 0 0,-1 1 0,0 0-1,-1 1 1,1 1 0,-1 0 0,0 1-1,0 0 1,0 1 0,0 0 0,-1 2-1,1-1 1,0 2 0,0 0 0,-25 5 0,23-2 1,0 1 1,0 1-1,0 1 1,1 0-1,0 0 1,0 2-1,1 0 1,0 0-1,1 2 1,0-1-1,0 2 1,1 0-1,1 0 1,0 1-1,-15 24 1,14-17 23,1 0 1,1 1 0,1 1 0,1-1-1,1 1 1,1 1 0,1-1-1,1 1 1,0 0 0,2 0-1,1 0 1,1 1 0,1-1-1,1 0 1,8 38 0,-8-46 15,2 0 0,0 0 1,1 0-1,1-1 0,0 1 0,1-1 1,0 0-1,1-1 0,1 0 0,0 0 1,0-1-1,2 0 0,-1-1 1,1 0-1,1-1 0,0 0 0,1-1 1,-1 0-1,2-1 0,-1 0 0,1-1 1,0-1-1,1 0 0,17 4 1,-3-5-2,1-1 0,-1-1 1,1-1-1,-1-2 1,1-1-1,-1-2 1,1-1-1,-1-1 1,0-1-1,-1-1 1,1-2-1,-1-1 1,-1-1-1,0-2 1,-1 0-1,0-2 1,-1-1-1,-1-1 0,24-20 1,-40 30 12,-1 0 1,1 0-1,-1-1 0,-1 0 1,1 0-1,-1 0 1,-1-1-1,0 0 0,0 0 1,0-1-1,-1 1 1,-1-1-1,0 0 0,0 0 1,-1 0-1,0 0 0,0 0 1,-1-1-1,-1 1 1,0 0-1,0-1 0,-1 1 1,0 0-1,-1 0 1,0-1-1,-5-12 0,-2 0-40,-1 0-1,-1 1 0,-1 0 1,-1 1-1,-1 0 1,-1 1-1,0 1 0,-2 0 1,0 1-1,-1 1 0,-1 0 1,0 2-1,-1 0 0,-1 1 1,0 2-1,-1 0 1,0 1-1,-1 1 0,0 1 1,0 1-1,-1 1 0,0 1 1,-1 1-1,1 1 0,-1 1 1,0 2-1,0 0 1,-28 4-1,26-1-9,0 1 0,0 1 1,0 2-1,0 0 0,1 2 0,0 1 1,-32 16-1,45-18 33,1 0-1,0 0 1,0 2 0,1-1 0,0 2 0,0-1-1,1 2 1,0-1 0,1 1 0,0 0 0,1 1-1,1 0 1,-1 1 0,2-1 0,-9 24 0,9-20 0,2 1 0,0-1 0,1 1 1,0 0-1,1 0 0,1 1 1,1-1-1,1 0 0,0 0 1,1 0-1,1 0 0,0 0 0,1-1 1,1 1-1,1-1 0,0 0 1,1 0-1,1-1 0,1 0 0,0-1 1,0 1-1,1-2 0,1 1 1,1-1-1,0-1 0,0 0 0,1-1 1,1-1-1,0 0 0,0 0 1,1-1-1,0-1 0,0-1 0,1 0 1,0-1-1,30 7 0,-15-6-4,1-2 1,0-2-1,0 0 0,0-2 0,0-2 0,0-1 0,0-1 0,0-2 0,0-1 0,45-15 1,-51 13 14,-1-2 0,0 0 1,-1-1-1,0-2 1,-1 0-1,-1-2 1,0 0-1,-1-1 1,0-2-1,-1 0 0,-2-1 1,1-1-1,15-22 1,-28 31 6,1 0 0,-1 1 0,0-2 0,-1 1 0,-1-1 0,0 0 1,0 0-1,-1 0 0,-1 0 0,0 0 0,-1-1 0,0 1 0,-1-21 0,-2 17-11,-1 0 0,0 0-1,-1 1 1,-1-1 0,0 1 0,-1 0-1,0 1 1,-2 0 0,-15-24-1,8 17-25,-1 1 0,0 1 1,-2 0-1,0 2 0,-1 0 0,0 1 0,-2 1 0,0 0 0,0 2 0,-2 1 0,1 0 1,-1 2-1,-34-11 0,28 14-33,0 2 0,0 0 0,-1 2 0,0 1 0,1 2 0,-1 1 0,0 1-1,-37 7 1,31-1 10,0 1-1,1 1 0,1 2 0,0 1 0,0 2 1,-42 26-1,60-30 23,0 0 0,1 1 1,1 0-1,0 1 0,0 1 1,1 0-1,1 1 0,1 0 1,-13 22-1,11-14-4,1 1 1,2 0-1,0 1 1,2 0-1,0 0 1,-4 35-1,7-26-1,1 1 0,2 0 0,1 0-1,2 0 1,2 0 0,1-1 0,2 1 0,1-1-1,1 0 1,20 49 0,-21-67 17,0-1 0,1 0 1,1 0-1,0-1 0,1 0 1,1-1-1,0 0 0,0-1 0,2 0 1,-1-1-1,1 0 0,27 16 0,-20-16 21,0-1 0,1-1 0,0-1 0,0-1 0,1-1 0,-1-1 0,1 0 0,1-2 0,27 1 0,-11-3-7,0-2-1,-1-2 1,1-2-1,-1-1 0,0-1 1,-1-3-1,55-20 1,-62 18 16,0-2 1,-1 0-1,-1-2 1,0-1-1,-2-1 1,0-2-1,-1 0 0,-1-2 1,29-32-1,-42 41 7,-1-1-1,0 0 1,-1 0-1,-1-1 1,0 0-1,-1-1 1,-1 0-1,0 0 1,-1 0-1,-1 0 1,0-1-1,-2 0 1,2-24-1,-4 18 5,-1 1-1,-1 0 1,-1 0-1,-1 1 1,-1-1-1,-1 1 1,-1 0-1,0 0 0,-17-30 1,8 22-40,-1 0 0,-1 2 0,-1 0 0,-2 1 0,-1 1 0,-1 1 0,0 1 0,-2 2 0,-1 0 0,-1 1 0,0 2 0,-1 1 0,-57-26 0,63 35-42,0 2-1,0 0 1,-1 1-1,0 1 1,0 2 0,0 0-1,0 1 1,0 2-1,0 0 1,0 1 0,0 1-1,1 2 1,-1 0-1,1 1 1,0 1 0,1 1-1,-25 13 1,22-8 30,2 0 1,-1 1-1,2 1 0,0 1 0,1 1 1,0 0-1,2 2 0,0 0 1,1 1-1,1 1 0,1 1 0,1 0 1,0 0-1,-18 46 0,22-38-2,1-1 0,1 1 0,1 1 0,2-1 0,1 1-1,1 0 1,2 0 0,1 0 0,2 0 0,0 0-1,12 49 1,-9-60 5,0-1 0,1 0 0,2 0 0,0 0 0,0-1 1,2 0-1,0 0 0,1-1 0,1-1 0,1 0 0,0 0 0,1-2 0,0 1 0,2-2 0,-1 0 0,1-1 0,1 0 0,31 15 0,-23-17 20,0-1 0,0-1 0,1-2 0,0 0 0,0-1 0,0-2 0,1-1 0,-1-1 0,1-1-1,-1-2 1,1 0 0,-1-2 0,38-9 0,-11-2 46,0-2 0,-1-2-1,0-2 1,-2-3 0,68-42-1,-92 50-34,-1-1 0,-1-1 0,-1-1 1,0-1-1,-2-1 0,0-1 0,20-29 0,-32 39 3,-2 0 1,1 0-1,-2-1 1,0 0 0,0 0-1,-1-1 1,-1 1-1,0-1 1,-1 0 0,0 0-1,-2-1 1,1 1-1,-2 0 1,0-1-1,0 1 1,-1 0 0,-4-15-1,-1 4-7,-1 0 1,-1 0-1,-1 1 0,-1 1 1,-1 0-1,-2 0 0,0 1 0,-1 0 1,-1 2-1,-1-1 0,-1 2 0,0 0 1,-2 1-1,-30-23 0,27 25-72,-1 0 0,-1 2 0,0 1-1,-1 0 1,0 2 0,-1 1 0,0 1-1,0 1 1,-1 1 0,0 2 0,-1 0 0,1 2-1,-36 0 1,28 4 16,1 2 0,0 1 0,1 1 0,-1 2 0,1 1 0,0 2-1,1 1 1,0 1 0,-49 28 0,64-30 28,-1 1-1,2 1 0,-1 1 1,2 0-1,0 1 0,0 1 1,1 0-1,1 1 1,1 0-1,0 1 0,1 1 1,1 0-1,1 0 1,0 1-1,1 0 0,2 0 1,-7 25-1,8-21 1,1 1 0,1 0 0,1 1 0,1-1 0,2 0 0,0 0 1,1 0-1,1 0 0,2 0 0,0 0 0,17 45 0,-15-53 32,1-1 0,0 0 0,0 0 0,2-1 1,-1 0-1,2-1 0,0 0 0,1-1 0,0 0 0,1 0 0,0-2 1,0 0-1,1 0 0,1-1 0,0-1 0,0 0 0,30 10 0,-20-10 26,1-2 0,0-1-1,0-1 1,0-2 0,0 0 0,0-1-1,1-2 1,-1-1 0,0-1-1,45-11 1,-27 2 1,1-2 1,-2-1-1,0-3 0,-1-2 1,49-30-1,-76 41-26,-1 0 0,-1-1 0,0-1 1,0 0-1,-1 0 0,0-1 0,-1-1 0,0 0 0,9-16 1,-13 18 4,-1-1 0,-1 0 0,0 0 0,-1 0 0,-1-1 0,1 1 0,-2-1 0,0 0 1,0 1-1,-2-1 0,1 0 0,-3-17 0,-1-1 1,-2 0-1,-1 0 1,-2 1 0,-1 0 0,-1 0-1,-2 1 1,-1 1 0,-1 0-1,-1 1 1,-23-32 0,21 35-49,-1 2 0,0 0 1,-1 2-1,-2 0 0,0 1 1,-1 0-1,-1 2 0,0 1 1,-1 1-1,-1 1 0,-38-15 1,42 22-15,0 0 0,0 2 0,-1 1 0,0 1 0,1 0 0,-1 2 0,0 0 0,0 2 0,0 0 0,0 2 0,1 0 0,-1 1 0,1 1 0,0 2 0,0 0 0,1 1 0,0 0 0,0 2 0,1 1 0,0 0 0,1 1 0,0 1 0,1 1 0,1 0 0,0 1 0,1 1 0,0 1 0,1 0 0,2 0 0,-1 2 0,-15 32 0,14-16 41,2 1 0,2 0 0,1 0 0,2 1 1,1 0-1,2 0 0,2 1 0,1-1 0,2 1 1,1-1-1,2 0 0,2 0 0,1 0 0,2 0 1,2-2-1,1 1 0,2-1 0,1-1 0,35 58 1,-33-70 9,1 0 1,1-2 0,0 0 0,2-1 0,0-1 0,1-1 0,1-1 0,0-1 0,1-1 0,1-1-1,0-1 1,1-2 0,0 0 0,0-2 0,1 0 0,0-2 0,30 3 0,-25-5-7,1-2 1,0 0-1,-1-3 1,1 0-1,0-2 1,-1-1-1,0-2 1,0-2 0,0 0-1,-1-2 1,0-2-1,-1 0 1,0-2-1,35-23 1,-49 26 5,1-1 0,-2-1 0,0 0 0,0-1 1,-1-1-1,-1 0 0,-1-1 0,0 0 0,-1-1 1,0 0-1,-2-1 0,0 0 0,-1 0 0,11-39 1,-14 33-4,0 0 0,-2 0 1,-1-1-1,-1 1 0,-1-1 1,-1 1-1,-1-1 1,-1 1-1,-2 0 0,0 0 1,-16-45-1,11 42-31,-1 1 0,-1 0 0,-1 0 1,-1 1-1,-1 1 0,-1 1 0,-2 0 0,0 1 0,-1 0 0,-1 2 0,-1 1 0,-1 0 1,-1 1-1,0 2 0,-1 0 0,-1 2 0,0 0 0,-1 2 0,0 1 0,-1 1 0,-1 1 1,-53-10-1,34 13-36,0 1 0,0 2 0,0 3 1,0 1-1,0 3 0,0 1 0,0 3 0,1 1 1,1 3-1,-1 2 0,-64 28 0,92-33 22,1 1 0,0 1 0,0 0 0,1 1 0,1 1 0,0 0 0,0 1 0,2 0 0,-1 2 0,2-1 0,0 1 0,1 1 0,-12 26 0,14-22 9,0 0 1,2 0-1,1 1 1,1-1-1,0 1 1,2 1-1,0-1 1,2 1-1,0-1 1,2 1-1,5 38 0,0-23 5,2 0-1,1-1 0,2 0 0,2 0 0,1-2 0,2 0 0,33 56 0,-38-74 17,1 0 0,0-1 0,2 0 0,0-1 0,0-1 0,1 0 0,1-1 0,0 0 0,1-1 0,1-1 0,-1-1 0,2-1 0,-1 0 0,1-1 0,0-1-1,22 4 1,-7-4 25,1-2 0,-1-2 0,1-1 0,0-2-1,-1-1 1,1-2 0,-1-1 0,1-2 0,-1-1-1,-1-1 1,1-2 0,-2-2 0,1-1 0,-2-1-1,40-25 1,-47 24 15,0 0-1,-2-2 0,0 0 0,-1-2 1,0 0-1,-2-2 0,0 0 1,-2-1-1,0 0 0,-1-2 1,-2 0-1,0-1 0,-2 0 1,0-1-1,-2 0 0,-1 0 0,-1-1 1,-2-1-1,5-35 0,-8 35-15,-2 0-1,-1-1 0,-1 1 0,-1 0 1,-2 0-1,-1 0 0,-1 1 0,-1 0 1,-2 0-1,0 0 0,-2 1 0,-20-37 1,17 42-32,0 0 0,0 1 1,-2 0-1,-1 1 1,0 1-1,-2 1 0,0 0 1,0 1-1,-2 1 0,0 2 1,0-1-1,-1 2 1,-1 1-1,-27-9 0,14 8-46,1 1 1,-1 2-1,-1 2 0,1 1 0,-1 2 0,0 2 0,-74 4 1,92 0 15,-1 1 0,1 1 0,1 1 0,-1 0 0,1 2 0,0 0 0,-24 13 0,30-12 8,0-1 0,1 2 1,0-1-1,0 2 0,1-1 0,0 1 0,1 1 0,0 0 1,0 0-1,2 1 0,-9 14 0,5-1 5,0 1 0,2 0-1,1 0 1,1 1 0,1 0 0,1 1 0,2-1-1,0 49 1,3-37 30,2 0 0,2 0 1,2-1-1,1 1 0,21 61 0,-18-73 14,1-1 1,1 0-1,1-1 0,1 0 1,1-1-1,2 0 0,0-2 0,1 0 1,2-1-1,0-1 0,35 28 1,-39-37-2,1 0 0,0 0 0,0-2 0,1 0 0,1-1 0,-1-1 0,1 0 0,0-2 1,1 0-1,-1-1 0,1-1 0,0-1 0,0 0 0,0-2 0,0-1 0,0 0 0,24-5 1,-14-1 13,-1-1 1,0-1 0,0-1 0,-1-2 0,0-1 0,-1-1 0,0-2 0,-2 0 0,0-2 0,0 0 0,-2-2 0,22-23 0,-29 25-6,1 0-1,-2-1 1,-1-1 0,0 0-1,-1-1 1,-1 0 0,-1-1-1,-2 0 1,0-1 0,-1 0-1,-1-1 1,-1 1-1,-1-1 1,-1-1 0,0-36-1,-5 31-17,-1-1 0,-2 1 0,-2 0 0,0 0 0,-2 0-1,-1 1 1,-2 0 0,0 1 0,-2 0 0,-1 1 0,-1 1 0,-2 0-1,0 1 1,-2 0 0,0 2 0,-43-39 0,39 41-40,-1 1 1,-1 1 0,-1 1-1,0 1 1,-2 2 0,1 1-1,-2 1 1,0 1 0,0 2-1,-1 0 1,0 2 0,-1 2-1,1 1 1,-1 1 0,-1 1-1,-50 3 1,56 3-6,1 0 0,-1 2 0,0 0 0,1 2 0,1 1 0,-1 1 0,1 1 0,1 2 0,0 0 0,-43 30 0,41-22 11,0 1-1,1 1 1,2 1 0,0 2-1,1 0 1,2 1-1,1 1 1,-19 35 0,19-27 17,2 0 0,2 1 0,1 1 1,1 0-1,3 0 0,1 1 0,1 1 1,3-1-1,0 1 0,3-1 0,1 1 1,2 0-1,2 0 0,2-1 1,13 51-1,-11-61-1,2 1 0,1-2 1,2 1-1,0-2 0,2 0 1,0 0-1,2-1 0,1-2 1,36 38-1,-40-48 7,0 0 0,1-1 0,0-1 0,1-1 0,0 0 0,1-1 0,0-1 0,0 0 0,1-1 0,0-2 0,0 1 1,1-2-1,-1 0 0,1-2 0,0 0 0,28 0 0,-16-4 31,1-2-1,-1 0 1,0-3 0,-1 0 0,0-2-1,0-1 1,0-1 0,-2-2 0,1-1 0,-2-1-1,46-33 1,-51 32 8,-1 0 1,-1-2-1,-1-1 0,0 0 0,-2-1 1,0-1-1,-1 0 0,-1-2 0,-2 1 1,0-2-1,-1 0 0,-1 0 0,-2-1 1,10-35-1,-16 42-11,-1 1 0,-1 0 0,0-1 1,-2 1-1,0-1 0,0 1 0,-2 0 0,0-1 0,-1 1 0,-1 1 0,0-1 1,-1 1-1,-1 0 0,-1 0 0,0 0 0,-1 1 0,-18-22 0,-1 1-2,-1 2-1,-2 1 0,-2 2 0,0 1 0,-64-44 0,72 57-45,-1 2-1,-1 0 0,0 1 0,-1 2 0,0 1 0,-1 1 0,0 1 0,0 2 1,-1 1-1,0 1 0,-58-1 0,66 6 1,0 1-1,0 2 1,0 0 0,0 1-1,0 1 1,1 1 0,0 1-1,0 1 1,1 0 0,0 2 0,1 0-1,0 2 1,0 0 0,1 1-1,1 0 1,0 2 0,-15 16-1,18-15 2,0 0 1,1 1-1,1 1 0,1 0 0,0 0 0,2 1 0,0 1 1,1-1-1,1 1 0,1 1 0,0-1 0,2 1 0,-4 33 0,7-28 11,1 0 0,1 1 0,2-1 0,0 0 0,2 0 0,0-1 0,2 0 0,1 1 0,1-2 0,20 39 0,-17-39 11,1 0 1,1-1 0,1-1 0,1 0-1,1-1 1,0-1 0,2 0 0,1-1 0,0-2-1,1 0 1,1-1 0,0-1 0,1-1-1,1-1 1,0-1 0,1-1 0,0-1 0,1-2-1,0 0 1,47 7 0,-18-9 17,0-3 0,1-1 0,-1-3 0,0-3 0,71-13 0,-94 11 6,-1-1 1,0-2-1,0-1 0,-1-1 0,-1-1 1,0-2-1,0-2 0,-2 0 0,0-1 1,37-33-1,-51 38 0,-1 0-1,0-1 1,-1-1 0,-1 0-1,0 0 1,-1-1 0,-1 0-1,0-1 1,-1 0 0,8-27-1,-9 21 4,-2 0-1,0 0 1,-1-1-1,-2 0 1,0 1-1,-1-1 1,-5-32-1,-2 15-14,-2-1 0,-2 2 1,-1 0-1,-2 0 0,-2 1 0,-1 1 0,-2 0 0,-39-56 0,42 71-52,-1 0-1,0 1 1,-2 1 0,0 1-1,-2 1 1,0 0-1,-1 2 1,0 0-1,-1 2 1,-1 0-1,0 2 1,-1 0-1,0 2 1,-1 1-1,0 1 1,-1 1-1,1 1 1,-1 2-1,-1 0 1,1 2-1,0 1 1,0 1-1,-1 2 1,1 0 0,0 2-1,0 1 1,0 1-1,1 1 1,-37 16-1,43-14 19,0 1 0,1 1 0,1 0 0,0 2 0,0 0 1,1 1-1,1 1 0,0 0 0,2 1 0,-22 29 0,20-21 13,2 1 0,0 0 0,2 1 0,0 0 0,2 1 0,1 0 0,-8 43 0,10-28 15,2-1 0,2 1 0,1 0 0,3 0 0,1 0 0,2 0 0,2-1 0,2 0 0,1 0 0,2 0 0,19 44-1,-22-67 13,1 0 0,0 0 0,1-1 0,1 0 0,1-1 0,0 0-1,26 25 1,-27-31-2,0-1-1,1-1 1,-1 0-1,2 0 0,-1-1 1,1-1-1,0 0 1,1 0-1,-1-2 1,1 1-1,22 2 1,-6-3 4,0-2 1,0-1 0,0-2 0,0-1 0,0-1 0,-1-2 0,1 0 0,-1-2 0,0-2 0,28-11 0,-20 4 8,0-1 1,-1-1-1,-1-2 1,-1-1-1,-1-2 1,-1-2-1,29-28 1,-44 35-4,0-1 0,-1-1 0,0 0 0,-2-1 0,-1-1 0,0 0 0,-2-1 0,0 0 0,-2-1 0,0 0 0,-2 0 0,-1-1 0,-1 0 0,4-42 0,-8 45-10,-1-1-1,0 1 0,-2 0 0,0 0 0,-2 0 1,0 0-1,-2 0 0,0 1 0,-1-1 1,-1 2-1,-1-1 0,-1 1 0,-1 1 1,-1 0-1,0 0 0,-2 1 0,-15-16 0,7 13-40,-1 1 0,-1 2-1,0 0 1,-2 1 0,0 2-1,-1 0 1,0 2 0,-1 1-1,-1 1 1,1 2 0,-2 0-1,1 2 1,-1 2 0,0 0-1,-1 2 1,1 1-1,-46 4 1,50 0-13,0 1 0,0 1 0,1 1 0,-1 2 0,1 0 1,1 2-1,-1 0 0,1 2 0,-26 16 0,33-16 15,0 1 0,0 1 0,2 0 0,-1 1 0,2 1 0,0 0 0,0 1 0,2 0 0,0 1 0,1 1 0,1 0 0,-12 26 0,12-16 18,1 0 1,1 0 0,2 1-1,1 0 1,1 0-1,1 0 1,2 1-1,1-1 1,1 0 0,6 34-1,-1-22 13,2-1-1,2 0 0,2-1 1,2 0-1,1-1 1,33 61-1,-37-81-7,0 0-1,2-1 1,0 0-1,1-1 1,0 0-1,1-1 1,1-1-1,1 0 1,0-2 0,0 1-1,1-2 1,1-1-1,20 9 1,-8-7 5,1-1 1,0-2-1,1-1 1,0-2 0,0-1-1,1-2 1,50 0-1,-50-4 14,0 0 0,0-3-1,0 0 1,-1-2-1,0-2 1,0-1 0,-1-1-1,58-28 1,-72 29 6,-1-1 1,0-1-1,-1-1 0,0 0 1,-1-1-1,0 0 1,-1-2-1,-1 1 1,0-2-1,-1 0 0,-1 0 1,-1-1-1,0 0 1,-1-1-1,0 0 0,8-28 1,-11 20 1,-1 0 1,-1 0 0,-1-1-1,-1 1 1,-2-1 0,0 0-1,-2 1 1,-1-1-1,-1 1 1,-1 0 0,-1 0-1,-2 0 1,0 1 0,-24-47-1,17 41-40,-1 2 0,-2 0-1,-1 0 1,-1 2 0,-1 0-1,-1 2 1,-2 0 0,-1 2-1,0 0 1,-2 2-1,-38-24 1,48 35-31,0 1 0,-1 1-1,-1 1 1,1 0 0,-1 1 0,0 2-1,0 0 1,-1 0 0,1 2 0,-1 0-1,0 2 1,-31 2 0,35 0 11,-1 1 0,1 1-1,0 0 1,0 1 0,0 0 0,1 2 0,-1 0 0,1 0 0,1 2 0,0 0 0,0 0-1,1 1 1,0 1 0,0 0 0,-12 16 0,3 0 15,1 1 1,2 1-1,0 1 0,2 1 1,2 0-1,1 1 1,1 1-1,1 0 0,-8 44 1,11-35 27,2 1 1,2 1-1,2-1 0,2 1 1,2-1-1,1 1 1,10 43-1,-9-65 1,2-1 1,1 0-1,0 0 0,2 0 0,0-1 0,1 0 1,1-1-1,16 23 0,-20-33-5,2 0-1,-1 0 1,1 0 0,1-1-1,-1-1 1,1 1 0,1-2-1,-1 1 1,1-1-1,0 0 1,1-1 0,-1-1-1,1 1 1,0-2 0,0 1-1,1-1 1,15 1 0,2-2 7,0-1 1,1-1 0,-1-2 0,0-1 0,0-1-1,0-2 1,-1 0 0,0-2 0,0-1 0,-1-2 0,0 0-1,28-18 1,-29 15 12,-2-1 0,0-1 1,0-1-1,-2-2 0,0 0 0,-1-1 0,-1-1 0,-1-1 0,-1 0 1,-1-2-1,-1 0 0,16-34 0,-22 35 0,-1-1-1,-1 0 1,-1-1-1,-1 0 1,-1 0 0,-1 0-1,-2-1 1,0 1-1,-2 0 1,-1-1 0,-1 1-1,-1-1 1,-1 1-1,-1 0 1,-1 0 0,-1 1-1,-2 0 1,0 0-1,-19-32 1,15 32-29,-2 0 1,-1 1-1,-1 0 1,-1 1-1,-1 2 1,0-1-1,-2 2 1,0 1-1,-1 1 1,-1 0-1,0 2 0,-2 1 1,1 0-1,-2 2 1,0 1-1,0 1 1,-41-9-1,29 12-31,-1 2 0,1 1 0,-1 2 0,0 2-1,0 2 1,1 1 0,-1 2 0,-43 11 0,37-4 8,0 1 0,1 2 0,1 2 0,0 2 1,2 2-1,-57 38 0,77-45 22,0 2 1,1 0-1,1 2 0,1 0 0,0 1 1,2 1-1,-20 29 0,26-33-3,1 0 0,1 1-1,1 0 1,0 0 0,1 1-1,1 0 1,1 0 0,0 0 0,1 0-1,1 1 1,1 19 0,3-5-12,1 0 0,1 0 1,2 0-1,1 0 0,2-1 1,1 0-1,2-1 0,1 0 0,1-1 1,1-1-1,2 0 0,1-1 1,1-1-1,2 0 0,0-2 1,35 32-1,-35-37-6,0-1 0,2-1-1,0-1 1,1-1 0,0-2 0,1 0 0,1-1 0,1-1-1,-1-2 1,2-1 0,-1-1 0,1-1 0,0-1 0,1-2-1,-1-1 1,1-1 0,-1-2 0,1 0 0,38-7 0,-32 1 47,-1-3 1,-1 0-1,0-3 1,0 0-1,-1-2 1,0-2-1,-2-1 1,0-1-1,0-1 1,41-37-1,-50 37-2,-1-1-1,-1-1 0,0 0 1,-2-1-1,-1-1 0,0-1 1,-2 0-1,-1-1 1,-1-1-1,-1 0 0,-1 0 1,-1-1-1,8-45 1,-11 34 13,-2-1 0,-2 1 0,-1-1-1,-2 0 1,-1 1 0,-3-1 0,-1 1 0,-12-41 0,10 50-11,-2 1-1,-1 0 0,-1 1 0,-2 0 1,0 0-1,-2 2 0,-1 0 1,0 1-1,-2 0 0,-43-40 0,36 41-67,-2 1-1,0 1 1,-2 2-1,0 0 1,-1 2-1,0 2 0,-2 1 1,-37-12-1,47 20 10,0 0-1,0 2 0,0 0 0,0 2 1,-1 0-1,1 2 0,0 0 1,-1 2-1,1 0 0,0 2 0,0 1 1,0 0-1,-25 11 0,24-6 48,0 1 1,1 1-1,1 0 0,0 2 0,1 1 1,1 1-1,0 1 0,1 0 0,1 1 1,0 1-1,2 1 0,0 1 0,1 0 1,1 0-1,1 2 0,-10 25 0,11-19 1,1 1 0,1 0 0,2 1 0,1 0 0,2 0 0,1 0 0,1 1 0,1 0 0,2-1 0,2 1 0,1 0 0,12 56 0,-5-49-25,1 0-1,3 0 1,1-1-1,1-1 1,2 0-1,2-2 1,34 48 0,-41-66 6,1 0 0,0 0 0,1-2 0,1 1 0,1-2 0,0 0 0,0-1 0,2-1 0,-1-1 0,2 0 0,-1-2 0,1 0 0,1-1 0,-1-1 0,34 7 0,-18-10 19,0-1 0,0-2-1,0-2 1,0-1-1,0-1 1,-1-3 0,1 0-1,48-17 1,-39 8 9,-1-1 0,0-3-1,-2-2 1,0-1 0,75-54 0,-91 55 0,0 0 1,-2-1 0,-1-1 0,-1-1-1,0-2 1,-2 0 0,-2-1 0,0-1-1,21-44 1,-30 50-3,-1 0 0,0 0 0,-2-1 0,-1 1-1,0-2 1,-2 1 0,-1 0 0,-1-1 0,0 1 0,-2-1 0,-1 1-1,-1 0 1,-11-46 0,3 35-24,-1 0 0,-2 0 0,-1 1 0,-2 1-1,-1 1 1,-1 0 0,-44-52 0,35 52 0,-1 0 0,-2 2-1,-1 1 1,-1 2 0,-1 1 0,-65-35-1,70 45-7,-2 1 0,1 1 0,-2 2 0,0 1 0,0 2 0,-1 0 0,1 3 0,-60-3 0,66 8-9,0 1 0,0 1 0,1 2 1,-1 0-1,1 2 0,0 1 0,0 1 0,1 1 1,0 1-1,1 1 0,0 1 0,-22 15 0,21-10 32,2 0 1,1 1-1,0 1 0,1 1 0,1 1 0,1 1 1,1 0-1,1 2 0,1 0 0,0 0 0,3 1 1,-15 37-1,15-27 1,2 0 1,2 0 0,1 1 0,1 0 0,2 1-1,2-1 1,1 0 0,2 1 0,6 40 0,-1-38-5,1-1 1,2 1 0,2-2 0,1 1 0,2-2-1,2 1 1,1-2 0,32 48 0,-32-58-9,1 0 0,2-1 0,1-1 0,0-1 0,2-1 0,0 0 0,1-2 0,1-1 0,1-1 1,1-1-1,31 13 0,-17-13 2,1-2 1,1-2-1,0-2 1,1-2-1,0-2 1,0-2-1,0-1 1,1-3-1,-1-1 1,1-2-1,-1-3 1,-1-1-1,1-2 1,-1-2-1,-1-2 1,67-30-1,-89 34 17,0-1 1,-1-1-1,-1 0 1,0-2-1,0 0 0,-1-1 1,-1 0-1,0-2 1,-2 0-1,1 0 0,-2-1 1,0-1-1,-1-1 1,-1 1-1,-1-2 0,0 1 1,-2-2-1,0 1 1,-2-1-1,0 0 1,-1 0-1,-1-1 0,-1 1 1,1-26-1,-5 10-20,-1 0 0,-1 1 0,-3-1 0,0 1 0,-3 0 0,-1 1 0,-1 0 0,-2 0 0,-2 1 0,-1 1 0,-1 0 0,-2 2 0,-1 0 0,-1 1 0,-2 1 0,-1 1 0,-1 1 0,-2 1 0,0 2 0,-2 0 0,0 2 0,-2 1 0,0 2 0,-1 1 0,-1 1 0,0 2 0,-2 1-1,-46-12 1,43 18-35,-1 1-1,0 2 0,0 2 0,0 1 0,-1 2 0,1 2 0,0 1 0,0 2 0,0 2 0,1 1 0,0 3 0,1 0 1,-40 19-1,53-18 22,0 1 1,0 0 0,1 2 0,1 1-1,0 0 1,2 2 0,0 0 0,-28 34-1,34-34 18,1 0 0,1 1 0,1 1 0,0 0 0,2 0 0,0 1 0,2 0-1,0 0 1,1 1 0,1 0 0,-2 29 0,4-11 12,2 0-1,2 0 1,2 0-1,1 0 1,3 0-1,0-1 1,3 0 0,24 62-1,-20-66-9,1-1 0,2 0-1,1-1 1,1-1-1,2-1 1,2-1 0,0-1-1,2-1 1,39 34 0,-40-44-19,1-1 0,1-1 0,0-2 0,1 0 1,0-2-1,1 0 0,1-3 0,-1 0 0,2-1 0,-1-2 1,1-2-1,48 3 0,-36-6 20,1-1 1,0-3-1,0-1 0,-1-2 0,0-2 1,0-2-1,-1-1 0,52-23 0,-75 26 9,-1-1 0,0 0 0,0-2 0,-1 0-1,0 0 1,-1-2 0,0 0 0,-1 0 0,-1-1 0,0-1-1,-1-1 1,0 1 0,-2-2 0,17-31 0,-18 27 5,-1 0 0,-1 0 0,-1-1 0,-1 0 0,-1 0 0,0 0 1,-2 0-1,-1-1 0,-1 1 0,0-1 0,-2 1 0,-7-39 0,-1 22 10,-2 1-1,-1 1 1,-2 0-1,-1 1 1,-2 0-1,-1 2 1,-2 0-1,-2 1 0,-36-41 1,22 33-40,-1 2 1,-2 1-1,-2 3 1,-1 1-1,-1 2 1,-63-33-1,79 50-14,1 2-1,-2 1 1,0 1 0,0 1-1,-1 2 1,0 1-1,-55-6 1,63 12 2,1 0 1,-1 2-1,0 1 0,0 1 1,1 0-1,0 2 0,0 0 1,0 1-1,0 2 1,1 0-1,-35 19 0,33-13 17,0 1 0,1 1-1,1 1 1,0 1-1,1 1 1,2 0-1,-1 1 1,2 1 0,1 1-1,1 0 1,0 1-1,2 0 1,1 1-1,0 1 1,2-1 0,1 1-1,1 1 1,1 0-1,2 0 1,0 0 0,2 0-1,0 1 1,4 31-1,-1-31 17,1 0-1,2 0 1,1 0-1,0-1 1,2 0-1,2 0 1,0 0-1,1-1 1,2 0-1,0-1 1,2-1-1,1 0 1,0-1-1,2 0 0,0-1 1,1-1-1,2-1 1,0-1-1,1 0 1,0-2-1,1 0 1,37 19-1,-29-22-4,0-1 0,0-1 1,1-2-1,1-1 0,-1-2 0,1-1 0,0-1 0,0-2 0,1-1 0,-1-2 0,0-1 0,0-1 0,0-2 0,50-14 0,-54 12 11,-1-2-1,-1-1 1,1-2-1,-2 0 1,0-2-1,0 0 1,-1-2-1,-1-1 1,-1 0 0,0-2-1,-1 0 1,-1-2-1,-1 0 1,-1-1-1,-1-1 1,25-45-1,-31 46 18,-2-1 0,0 0 0,-1 0-1,-2-1 1,0 0 0,-2 0-1,0-1 1,-2 1 0,-1-38-1,-2 30-37,-2 1-1,-2 0 0,-1 0 0,-1 1 1,-1 0-1,-2 0 0,-16-33 1,14 36-24,-1 1 1,-2 0 0,0 1-1,-2 1 1,0 0 0,-2 1 0,-1 2-1,0-1 1,-2 2 0,0 1-1,-1 1 1,-1 1 0,-1 1 0,0 1-1,-1 1 1,0 1 0,-39-12-1,36 18 5,0 1-1,-1 2 0,1 0 1,-1 3-1,0 0 0,0 2 1,1 1-1,-1 1 0,-50 13 0,46-8 11,0 3 0,1 0 0,0 2-1,1 2 1,1 1 0,1 1-1,-57 42 1,69-42 18,0 0 0,1 0 1,1 2-1,1 0 0,0 1 1,2 1-1,0 0 0,1 0 0,1 2 1,2-1-1,0 1 0,1 0 0,1 1 1,1 0-1,1 0 0,-2 45 0,5-24 4,2 0 0,1-1 0,3 1 0,2-1-1,1 1 1,3-2 0,1 1 0,23 54 0,-24-74-14,1 0 1,0-1 0,2-1 0,1 0-1,1-1 1,0 0 0,2-1 0,0-1-1,1-1 1,38 30 0,-31-30-5,1-2 1,1-1-1,0-1 0,1-1 0,0-2 1,1-1-1,0-1 0,56 10 0,-52-14-6,0-1 0,0-1 0,0-2 0,0-2 0,0-1 0,0-1 0,0-2-1,-1-1 1,40-13 0,-54 13 19,-1 0 1,0-2-1,-1 0 0,0 0 1,0-2-1,-1 0 0,0-1 0,-1 0 1,0-1-1,-1-1 0,0 0 1,-1-1-1,0 0 0,-1 0 0,-1-2 1,-1 1-1,0-1 0,8-21 1,-8 11 16,-2 1 0,0-1 0,-2 0 0,-1-1 0,-1 1 0,-1-1 0,-2 0 0,0 1 0,-2-1 0,-1 1 0,-13-53 0,3 32-12,-1 0 1,-3 1-1,-2 1 1,-2 1-1,-42-68 0,36 71-23,-2 1 0,-2 1 0,-1 1 0,-2 2 0,-2 2 0,-1 1 0,-52-36 0,67 55-11,0 0 0,-2 2-1,0 0 1,0 2 0,-1 1-1,-40-10 1,46 15 5,0 2 1,1 0-1,-1 0 1,0 2-1,0 1 1,0 0-1,0 1 0,0 1 1,0 1-1,-17 6 1,15-3 22,1 1 1,1 2 0,0 0-1,0 0 1,1 2 0,0 0-1,1 1 1,0 1 0,2 1-1,-1 0 1,2 1 0,0 0-1,1 2 1,0-1 0,2 1-1,-14 28 1,15-26 9,2 1-1,0-1 1,1 1 0,1 1 0,1-1-1,1 1 1,1 0 0,1 0 0,1 0-1,0 0 1,2 0 0,1 1 0,0-1-1,2-1 1,12 41 0,-9-39-18,2-1-1,0-1 1,2 1-1,0-1 1,2-1-1,0 0 1,1-1-1,1 0 1,0-2-1,2 1 1,0-2-1,1 0 1,0-1 0,1-1-1,1-1 1,1-1-1,-1 0 1,2-2-1,-1 0 1,2-1-1,-1-2 1,1 0-1,0-1 1,0-2-1,1 0 1,-1-1 0,1-2-1,0 0 1,0-2-1,-1 0 1,46-10-1,-45 6 9,0-3-1,0 0 0,-1-1 1,0-1-1,-1-1 0,0-1 1,-1-1-1,0-1 0,-1 0 1,-1-2-1,0 0 0,-1-2 1,-1 0-1,25-33 0,-31 35 12,-1 0 0,0-1 1,-2 0-1,1 0 0,-2-1 0,0 0 0,-2 0 0,0-1 0,0 0 0,-2 0 0,-1 0 0,0 0 0,-1 0 0,-1 0 0,-1-1 0,0 1 0,-2 0 1,0 0-1,-9-28 0,4 26-1,-1 1 0,0 0 0,-1 0 0,-2 1 1,0 1-1,-1 0 0,0 0 0,-1 1 0,-1 1 0,-1 1 1,-1 0-1,0 1 0,-25-16 0,13 11-35,-2 2 0,0 1 0,-1 1 0,0 1-1,-1 3 1,0 0 0,-62-10 0,72 18 16,-1 2 0,1 1 0,-1 0 0,1 2 0,-1 1 0,1 0 0,0 2 0,0 1 0,0 1 0,1 0 0,0 2 0,1 1 0,0 0 0,-23 16 0,23-13 5,1 1-1,0 1 0,0 1 0,2 0 0,0 2 0,1 0 1,1 1-1,1 0 0,0 1 0,2 1 0,0 1 1,1 0-1,-11 30 0,18-34 7,0 0 0,2 1-1,0-1 1,1 1 0,1 0 0,1-1-1,0 1 1,2 0 0,0-1 0,1 1 0,1-1-1,0 0 1,2 0 0,0 0 0,1-1 0,0 0-1,2 0 1,0-1 0,21 29 0,-17-28-5,0 1-1,2-1 1,0-1 0,1-1 0,0 0 0,1-1 0,1-1-1,0-1 1,1 0 0,0-1 0,0-1 0,2-1 0,-1-1-1,1-1 1,0 0 0,33 5 0,-31-10-1,0 0 0,1-2 0,-1 0 0,0-2 1,0-1-1,0 0 0,0-2 0,-1 0 0,0-2 0,0 0 0,0-2 0,-1 0 0,0-1 1,-1-2-1,0 0 0,-1-1 0,20-17 0,-20 13 1,0-1-1,-1-1 1,0-1-1,-2-1 1,-1 0 0,0-1-1,-2-1 1,0 0 0,-2-1-1,0 0 1,-2 0-1,0-1 1,-2-1 0,7-46-1,-11 52 6,-1 0-1,-1 0 1,0-1-1,-2 1 1,0 0-1,-1 0 1,-1 0-1,-1 0 1,-1 0-1,-1 1 1,0 0-1,-2 0 1,0 0-1,-1 1 1,-1 1-1,0-1 1,-2 1-1,0 1 1,0 0-1,-2 1 1,0 1-1,0 0 1,-27-19-1,23 19-28,0 2 0,-1 0 0,0 2-1,-1 0 1,0 1 0,-1 0 0,1 2 0,-2 1-1,1 0 1,-1 2 0,1 0 0,-33 0-1,35 4 16,0 1-1,0 1 0,1 0 0,-1 2 1,1 0-1,0 1 0,0 0 0,0 2 0,0 0 1,1 1-1,1 1 0,-1 1 0,2 0 1,-29 23-1,23-15 29,1 1 0,1 1 0,1 1 0,0 0 0,2 1 0,0 1 0,2 1 0,0 0 0,2 0 0,1 1 0,1 1 0,0 0-1,3 1 1,0-1 0,1 1 0,2 1 0,1-1 0,1 0 0,1 1 0,4 39 0,0-35-12,1 0-1,2 0 1,1 0-1,1 0 1,2-1-1,1-1 1,29 57 0,-30-69-3,1-1 1,1 0-1,1-1 1,0 0 0,1-1-1,1 0 1,0-1-1,1-1 1,0 0 0,1-1-1,0-1 1,1-1-1,33 14 1,-19-13-4,1-1 1,1-1-1,0-2 1,0-1-1,0-2 0,1-2 1,-1-1-1,1-1 1,-1-2-1,1-1 0,59-15 1,-59 10 0,-1-2-1,0-2 1,-1-1 0,0-1-1,-1-2 1,-1-1 0,-1-1-1,0-2 1,-1-1 0,-1-2 0,33-34-1,-49 43 14,0-2 0,-1 1 0,0-2 0,-2 1 0,0-1 0,0-1-1,-2 0 1,0 0 0,-1 0 0,-1-1 0,-1 1 0,-1-1 0,0-1 0,-1 1 0,-2 0-1,1 0 1,-2-1 0,-1 1 0,-4-19 0,3 17-18,-2 0 1,0 0-1,-2 0 0,0 1 1,-1 0-1,-1 0 1,-1 1-1,-1 1 0,-1-1 1,0 2-1,-1-1 0,-1 2 1,0 0-1,-1 1 1,-1 0-1,-33-23 0,33 29-21,-1 0 1,0 2-1,0 0 0,0 0 0,-1 2 0,0 0 0,0 1 0,-1 1 0,1 0 0,-1 2 0,1 0 1,-1 1-1,0 1 0,1 1 0,-1 0 0,1 2 0,0 0 0,-30 11 0,19-5 24,0 2-1,1 1 1,0 1-1,2 2 1,-1 1-1,2 0 1,0 2-1,2 1 1,0 1-1,-30 36 1,29-25 13,1 2 1,1 0-1,3 2 1,0 0-1,3 1 1,1 1-1,1 0 1,3 1-1,1 0 1,2 1-1,1 0 1,2 0-1,2 1 1,2-1-1,2 1 0,11 80 1,-10-107-3,1 1 0,1-1 1,0 0-1,1 0 0,1 0 0,0 0 1,1-1-1,0 0 0,1 0 0,0-1 1,16 18-1,-12-19-5,1 1 1,0-1-1,1-1 1,0 0-1,0-1 1,1-1-1,1 0 0,-1-1 1,28 8-1,-9-4-19,0-2 0,0-2 0,1-1-1,-1-1 1,2-2 0,-1-2-1,47-3 1,-66 1 24,-1-1-1,1-1 1,-1 0-1,0-1 1,0 0-1,0-1 1,-1-1-1,1 0 1,-1-2-1,-1 1 1,1-1-1,-1-1 1,-1-1-1,1 1 1,-2-2-1,0 0 1,0 0-1,17-24 1,-23 26 8,0 0 0,-1-1-1,0 0 1,0 0 0,-1-1 0,0 1 0,-1-1-1,0 1 1,-1-1 0,0 0 0,-1 1-1,0-1 1,0 0 0,-1 1 0,-1-1 0,0 0-1,0 1 1,-1-1 0,0 1 0,-1 0 0,0 0-1,-9-15 1,4 8-7,-1 0-1,-1 1 1,0 1-1,-1-1 1,-1 2 0,0-1-1,-1 2 1,-1 0-1,0 1 1,0 0 0,-32-17-1,28 21-30,0 0 1,-1 2-1,0 0 0,0 1 1,0 1-1,0 1 0,-1 1 1,1 0-1,-1 2 0,0 0 1,1 2-1,-1 0 0,1 1 1,0 1-1,0 1 0,0 1 1,0 0-1,-22 12 0,28-11 8,0 0-1,1 1 0,0 0 1,1 1-1,0 1 1,0 0-1,1 0 0,1 1 1,-1 1-1,2 0 0,-9 13 1,11-13 13,1 0 1,0-1-1,1 2 0,1-1 0,0 0 1,1 1-1,0 0 0,0 0 1,2 0-1,0 0 0,0 0 1,1 0-1,1 0 0,2 16 1,-2-19-1,1 1 1,1-1-1,0 0 0,0 1 1,1-2-1,0 1 1,1 0-1,0-1 1,1 0-1,0 0 1,0 0-1,8 7 0,-3-5 4,0 0-1,1-1 0,0-1 1,1 0-1,-1-1 0,2 0 0,21 9 1,5-2-3,0-2 1,1-2 0,1-2 0,0-1-1,48 1 1,-69-7-12,-1-1 0,1-1 1,0-1-1,-1-1 0,1 0 0,-1-2 1,0 0-1,30-11 0,-38 10 7,0-1 1,1 0-1,-2 0 1,1-2-1,-1 1 0,0-1 1,0-1-1,-1 0 1,-1 0-1,1-1 0,-1 0 1,-1-1-1,14-22 1,-18 27 3,-1 0 0,0-1 1,-1 1-1,1 0 0,-1-1 1,-1 1-1,1-1 0,-1 0 1,0 0-1,-1 1 0,1-1 1,-1 0-1,-1 0 0,1 0 1,-1 1-1,-2-9 0,0 5 3,-1 0 0,0 1 0,0-1 0,-1 1 0,0 0 1,-1 0-1,0 1 0,0 0 0,-14-15 0,5 10-3,0 0 0,-1 0 1,0 2-1,0 0 1,-1 0-1,-1 2 0,0 0 1,0 1-1,-1 1 0,-33-9 1,36 14-20,0-1 1,-1 2-1,0 0 1,1 1 0,-1 1-1,1 0 1,-1 1 0,1 1-1,0 0 1,0 1-1,0 1 1,0 1 0,1 0-1,0 1 1,0 1-1,-19 13 1,24-14 10,0 1 0,1 0 0,0 0 0,0 1-1,1 1 1,0-1 0,1 1 0,0 0 0,1 1 0,0 0 0,0 0 0,1 0 0,1 1 0,0-1 0,0 1 0,1 0-1,1 1 1,0-1 0,0 0 0,1 0 0,1 1 0,2 18 0,-2-21 9,2 0 0,-1 1 1,2-1-1,-1 0 0,1 0 0,1 0 1,0 0-1,0 0 0,1-1 1,0 0-1,0 0 0,1 0 0,1-1 1,14 15-1,-12-14 5,2-1 0,-1 0 1,1-1-1,0 0 0,1-1 1,0 0-1,0-1 0,0 0 1,0-1-1,25 5 0,-15-6-4,0 0-1,0-1 0,0-2 0,0 0 0,0-1 0,0-1 0,0-1 0,0-1 0,-1-1 1,0-1-1,0-1 0,0-1 0,38-20 0,-46 21 3,-1-1-1,0-1 1,-1 0-1,0 0 1,0-1-1,-1-1 1,13-16-1,-20 23 0,0 0-1,0-1 0,-1 1 0,1-1 1,-1 0-1,0 0 0,0 0 0,-1 0 1,0 0-1,1 0 0,-2 0 0,1 0 1,-1-1-1,1 1 0,-2 0 1,1 0-1,0-1 0,-1 1 0,0 0 1,0 0-1,-1 0 0,1 0 0,-5-8 1,-1-1-16,-1 1 0,-1 0 0,0 0 0,0 0 1,-2 2-1,1-1 0,-2 1 0,1 1 0,-1 0 0,-1 0 0,0 1 1,0 1-1,-1 0 0,0 1 0,0 1 0,-1 0 0,1 1 1,-28-6-1,21 6-29,-1 2-1,0 0 1,0 2 0,0 0-1,1 1 1,-1 1 0,0 2 0,0 0-1,1 1 1,-1 1 0,1 1-1,-38 16 1,51-18 36,0 0-1,1 0 1,-1 1 0,1 0-1,0 0 1,1 1-1,-1-1 1,1 1 0,0 1-1,1-1 1,0 1-1,0 0 1,0 1 0,1-1-1,0 1 1,0-1-1,1 1 1,-4 13 0,5-14 4,1 0 0,0 1 0,1-1 0,-1 0 0,1 0 0,1 0 0,0 1 0,0-1 0,0 0 0,0 0 0,1 0 0,1 0 0,-1-1 0,1 1 0,0 0 0,0-1 0,1 0 0,0 0 0,0 0 0,1 0 0,-1-1 0,9 8 0,-1-3 4,-1-2-1,2 1 0,0-1 0,0-1 0,0 0 1,1-1-1,-1-1 0,2 0 0,-1 0 0,0-2 0,1 0 1,0 0-1,26 0 0,-6-2 9,-1-1-1,0-2 1,1-1 0,64-15-1,-69 10 3,0 0 0,-1-3-1,0 0 1,-1-2 0,0-1 0,31-21 0,-50 29-6,0-1 0,0-1 0,-1 1 0,0-1 1,0-1-1,-1 1 0,0-1 0,11-20 0,-15 23-5,0-1 0,-1 1 0,0-1 0,0 0 0,0 0 0,-1 0-1,0 0 1,0-1 0,-1 1 0,0 0 0,0 0 0,0 0 0,-1-1 0,-1 1-1,-1-8 1,-1 4-7,-1 0 0,0 0-1,0 0 1,-1 1 0,-1 0-1,0 0 1,0 1 0,-1 0 0,0 0-1,0 1 1,-1 0 0,0 0-1,0 1 1,-1 0 0,0 1-1,0 0 1,-1 1 0,0 0 0,-12-4-1,-2-1-39,-1 2-1,-1 0 1,1 2 0,-1 1-1,0 1 1,0 2-1,-36 0 1,44 3 4,-1 0 1,1 2-1,0 0 1,-1 1-1,1 1 1,1 0-1,-1 2 1,1 0-1,0 1 1,-17 11-1,25-12 35,1-1-1,0 1 1,0 1-1,0 0 0,1 0 1,0 1-1,1-1 1,0 2-1,0-1 1,1 1-1,0 0 1,1 0-1,0 1 0,0 0 1,1-1-1,1 2 1,0-1-1,-2 13 1,3-11 11,1 0 1,0 1 0,1-1 0,1 0-1,0 0 1,0 0 0,1 1 0,1-1-1,0-1 1,1 1 0,1 0 0,0-1-1,0 0 1,1 0 0,1-1 0,0 1-1,0-2 1,1 1 0,1-1 0,0 0-1,0 0 1,1-1 0,0-1 0,0 0-1,1 0 1,0-1 0,0 0 0,1-1-1,0 0 1,0-1 0,1 0 0,-1-1-1,19 4 1,0-3 2,0-2 0,1 0 0,-1-2-1,1-2 1,-1-1 0,1-1 0,-1-1 0,0-2-1,-1-2 1,1 0 0,-2-2 0,1-1 0,-1-2-1,-1 0 1,0-2 0,-1-1 0,-1-2 0,0 0 0,-2-2-1,0 0 1,-1-2 0,37-44 0,-53 56-7,0 1 1,-1-2-1,1 1 1,-2 0 0,0-1-1,0 0 1,-1 0-1,0-1 1,-1 1-1,-1-1 1,0 0 0,0 1-1,0-19 1,-3 21-6,0 0 1,0 0-1,-1 0 1,0 0-1,0 0 1,-1 1-1,0-1 0,-1 1 1,0 0-1,0 0 1,-1 0-1,0 0 1,0 1-1,0 0 1,-1 0-1,-1 0 1,1 1-1,-10-7 1,5 4-21,0 1 1,-1 1-1,0 0 0,-1 0 1,0 2-1,0-1 1,0 2-1,0-1 1,-1 2-1,1 0 0,-1 0 1,-20 0-1,13 3 0,1 0 0,0 1 0,-1 2-1,1 0 1,0 1 0,0 0 0,1 2-1,-25 10 1,23-7 1,1 1 1,0 1-1,0 1 1,1 1-1,1 0 0,0 2 1,-21 20-1,28-23 5,0 1 1,1-1-1,0 2 0,1-1 0,0 1 0,1 1 1,1 0-1,0 0 0,1 0 0,-5 20 1,10-28 17,-1-1 0,1 0 0,1 1 0,-1-1 0,1 1 0,0-1 0,0 1 0,1-1 0,0 1 0,0-1 0,0 0 0,1 1 0,0-1 0,0 0 0,1 0 0,4 8 0,-3-9 4,-1 0-1,1-1 1,0 0 0,0 0-1,0 0 1,1-1 0,-1 1-1,1-1 1,0 0 0,0 0-1,0-1 1,0 1 0,1-1-1,-1 0 1,0-1 0,1 1-1,0-1 1,-1 0 0,7 0-1,12 0 1,-1-1-1,1-1 0,-1-1 1,0-1-1,0-1 0,38-12 1,-30 6 2,0-1 0,-1-2 0,0-1 0,32-21 0,-44 23 12,0-1 1,0-1 0,-2 0 0,0-1-1,0 0 1,-2-2 0,0 0 0,23-36-1,-32 44-7,0-1-1,0 1 0,-1-1 0,0 0 1,-1 0-1,0 0 0,-1-1 0,0 1 0,-1 0 1,0-1-1,0 0 0,-1 1 0,0-1 1,-1 1-1,-1-1 0,1 1 0,-2-1 0,1 1 1,-1 0-1,-6-13 0,-1 2-66,-2 1 1,0 0-1,-1 0 0,0 1 0,-2 1 1,0 0-1,-1 1 0,-1 1 0,-34-26 1,38 33-30,-1 0 1,1 1-1,-1 1 1,-1 0-1,1 1 1,-1 0-1,0 1 1,-1 1-1,1 0 1,-1 1-1,1 1 1,-1 1-1,0 0 1,0 0-1,-21 4 1,31-2-94,0 0 0,0 0-1,1 1 1,-1 0 0,0 0 0,-6 4 0,10-6-10,1 1 1,-1 0 0,1 0-1,-1 0 1,-13 20-2422,14-19 2421,1 0 1,-1 0 0,1 0-1,0 2 1,4 17-1268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288"/>
    </inkml:context>
    <inkml:brush xml:id="br0">
      <inkml:brushProperty name="width" value="0.1" units="cm"/>
      <inkml:brushProperty name="height" value="0.1" units="cm"/>
      <inkml:brushProperty name="color" value="#00A0D7"/>
    </inkml:brush>
  </inkml:definitions>
  <inkml:trace contextRef="#ctx0" brushRef="#br0">0 57 2192,'0'-13'120,"0"-1"-168,2-1-448,-2 0 264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401"/>
    </inkml:context>
    <inkml:brush xml:id="br0">
      <inkml:brushProperty name="width" value="0.1" units="cm"/>
      <inkml:brushProperty name="height" value="0.1" units="cm"/>
      <inkml:brushProperty name="color" value="#00A0D7"/>
    </inkml:brush>
  </inkml:definitions>
  <inkml:trace contextRef="#ctx0" brushRef="#br0">0 11 288,'4'-10'16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4.115"/>
    </inkml:context>
    <inkml:brush xml:id="br0">
      <inkml:brushProperty name="width" value="0.1" units="cm"/>
      <inkml:brushProperty name="height" value="0.1" units="cm"/>
      <inkml:brushProperty name="color" value="#00A0D7"/>
    </inkml:brush>
  </inkml:definitions>
  <inkml:trace contextRef="#ctx0" brushRef="#br0">1 1 10522,'12'-1'328,"12"3"48,-1 3-328,7 8 40,1 2-32,2 3-32,1 1 0,0-1 32,4-4-8,12-5-8,9-2-8,19-17-776,7-9-872,12-19 920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7.670"/>
    </inkml:context>
    <inkml:brush xml:id="br0">
      <inkml:brushProperty name="width" value="0.1" units="cm"/>
      <inkml:brushProperty name="height" value="0.1" units="cm"/>
      <inkml:brushProperty name="color" value="#00A0D7"/>
    </inkml:brush>
  </inkml:definitions>
  <inkml:trace contextRef="#ctx0" brushRef="#br0">199 4 3025,'-3'-3'13418,"-14"10"-9318,-22 20-2498,22-6-1418,2 0 0,0 2 0,2-1 0,0 2 0,2 0 0,0 0 0,2 1 0,0 0 0,2 1 0,1-1 0,1 1 0,1 1 0,0 33 0,4-34-517,0 0 0,2 0 0,1 0 0,2 0 0,0 0 0,1-1 0,2 0-1,13 31 1,-7-29-1663,2-7 713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28.653"/>
    </inkml:context>
    <inkml:brush xml:id="br0">
      <inkml:brushProperty name="width" value="0.1" units="cm"/>
      <inkml:brushProperty name="height" value="0.1" units="cm"/>
      <inkml:brushProperty name="color" value="#00A0D7"/>
    </inkml:brush>
  </inkml:definitions>
  <inkml:trace contextRef="#ctx0" brushRef="#br0">19 11 5841,'-19'-10'10651,"24"25"-5440,23 28-3172,-18-30-1937,1 0 1,-2 1-1,0 0 0,0 1 0,-1 0 0,-1 0 0,-1 0 0,0 1 0,-1 0 0,-1 0 0,0 1 0,-1-1 0,-1 1 0,0 0 0,-2 0 0,-1 23 0,-5 2-12,-1 0 0,-16 48-1,10-43-1563,-6 51 0,19-92-779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36.341"/>
    </inkml:context>
    <inkml:brush xml:id="br0">
      <inkml:brushProperty name="width" value="0.1" units="cm"/>
      <inkml:brushProperty name="height" value="0.1" units="cm"/>
      <inkml:brushProperty name="color" value="#00A0D7"/>
    </inkml:brush>
  </inkml:definitions>
  <inkml:trace contextRef="#ctx0" brushRef="#br0">7 122 3049,'-6'-10'15833,"26"14"-16258,6-2 839,1 0 0,0-2-1,0-2 1,0 0 0,39-9-1,-47 7-888,0-1-1,-1-1 1,0-1-1,0-1 1,-1 0-1,0-1 1,0-1-1,21-17 1,-16 7-518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0.401"/>
    </inkml:context>
    <inkml:brush xml:id="br0">
      <inkml:brushProperty name="width" value="0.1" units="cm"/>
      <inkml:brushProperty name="height" value="0.1" units="cm"/>
      <inkml:brushProperty name="color" value="#00A0D7"/>
    </inkml:brush>
  </inkml:definitions>
  <inkml:trace contextRef="#ctx0" brushRef="#br0">131 58 3049,'-8'-24'11187,"-3"17"-10089,9 6-954,0 1 0,0 0-1,0 0 1,0 0 0,0 0 0,0 0 0,-1 0 0,1 1-1,0-1 1,0 1 0,0-1 0,0 1 0,1 0 0,-1 0-1,0 0 1,0 0 0,0 0 0,0 0 0,1 0 0,-1 1-1,1-1 1,-1 1 0,1-1 0,-1 1 0,1-1 0,0 1-1,-2 3 1,-33 56 601,31-52-445,2-3-249,1-1-1,-1 1 1,1 0 0,0 0 0,0 0 0,0 0 0,1 1 0,0-1 0,1 0-1,-1 10 1,1-15-52,0 1 0,1-1 0,-1 1 0,0 0 0,1-1 0,-1 1 0,1-1 0,0 1-1,0-1 1,-1 0 0,1 1 0,0-1 0,0 0 0,0 1 0,0-1 0,0 0 0,3 2 0,-2-2-7,1 1 1,-1-1 0,1 0 0,-1 0-1,1-1 1,0 1 0,-1 0-1,1-1 1,0 0 0,0 0 0,-1 1-1,1-1 1,0-1 0,2 1-1,1-1 31,-1-1 0,0 1 0,0-1 0,0 0-1,0 0 1,0-1 0,-1 1 0,1-1 0,-1 0-1,1 0 1,-1 0 0,0-1 0,0 0-1,-1 0 1,1 0 0,-1 0 0,0 0 0,0-1-1,0 1 1,-1-1 0,1 0 0,2-9 0,-2 7 59,0 1 0,-1-1 0,-1 1 0,1-1 0,-1 1 1,0-1-1,0 0 0,-1 0 0,0 0 0,0 1 0,-1-1 1,1 0-1,-2 0 0,1 1 0,-1-1 0,0 1 0,-5-12 1,6 17-65,1-1 0,-1 1 0,1 0 0,-1 0 0,0 0 0,0 0 0,0 0 0,0 0 0,0 0 0,1 1 0,-2-1 0,1 0 0,0 0 0,0 1 0,0-1 0,0 1 0,0-1 0,0 1 0,-1-1 0,1 1 0,0 0 0,0-1 0,-1 1 0,1 0 0,0 0 0,-2 0 0,0 1-14,0 0 1,0-1-1,0 1 0,1 1 1,-1-1-1,0 0 1,1 1-1,-1-1 0,1 1 1,0 0-1,-3 2 0,-3 4-17,0 0-1,0 0 0,1 0 0,1 1 0,-8 13 1,10-13 1,0 0 0,1 0 0,0 1 0,0-1 0,1 1 0,0 0 0,1-1 0,0 1 0,0 13 0,1-20 11,0 0-1,0 1 1,0-1-1,1 0 1,-1 0-1,1 0 1,0 0-1,-1 0 1,1 0-1,1 0 1,-1 0-1,0 0 1,1 0 0,-1-1-1,1 1 1,0 0-1,0-1 1,0 1-1,0-1 1,1 0-1,-1 0 1,0 0-1,1 0 1,0 0-1,-1-1 1,1 1-1,0-1 1,0 1-1,0-1 1,0 0 0,0 0-1,5 0 1,-6 0 7,0-1 0,0 0 1,1 0-1,-1 0 0,0-1 0,0 1 1,0 0-1,0-1 0,0 0 1,0 1-1,0-1 0,-1 0 1,1 0-1,0 0 0,0 0 1,0 0-1,-1 0 0,1-1 1,2-1-1,-1-1 10,1-1 0,-1 1 1,0 0-1,0-1 0,-1 1 1,1-1-1,2-9 0,-1 4 19,-1 0 0,-1 0-1,0 0 1,0-1-1,-1 1 1,0-1-1,-1-16 1,-1 21-17,1 1 0,-1-1 0,-1 1-1,1-1 1,-1 1 0,0-1 0,0 1 0,-1 0-1,0 0 1,-5-8 0,7 12-14,0 0-1,0 0 1,0 0 0,0 0 0,0 0-1,0 0 1,0 1 0,-1-1-1,1 0 1,0 1 0,0-1 0,-1 1-1,1-1 1,0 1 0,-1 0-1,1-1 1,0 1 0,-1 0-1,-1 0 1,1 0 0,0 1-1,-1 0 1,1-1-1,0 1 1,-1 0-1,1 0 1,0 0-1,0 1 1,0-1-1,0 0 1,0 1-1,0-1 1,1 1-1,-4 3 1,-2 3-18,0 1-1,0 0 1,1 1 0,0 0-1,1-1 1,0 2 0,1-1 0,0 0-1,0 1 1,-2 13 0,5-19 9,0 0 0,0-1 1,0 1-1,1 0 0,-1 0 1,1 0-1,0-1 0,1 1 1,-1 0-1,1 0 1,0 0-1,0-1 0,1 1 1,-1-1-1,1 1 0,0-1 1,0 1-1,0-1 0,1 0 1,0 0-1,-1 0 0,1 0 1,1-1-1,-1 1 0,0-1 1,5 4-1,-6-6 6,-1 0-1,1 0 1,-1-1 0,1 1 0,0 0-1,0 0 1,-1-1 0,1 1-1,0-1 1,0 0 0,0 1-1,0-1 1,-1 0 0,1 0-1,0 0 1,0 0 0,0-1 0,0 1-1,-1 0 1,1-1 0,3-1-1,-1 0 6,0 0 0,-1 0 0,0 0 0,1-1 0,-1 1 0,0-1 0,0 0-1,-1 0 1,5-6 0,2-5 25,0-1 1,-1 0-1,11-28 0,-13 28 11,-1 0 0,6-31 0,-10 42-15,-1-1-1,1 1 1,-1-1-1,1 1 1,-1 0-1,-1-1 1,1 1-1,0-1 1,-1 1-1,0 0 1,0-1-1,-1 1 1,1 0-1,-1 0 1,-3-6 0,5 9-23,-1 0 0,0 0 1,1 0-1,-1 1 0,0-1 1,0 0-1,1 1 1,-1-1-1,0 0 0,0 1 1,0-1-1,0 1 1,0 0-1,0-1 0,1 1 1,-1 0-1,0-1 1,0 1-1,0 0 0,0 0 1,-1 0-1,1 0 0,0 0 1,0 0-1,0 0 1,-1 0-1,0 1-9,-1 0 0,1 0 0,-1 0 0,1 0 0,0 1 0,0-1 0,0 1 0,0-1 0,0 1-1,-3 2 1,-2 4-21,0 0 0,1 1 0,0 0 0,-5 10 0,4-7 14,2 0 1,0 0-1,1 1 1,0 0-1,0-1 1,-1 20-1,4-27 8,0-1 1,1 1-1,0 0 0,0 0 0,0-1 0,1 1 0,-1 0 0,1-1 0,0 1 0,1 0 0,-1-1 0,1 0 0,0 1 0,0-1 0,0 0 0,0 0 1,1 0-1,0 0 0,0 0 0,0-1 0,5 6 0,-7-9 5,0 1 0,0 0 0,0-1-1,0 1 1,0-1 0,0 1 0,0-1 0,0 1 0,0-1 0,0 0 0,0 1 0,0-1 0,0 0-1,0 0 1,1 0 0,-1 0 0,0 0 0,0 0 0,0 0 0,0-1 0,0 1 0,0 0 0,0 0-1,0-1 1,2 0 0,0-1 5,1 0-1,-2 0 0,1 0 0,0-1 0,0 1 1,-1-1-1,1 0 0,2-3 0,2-4 15,-1 1-1,0-1 0,-1 0 0,6-16 1,-8 15 22,0 0 1,-1 0 0,0 0-1,-1-1 1,0-20 0,0 29-35,-1 0 0,0 0 0,0 1 0,0-1 0,-1 0 0,1 0 0,-1 1-1,1-1 1,-1 0 0,0 1 0,0-1 0,0 1 0,0-1 0,-1 1 0,1-1 0,-1 1 0,1 0 0,-1 0 0,0 0 0,0 0 0,0 0 0,0 0 0,0 0 0,-1 1 0,1-1 0,0 1-1,-1-1 1,1 1 0,-4-1 0,3 2-13,0 0 0,0 0 0,0 0 0,0 1 0,0-1 0,0 1-1,0 0 1,1 0 0,-1 0 0,0 0 0,0 1 0,1-1 0,-1 1-1,1-1 1,-1 1 0,1 0 0,0 0 0,0 0 0,0 0 0,0 1 0,0-1-1,-3 4 1,-3 6-27,-1 1-1,2-1 1,-8 16-1,12-21 25,1 0 1,0 1-1,0-1 0,1 0 0,-1 1 0,2-1 0,-1 1 0,1 0 1,0-1-1,2 12 0,-2-16 7,1-1 0,-1 1 0,0 0 0,1-1 0,-1 1 0,1-1 0,0 1 0,0-1 0,0 1 0,0-1 1,1 1-1,-1-1 0,0 0 0,1 0 0,0 0 0,-1 0 0,1 0 0,0 0 0,0 0 0,0-1 0,0 1 0,1 0 0,-1-1 0,0 0 0,1 0 0,-1 0 1,1 0-1,-1 0 0,1 0 0,-1 0 0,1-1 0,4 1 0,-5-1 6,1-1-1,-1 0 1,0 0 0,1 1 0,-1-1-1,0 0 1,0-1 0,0 1-1,0 0 1,0-1 0,0 1 0,0-1-1,0 0 1,0 1 0,-1-1-1,1 0 1,-1 0 0,0 0 0,1 0-1,-1 0 1,0-1 0,1-2-1,19-53 79,-17 45-66,-2-1 0,0 1 0,0 0 1,-1-18-1,-1 27-15,0 0 1,0 0-1,0 1 0,-1-1 0,1 0 1,-1 0-1,0 0 0,0 1 1,0-1-1,-1 1 0,0-1 0,1 1 1,-1-1-1,0 1 0,-1 0 1,1 0-1,0 0 0,-1 0 0,-4-4 1,6 7-5,0-1 1,0 0 0,-1 1 0,1-1-1,0 1 1,0-1 0,-1 1-1,1-1 1,0 1 0,-1 0 0,1 0-1,0-1 1,-1 1 0,1 0 0,0 0-1,-1 0 1,1 1 0,0-1-1,-1 0 1,1 0 0,0 1 0,0-1-1,-2 2 1,-1-1-6,1 1 0,0 1 0,0-1 0,0 0 1,1 1-1,-1-1 0,1 1 0,-4 5 0,-1 2-11,0 0 0,1 1 1,0 0-1,-5 15 0,8-17-56,1 1-1,0 0 1,0-1-1,0 1 1,1 0-1,1 20 1,0-26 3,1 0 1,-1 0 0,1 0-1,-1 0 1,1 1-1,0-1 1,1 0 0,-1-1-1,1 1 1,0 0-1,0 0 1,0-1 0,0 1-1,1-1 1,-1 1-1,1-1 1,0 0 0,6 5-1,-8-7-175,0 0 0,1-1 0,-1 1 0,1 0 0,-1-1 0,0 0 0,1 1 1,-1-1-1,1 0 0,-1 1 0,1-1 0,-1 0 0,1 0 0,-1 0 0,1 0 0,-1-1 0,1 1 0,-1 0 0,1 0 0,1-2 0,19-9-1612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1.066"/>
    </inkml:context>
    <inkml:brush xml:id="br0">
      <inkml:brushProperty name="width" value="0.1" units="cm"/>
      <inkml:brushProperty name="height" value="0.1" units="cm"/>
      <inkml:brushProperty name="color" value="#00A0D7"/>
    </inkml:brush>
  </inkml:definitions>
  <inkml:trace contextRef="#ctx0" brushRef="#br0">56 224 848,'-1'-2'110,"-1"0"-1,1 0 0,-1 0 1,1 0-1,0-1 1,0 1-1,0 0 0,0-1 1,0 1-1,0-1 0,1 1 1,-1-1-1,1 0 1,0 1-1,0-1 0,0 1 1,0-1-1,0 0 1,1 1-1,-1-1 0,1 1 1,1-6-1,3-6 65,0 0 1,15-26-1,-5 11 3457,-8 8-1655,13-24 3324,-30 91-2924,-69 214-1886,53-147-5186,23-99 3126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43.050"/>
    </inkml:context>
    <inkml:brush xml:id="br0">
      <inkml:brushProperty name="width" value="0.1" units="cm"/>
      <inkml:brushProperty name="height" value="0.1" units="cm"/>
      <inkml:brushProperty name="color" value="#00A0D7"/>
    </inkml:brush>
  </inkml:definitions>
  <inkml:trace contextRef="#ctx0" brushRef="#br0">415 1 6569,'-2'-1'429,"-1"1"0,1 1 0,0-1 0,0 0 0,0 0 0,-1 1 0,1-1-1,0 1 1,0 0 0,0 0 0,0 0 0,0 0 0,0 0 0,0 0 0,0 0 0,-2 3-1,-33 30 3317,20-17-2311,4-6-998,0 0 0,-1 0-1,-1-2 1,1 1 0,-2-2 0,1 0 0,-33 11 0,41-17-474,0-1-1,0 1 1,0-1 0,-1-1 0,1 1-1,0-1 1,-1-1 0,1 1-1,-10-3 1,11 2-359,0-1-1,0 0 0,1-1 1,-1 1-1,0-1 1,1 0-1,0-1 0,0 1 1,0-1-1,0 0 1,0 0-1,-5-7 0,-7-12-1829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1.666"/>
    </inkml:context>
    <inkml:brush xml:id="br0">
      <inkml:brushProperty name="width" value="0.1" units="cm"/>
      <inkml:brushProperty name="height" value="0.1" units="cm"/>
      <inkml:brushProperty name="color" value="#00A0D7"/>
    </inkml:brush>
  </inkml:definitions>
  <inkml:trace contextRef="#ctx0" brushRef="#br0">112 123 3801,'1'-5'3076,"2"-11"2039,1-15-2388,-3 29-2533,-1-1 0,0 1 0,0-1 0,0 1 0,0-1 0,0 1 0,0 0 0,-1-1 0,1 1 0,-1-1 0,0 1 0,0 0 0,0-1 0,0 1 0,-2-3-1,3 5-153,-1-1 0,0 1 0,0 0-1,0-1 1,0 1 0,0 0-1,0 0 1,0 0 0,0 0 0,0 0-1,0 0 1,0 0 0,0 0-1,0 0 1,0 1 0,0-1-1,0 0 1,0 1 0,0-1 0,0 0-1,0 1 1,0-1 0,0 1-1,0 0 1,1-1 0,-1 1 0,0 0-1,0-1 1,1 1 0,-1 0-1,0 0 1,1 0 0,-2 1-1,-21 30-16,16-20-3,0 0 0,1 0 0,1 1 0,0 0 0,-4 16 0,8-24-13,0 0-1,0 0 1,0 0 0,0 0-1,1 1 1,0-1 0,0 0-1,0 0 1,1 0 0,-1 0-1,1 0 1,1 0 0,-1 0-1,1 0 1,-1 0 0,1 0-1,3 4 1,-3-7-2,-1 0 0,0 0 0,1-1 0,0 1 0,-1-1 1,1 1-1,0-1 0,0 1 0,0-1 0,0 0 0,0 0 0,0 0 0,0 0 1,0 0-1,0-1 0,0 1 0,0-1 0,1 1 0,-1-1 0,0 0 0,0 0 1,1 0-1,-1 0 0,0 0 0,1 0 0,-1-1 0,0 1 0,0-1 0,0 1 1,0-1-1,1 0 0,-1 0 0,0 0 0,0 0 0,-1 0 0,1-1 0,0 1 0,2-3 1,1 0 34,0 0 1,0 0 0,-1 0 0,1-1 0,-1 0 0,0 0 0,-1 0-1,1 0 1,-1-1 0,0 1 0,0-1 0,3-10 0,-5 6 112,0-1 1,0 1 0,-1-1-1,0 1 1,-1 0 0,0-1-1,-4-13 1,4 19-102,-1 0 0,0 0-1,0 0 1,0 0 0,0 1 0,-1-1-1,-4-6 1,6 9-49,0 1 0,-1-1 0,1 1-1,-1-1 1,1 1 0,-1 0 0,1 0 0,-1 0 0,0 0 0,0 0-1,0 0 1,0 0 0,1 0 0,-1 1 0,0-1 0,0 1-1,0-1 1,0 1 0,-3 0 0,2 0-12,0 1 0,-1-1 1,1 1-1,0 0 0,0 0 0,0 1 0,0-1 1,1 1-1,-1-1 0,0 1 0,0 0 0,1 0 0,-1 0 1,1 0-1,0 0 0,0 1 0,0-1 0,0 1 1,0-1-1,0 1 0,1 0 0,-1 0 0,1 0 1,0-1-1,-1 2 0,1-1 0,-1 6 0,0 0 0,-1 1-1,2 0 0,-1-1 1,1 1-1,1 0 0,0 0 1,2 19-1,-2-25 10,1 1 0,0-1-1,1 1 1,-1-1 0,1 0 0,0 1 0,0-1-1,0 0 1,0 0 0,1-1 0,0 1 0,0 0-1,0-1 1,0 1 0,0-1 0,1 0 0,-1 0-1,1-1 1,0 1 0,0-1 0,0 1 0,6 1-1,-6-3 6,0 0 0,0 0-1,0 0 1,0-1-1,0 0 1,0 0 0,0 0-1,0 0 1,0-1 0,0 1-1,0-1 1,-1 0-1,1 0 1,0 0 0,0-1-1,-1 0 1,1 1-1,-1-1 1,1 0 0,-1-1-1,0 1 1,0-1 0,0 1-1,0-1 1,0 0-1,3-5 1,-3 4 25,0-1 0,0 0-1,0 0 1,-1 0 0,0 0 0,0-1-1,0 1 1,-1 0 0,1-1 0,-2 1 0,1-1-1,0 0 1,-1 1 0,0-1 0,0 1-1,-1-1 1,0 0 0,0 1 0,0-1 0,0 1-1,-1 0 1,0-1 0,0 1 0,0 0 0,-1 0-1,-6-8 1,8 10-28,-1 0 0,0 0 0,0 1 0,0-1 0,-1 1 0,1 0 0,0-1 0,-1 1 0,0 0 0,1 0 0,-1 1 0,0-1 0,0 1 0,0-1 0,0 1 0,0 0 0,-1 0 0,1 0 0,0 0 0,0 1 0,-1-1 0,1 1 0,0 0 0,-1 0 1,1 0-1,0 1 0,-1-1 0,1 1 0,0-1 0,0 1 0,0 0 0,-1 1 0,1-1 0,0 0 0,0 1 0,1 0 0,-1-1 0,0 1 0,0 0 0,1 1 0,0-1 0,-1 0 0,1 1 0,-4 4 0,0 1-15,1 0 0,-1 0 0,1 1 0,1-1 0,0 1 0,0 0 1,0 0-1,1 1 0,1-1 0,-1 1 0,2-1 0,-2 19 0,2-23 13,1 1-1,0-1 1,0 1-1,0-1 1,0 1-1,1-1 1,0 1-1,0-1 1,1 1-1,-1-1 0,1 0 1,0 0-1,1 0 1,-1 0-1,1 0 1,0 0-1,0-1 1,1 0-1,-1 1 1,1-1-1,0 0 1,0-1-1,9 7 1,-12-9 5,1 0 0,0 0-1,0-1 1,-1 1 0,1-1 0,0 1 0,0-1 0,0 1 0,0-1 0,0 0 0,0 0 0,0 0-1,-1 0 1,1-1 0,0 1 0,0 0 0,0-1 0,0 1 0,0-1 0,2-1 0,0 0 7,0-1 1,0 1-1,0-1 1,0 0-1,0 0 0,-1-1 1,0 1-1,4-5 1,0-2 21,0 0-1,0 0 1,-2-1 0,1 0-1,7-22 1,-10 22 12,-1 1 1,-1-1-1,0 0 0,0 0 0,-1-1 1,0 1-1,-1 0 0,-4-19 0,5 26-31,-1-1 0,0 1 0,0 0-1,0 0 1,0 0 0,-1 0 0,0 0-1,0 1 1,0-1 0,0 0 0,0 1 0,-1-1-1,0 1 1,0 0 0,0 0 0,0 0-1,0 0 1,0 1 0,-1-1 0,1 1 0,-1 0-1,0 0 1,1 0 0,-1 0 0,-8-1-1,8 2-19,0 1-1,0 0 0,0 1 0,0-1 0,0 1 0,0-1 1,1 1-1,-1 1 0,0-1 0,0 0 0,0 1 0,1 0 1,-1 0-1,1 0 0,0 0 0,-1 0 0,1 1 0,0 0 1,0-1-1,1 1 0,-1 0 0,0 0 0,1 1 0,0-1 1,0 0-1,0 1 0,0 0 0,-1 3 0,-2 4-14,0-1 1,1 1-1,1 0 0,-1 0 0,2 0 0,0 0 0,0 1 0,0 18 0,2-24 19,1 1 0,-1 0-1,1-1 1,1 1-1,-1-1 1,1 1 0,0-1-1,1 0 1,0 1-1,0-1 1,0-1 0,7 11-1,-8-14 7,0 0-1,0 0 0,-1-1 1,1 1-1,0-1 1,1 1-1,-1-1 1,0 0-1,0 0 0,0 0 1,1 0-1,-1 0 1,0-1-1,1 1 0,-1-1 1,1 1-1,-1-1 1,1 0-1,-1 0 1,1 0-1,-1 0 0,1 0 1,-1-1-1,1 1 1,-1-1-1,0 0 0,1 1 1,-1-1-1,0 0 1,1-1-1,-1 1 1,0 0-1,0 0 0,0-1 1,0 0-1,3-2 1,2-2 22,0 0 1,-1-1-1,0 1 1,0-1 0,0-1-1,-1 1 1,0-1-1,0 0 1,-1 0-1,0 0 1,0-1 0,-1 1-1,3-14 1,-4 16-7,-1 0 0,0 0 0,0 0 0,-1 0 0,0 0 0,0 0 0,0 0 0,-1 0 0,1 0 0,-2 0 0,1 1 1,0-1-1,-1 0 0,0 1 0,-1-1 0,1 1 0,-1-1 0,0 1 0,-1 0 0,1 0 0,-7-7 0,8 10-21,0 1 0,1-1 0,-1 1 0,0-1-1,1 1 1,-1-1 0,0 1 0,0 0 0,0 0 0,0 0 0,-1 0-1,1 0 1,0 1 0,0-1 0,0 1 0,-1-1 0,1 1-1,0 0 1,0 0 0,-1 0 0,1 0 0,0 0 0,-4 1 0,2 1-8,0-1 0,1 1 0,-1 0 1,1 0-1,-1 0 0,1 1 1,0-1-1,0 1 0,0 0 0,0 0 1,0 0-1,-3 4 0,0 3-7,-1-1-1,2 1 1,-1 0 0,2 0-1,-1 1 1,1 0-1,1-1 1,-5 21-1,8-27 18,-1 1-1,1-1 1,0 0-1,0 0 1,1 1-1,-1-1 1,1 0-1,0 0 1,0 0-1,0 0 1,0 0-1,1 0 1,0 0-1,0 0 1,0 0-1,0-1 1,1 1-1,-1-1 1,6 6-1,-6-8 10,0 1-1,0-1 1,1 0-1,-1 0 1,0 0-1,1 0 1,-1 0-1,1-1 1,-1 1 0,1-1-1,0 0 1,-1 1-1,1-1 1,-1 0-1,1-1 1,0 1-1,-1 0 1,1-1-1,-1 1 1,1-1 0,-1 0-1,1 0 1,-1 0-1,0 0 1,1 0-1,-1-1 1,0 1-1,0-1 1,0 1-1,0-1 1,0 0-1,0 0 1,1-2 0,3-3 11,-1 1 0,0-1 0,0 0 0,0 0 0,-1 0 0,0 0 1,-1-1-1,0 0 0,0 0 0,3-15 0,-2 7 10,-1 0 0,-1 0 0,0 0-1,-2-27 1,1 40-26,-1 1-1,-1 0 0,1 0 0,0-1 1,0 1-1,-1 0 0,1 0 0,-1 0 1,0 0-1,0 0 0,1-1 0,-1 1 1,-1 1-1,1-1 0,0 0 0,0 0 1,-1 0-1,-2-2 0,3 3-6,-1 0 1,1 1-1,-1-1 0,1 1 0,0 0 0,-1-1 0,1 1 0,-1 0 1,1 0-1,-1 0 0,1 0 0,-1 0 0,1 0 0,-1 0 0,1 0 1,0 1-1,-1-1 0,1 0 0,-1 1 0,1-1 0,-2 2 0,-2 1-7,0 0-1,0 0 1,0 1-1,0-1 0,0 1 1,1 0-1,0 0 1,0 1-1,0 0 0,0-1 1,1 1-1,-5 8 1,3 0 3,0 0 1,1 1 0,1 0 0,0 0-1,-2 19 1,4-26 6,0 1-1,1 0 1,0-1-1,0 1 0,1-1 1,0 1-1,0-1 1,1 0-1,0 1 1,0-1-1,6 11 1,-8-17-1,0 0 1,1 0-1,-1-1 0,1 1 1,-1 0-1,1 0 1,-1-1-1,1 1 1,0-1-1,-1 1 1,1 0-1,0-1 0,0 1 1,-1-1-1,1 0 1,0 1-1,0-1 1,0 0-1,0 1 1,-1-1-1,1 0 1,0 0-1,0 0 0,0 0 1,0 1-1,0-1 1,0-1-1,0 1 1,1 0-1,1-1 3,-1 0 0,1 0 0,-1 0 1,0-1-1,0 1 0,1-1 0,-1 1 0,0-1 0,0 0 0,2-2 0,3-4 10,0-1 0,-1 0 0,0 0 0,5-10 0,-6 9 4,-1-1 0,0 1 0,-1-1 0,0 0 0,-1 0 0,0 0 0,0-12 0,-2 20-14,1-1-1,-1 1 0,0-1 0,0 1 0,-1-1 1,1 1-1,-1 0 0,0-1 0,0 1 0,0 0 1,0-1-1,0 1 0,-1 0 0,1 0 1,-1 0-1,0 0 0,0 0 0,0 0 0,0 1 1,-1-1-1,1 1 0,-1-1 0,0 1 0,1 0 1,-1 0-1,-5-3 0,5 5-10,1-1-1,0 1 1,-1-1 0,1 1-1,-1 0 1,1 0 0,-1 0-1,1 0 1,-1 1 0,1-1-1,-1 1 1,1-1 0,0 1-1,-1 0 1,1 0 0,0 0 0,0 0-1,-1 0 1,1 0 0,0 1-1,0-1 1,0 1 0,1 0-1,-1-1 1,0 1 0,0 0-1,1 0 1,-1 0 0,1 0-1,0 0 1,-2 5 0,-3 3-13,0 0 1,1 1-1,0 0 1,1 0 0,-4 16-1,6-14 3,-1 0 0,2 0 0,-1 19 0,2-28 15,0-1 0,0 0 0,0 1 0,1-1 0,-1 1 0,1-1 0,0 0 1,0 0-1,0 1 0,0-1 0,0 0 0,1 0 0,-1 0 0,1 0 0,0 0 0,0-1 0,0 1 0,4 4 0,-4-6-10,-1 0-1,1-1 1,0 1-1,-1 0 1,1-1 0,-1 1-1,1-1 1,0 0 0,0 1-1,-1-1 1,1 0-1,0 0 1,-1 0 0,1 0-1,0-1 1,0 1 0,-1 0-1,1-1 1,0 1-1,-1-1 1,1 1 0,-1-1-1,1 0 1,0 0 0,-1 0-1,0 1 1,2-3-1,1 0-384,0 0-1,0 0 0,0-1 0,-1 1 1,0-1-1,0 0 0,0 0 1,4-6-1,6-18-1068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2:52.612"/>
    </inkml:context>
    <inkml:brush xml:id="br0">
      <inkml:brushProperty name="width" value="0.1" units="cm"/>
      <inkml:brushProperty name="height" value="0.1" units="cm"/>
      <inkml:brushProperty name="color" value="#00A0D7"/>
    </inkml:brush>
  </inkml:definitions>
  <inkml:trace contextRef="#ctx0" brushRef="#br0">79 0 2473,'-7'44'6391,"-8"-1"-3714,-3 11-1737,16-43-902,-3 7-21,0 0 0,2 1 0,0 0 0,1-1 1,1 1-1,1 0 0,2 23 0,-2-42-21,0 0-1,0 0 0,0 1 1,0-1-1,0 0 1,0 0-1,0 0 1,0 0-1,0 0 1,-1 1-1,1-1 1,0 0-1,0 0 1,0 0-1,0 0 1,0 1-1,1-1 1,-1 0-1,0 0 1,0 0-1,0 0 1,0 1-1,0-1 1,0 0-1,0 0 0,0 0 1,0 0-1,0 0 1,0 1-1,0-1 1,1 0-1,-1 0 1,0 0-1,0 0 1,0 0-1,0 0 1,0 0-1,1 1 1,-1-1-1,0 0 1,0 0-1,0 0 1,0 0-1,1 0 1,-1 0-1,0 0 0,0 0 1,0 0-1,0 0 1,0 0-1,1 0 1,-1 0-1,0 0 1,0 0-1,0 0 1,0 0-1,1 0 1,-1 0-1,0 0 1,0-1-1,0 1 1,0 0-1,1 0 1,-1 0-1,0 0 1,8-16-89,3-24 119,-3 4 81,-1-1 1,-1 0 0,-2 0 0,-2-68-1,-2 104-93,0 0 0,0 0 0,0 0-1,0 0 1,0 0 0,-1 0-1,1 0 1,0 0 0,0 0 0,-1 0-1,1 0 1,0 0 0,-1 0 0,1 0-1,-1 0 1,0 0 0,1 0-1,-2-1 1,-8 12 175,-4 32-90,11-30-105,-7 24-26,1 1-1,2 0 1,2 0-1,1 0 1,2 59-1,5-80-464,2-4 180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06.259"/>
    </inkml:context>
    <inkml:brush xml:id="br0">
      <inkml:brushProperty name="width" value="0.1" units="cm"/>
      <inkml:brushProperty name="height" value="0.1" units="cm"/>
      <inkml:brushProperty name="color" value="#333333"/>
    </inkml:brush>
  </inkml:definitions>
  <inkml:trace contextRef="#ctx0" brushRef="#br0">358 66 2937,'0'0'85,"0"0"1,1 1-1,-1-1 1,0 0-1,1 0 1,-1 0-1,0 0 1,1 0-1,-1 0 1,0 0-1,1 0 1,-1 0-1,0 0 1,1 0-1,-1 0 1,0 0-1,1 0 1,-1 0 0,0 0-1,1 0 1,-1 0-1,0-1 1,1 1-1,-1 0 1,0 0-1,1 0 1,-1-1-1,0 1 1,0 0-1,1 0 1,-1 0-1,0-1 1,0 1-1,0 0 1,1-1-1,-1 1 1,0 0-1,0 0 1,0-1-1,0 1 1,1-1 0,-14-10 3283,-25-8 403,29 17-3657,0 1 1,0 0 0,0 0-1,-1 1 1,1 0 0,0 1-1,0 0 1,0 0 0,-1 1-1,2 0 1,-1 1 0,0 0-1,0 1 1,-10 5 0,-1 1 116,1 1 0,0 0 0,1 2 0,-31 27 0,48-40-212,-1 1-1,1 0 1,0 0-1,0 0 1,0 0 0,0 0-1,0 0 1,1 0 0,-1 0-1,0 1 1,0-1 0,1 0-1,-1 0 1,0 1 0,1-1-1,0 0 1,-1 1-1,1-1 1,0 0 0,-1 1-1,1-1 1,0 1 0,0-1-1,1 3 1,-1-3-3,1 1 0,0-1-1,0 0 1,0 1 0,0-1 0,0 0 0,1 0-1,-1 0 1,0 0 0,1 0 0,-1 0 0,0 0-1,1 0 1,-1 0 0,1-1 0,-1 1 0,3 0-1,7 2 31,0 0 0,0-1 0,0 0 0,20 0 0,-12-3-22,0 0-1,0-2 1,0 0 0,-1-1-1,37-13 1,-19 3 111,67-36 0,-102 50-122,0-1 1,0 1-1,0 0 0,0-1 0,-1 1 0,1-1 1,0 1-1,0-1 0,0 1 0,0-1 0,-1 1 1,1-1-1,0 0 0,0 0 0,-1 1 0,1-1 1,-1 0-1,1 0 0,-1 0 0,1 0 0,-1 1 1,1-1-1,-1 0 0,0 0 0,1 0 0,-1 0 1,0 0-1,0-2 0,-1 2 1,0 0 1,0 0-1,0 0 1,0 0-1,0 1 0,0-1 1,0 0-1,0 0 0,-1 1 1,1-1-1,0 1 1,0-1-1,-1 1 0,1-1 1,-1 1-1,-1-1 0,-65-5 191,46 8-139,0 0 0,1 2 0,-1 1 0,1 0 0,0 1 0,1 2 0,0 0 0,0 1 0,0 1 0,1 1 0,1 0 0,-32 27 0,47-36-75,0 1 0,0-1-1,0 1 1,0 0 0,1 0 0,-1 0 0,1 0-1,0 0 1,0 0 0,-3 6 0,5-7 4,0-1 0,0 0-1,0 0 1,0 0 0,0 0 0,0 0 0,0 0-1,1 0 1,-1 0 0,0 0 0,1 0 0,-1 0 0,0 0-1,1 0 1,-1 0 0,1 0 0,0 0 0,-1 0-1,1 0 1,0 0 0,0 0 0,-1-1 0,1 1 0,0 0-1,0-1 1,0 1 0,0 0 0,0-1 0,0 1 0,0-1-1,0 0 1,0 1 0,0-1 0,0 0 0,0 0-1,0 1 1,0-1 0,0 0 0,0 0 0,2 0 0,15 2 0,0 0 0,0 0 0,0-2 0,0 0 0,0-2 0,30-5 0,107-31 118,-149 36-96,-1 0 0,0 0 0,0-1 0,0 1 0,0-1 0,0-1 0,0 1 0,-1-1 0,1 1 0,-1-1 0,0-1 0,0 1 0,-1 0 0,1-1 0,3-6 0,-6 9-4,0 0 0,0 0 1,-1 0-1,1-1 0,0 1 1,-1 0-1,1 0 0,-1 0 1,0-1-1,0 1 0,1 0 1,-2 0-1,1-1 0,0 1 1,0 0-1,-1 0 0,1 0 1,-1-1-1,0 1 0,1 0 1,-1 0-1,0 0 0,0 0 1,-1 0-1,1 0 0,0 1 1,-1-1-1,1 0 0,-1 0 1,1 1-1,-1-1 0,0 1 1,0 0-1,0-1 0,1 1 1,-1 0-1,0 0 0,-1 0 1,1 0-1,0 1 0,-3-2 1,-6-1-10,0 0 0,0 0 1,0 1-1,0 0 0,-1 1 1,1 0-1,0 1 0,-1 0 1,1 1-1,-1 0 0,1 0 1,-16 6-1,14-4-3,0 1 1,1 0-1,0 1 0,0 0 0,0 1 0,1 1 0,-1 0 1,1 0-1,1 1 0,-15 14 0,24-21-4,-1 0 0,1-1 0,0 1 0,0 0 1,0 0-1,0 0 0,0 0 0,0 0 0,1 1 0,-1-1 0,0 0 0,0 0 0,1 1 0,-1-1 1,1 0-1,-1 0 0,1 1 0,0-1 0,-1 1 0,1-1 0,0 0 0,0 1 0,0-1 0,0 1 0,0-1 1,0 0-1,1 1 0,-1-1 0,0 0 0,1 1 0,-1-1 0,1 0 0,-1 1 0,1-1 0,0 0 1,-1 0-1,1 1 0,0-1 0,0 0 0,0 0 0,0 0 0,0 0 0,0 0 0,0-1 0,0 1 0,0 0 1,1 0-1,-1-1 0,0 1 0,0 0 0,1-1 0,-1 0 0,0 1 0,3 0 0,8 3 4,0-1 0,0 0 0,1-1 0,20 2 0,-7-3 14,0 0-1,0-2 1,-1-1-1,1-1 0,-1-1 1,1-1-1,-1-2 1,-1 0-1,1-2 0,34-16 1,-57 24-6,0 0 0,0 0 1,0 0-1,-1-1 0,1 1 1,0 0-1,-1-1 0,1 1 1,-1-1-1,1 1 0,-1-1 1,0 0-1,1 1 0,-1-1 1,0 0-1,0 0 0,0 0 1,0 0-1,-1 0 0,1 0 1,-1 0-1,1 0 0,-1 0 1,0 0-1,1-1 0,-1 1 1,0 0-1,-1 0 0,1 0 1,0 0-1,0 0 0,-1 0 0,0 0 1,1-1-1,-1 1 0,0 0 1,0 1-1,0-1 0,0 0 1,0 0-1,0 0 0,-1 1 1,-1-3-1,-2-3 8,-1 2 0,1-1 0,-1 1 1,0 0-1,0 0 0,0 0 0,-1 1 0,0 0 0,0 0 0,-14-5 0,-4 3 56,-1 1-1,0 0 0,0 2 1,-1 2-1,1 0 0,0 1 1,-1 2-1,1 0 0,0 2 1,0 1-1,1 1 0,-29 11 1,48-15-82,1 0 0,0 1 0,-1 0 0,1 0 0,0 0 0,1 1 0,-1 0 0,0-1 0,1 2 0,0-1 0,-6 9 0,9-12 3,0 1 0,0 0 0,0-1 0,1 1 0,-1 0 0,0 0 0,1 0 0,0-1 0,-1 1 0,1 0 0,0 0 1,0 0-1,0 0 0,0 0 0,0 0 0,1-1 0,-1 1 0,1 0 0,-1 0 0,1 0 0,-1-1 0,1 1 0,0 0 0,0-1 0,0 1 0,0 0 0,0-1 0,0 1 0,1-1 0,-1 0 0,0 1 0,1-1 0,-1 0 0,1 0 0,-1 0 0,1 0 0,0 0 0,-1 0 0,4 1 0,6 3 3,1 0 1,-1 0-1,1-1 0,0 0 1,0-1-1,24 3 1,82 2 69,-65-6-40,-39-1-18,92 1 72,-99-2-50,1-1 0,0 0 0,0-1 0,0 1 0,-1-1 0,1-1 0,-1 1 0,1-2 0,-1 1 0,12-8 0,-17 10-14,-1 0-1,0-1 1,1 1-1,-1-1 0,0 1 1,0-1-1,0 1 0,0-1 1,0 1-1,-1-1 0,1 0 1,0 1-1,-1-1 0,1 0 1,-1 0-1,0 0 0,1 1 1,-1-1-1,0 0 0,0 0 1,0 0-1,0 0 1,-1 1-1,1-1 0,0 0 1,-1 0-1,1 1 0,-1-1 1,0 0-1,0 0 0,1 1 1,-1-1-1,0 1 0,0-1 1,0 1-1,-3-3 0,1-1-1,-1 1 0,0-1 0,0 1-1,-1 0 1,1 0 0,-1 0-1,1 1 1,-1 0 0,0 0 0,-9-4-1,2 4-31,-1 0 0,0 0 1,1 2-1,-1 0 0,0 0 0,0 1 0,0 1 0,0 0 0,0 0 0,0 2 0,-24 6 0,24-5 8,0 1 0,0 0-1,0 1 1,0 0 0,1 1 0,0 0-1,0 1 1,1 0 0,0 1-1,1 1 1,-10 10 0,18-19 3,0 1 1,1 0 0,-1 1-1,0-1 1,1 0 0,-1 0-1,1 1 1,0-1 0,0 1-1,0-1 1,0 1 0,0 0-1,0-1 1,1 1 0,0 0-1,-1-1 1,1 1 0,0 0-1,0 0 1,0-1 0,1 4-1,0-4 2,0 1-1,1-1 0,-1 1 0,1-1 0,-1 0 0,1 0 1,0 0-1,0 0 0,0 0 0,0 0 0,0 0 0,0 0 1,1-1-1,-1 1 0,0-1 0,1 0 0,2 1 0,7 3 0,0-1 0,0-1 0,1 0 0,-1-1 0,1 0 0,-1-1-1,24 0 1,-6-3 23,1-1-1,-1-1 1,-1-2-1,1 0 1,-1-2-1,0-2 1,27-12-1,-54 21-9,0 0 0,0 0 0,0 0 0,0 0 0,0 0 0,-1 0 0,1-1 0,-1 1 0,1 0 0,-1-1 0,1 1 0,-1-1 0,0 0 0,1 1 0,-1-1 0,0 0 0,0 0 0,0 0 0,-1 0 0,1 0 0,0 0 0,-1 0 0,1 0 0,-1 0 0,0 0 0,0 0 0,0 0 0,0 0 0,0 0 0,0 0 0,0 0 0,-1 0 0,1 0 0,-1 0 0,1 0 0,-1 0 0,0 0 0,0 0 0,0 0 0,-2-3 0,0 0-4,0 1-1,-1-1 1,0 1-1,0-1 1,-1 1-1,1 0 1,-1 1-1,1-1 1,-1 1-1,-1 0 1,1 0-1,0 0 1,-8-2-1,-6 0-19,0 1-1,-1 1 1,0 0 0,0 1-1,0 2 1,0 0-1,0 1 1,-37 7-1,42-6 5,-1 2 0,1 0-1,0 1 1,0 0-1,0 2 1,1-1-1,0 2 1,0 0 0,1 0-1,0 1 1,-19 19-1,30-27 11,0 0 0,1 0-1,0 0 1,-1 1-1,1-1 1,0 1 0,-1-1-1,1 1 1,0-1 0,0 1-1,0 0 1,0 0-1,1-1 1,-1 1 0,0 0-1,1 0 1,-1 0 0,1 0-1,0 0 1,0 0-1,0 0 1,-1 0 0,2 0-1,-1 3 1,1-4-2,1 1 0,-1 0 0,1-1 0,-1 1 0,1-1 0,-1 1 0,1-1 0,0 0 0,0 1 0,-1-1 0,1 0 0,0 0 0,0-1 0,0 1 0,0 0 0,0-1 0,1 1 0,1 0 0,15 2-17,1-1 1,-1-1-1,32-1 1,-20-2 46,53-9-1,-73 9-16,1-1 0,-1 0-1,0 0 1,0-2 0,0 1-1,0-1 1,17-12 0,-26 15 0,0 1 1,0-1 0,0 0 0,0 0-1,0-1 1,-1 1 0,1 0 0,-1-1 0,1 1-1,-1-1 1,0 1 0,0-1 0,0 0-1,0 1 1,0-1 0,-1 0 0,1 0 0,-1 1-1,0-1 1,1 0 0,-1 0 0,-1 0-1,1 0 1,0 1 0,-1-1 0,1 0 0,-1 0-1,0 1 1,0-1 0,0 0 0,0 1-1,-1-1 1,1 1 0,-1 0 0,-2-4 0,0 0-7,0 0 0,-1 0 0,0 0 0,0 1 0,0 0 0,-1 0 0,0 0 0,0 0 0,0 1 0,0 0 0,-1 1 0,-10-5 0,3 4-24,0 1 0,0 1 0,0 0 0,0 1 0,0 1 0,0 0 0,0 1 0,0 0 0,0 1 0,0 1 1,-15 4-1,20-4 11,0 0 0,0 0 0,0 0 0,0 1 0,1 0-1,0 1 1,0 0 0,0 0 0,0 1 0,1 0 0,0 0 0,0 1 0,1 0 0,0 0 0,0 1 0,0-1 0,-6 13 0,11-18 8,0 1 0,0-1-1,0 1 1,0 0 0,0-1-1,1 1 1,-1-1 0,1 1-1,-1 0 1,1 0 0,0-1-1,0 1 1,0 0 0,1 0-1,-1-1 1,1 1 0,-1 0-1,1-1 1,0 1 0,2 3-1,-1-2 0,1-1-1,-1 0 0,1 0 0,0-1 0,0 1 0,0 0 0,0-1 0,0 0 0,0 0 0,1 0 0,-1 0 0,7 2 1,8 2-6,-1-1 0,0-1 0,1-1 0,0 0 0,19 0 0,2-3 24,0-1 0,0-2 0,-1-2 0,1-1 0,62-19 0,-95 23 0,0 0 0,0-1 0,0 1 0,0-1 0,-1 0-1,0 0 1,1-1 0,-1 0 0,0 0 0,-1 0 0,1 0 0,-1-1 0,6-7 0,-9 10-7,0-1-1,1 1 1,-1 0 0,0-1 0,-1 1 0,1-1 0,0 1-1,-1-1 1,1 0 0,-1 1 0,0-1 0,0 0 0,0 1-1,0-1 1,0 0 0,-1 1 0,1-1 0,-1 1 0,0-1-1,0 1 1,0-1 0,0 1 0,0-1 0,0 1 0,0 0 0,-1 0-1,0-1 1,1 1 0,-1 0 0,0 1 0,0-1 0,0 0-1,0 0 1,-2-1 0,-5-3-15,0 0 1,-1 0-1,1 1 0,-1 0 0,0 1 1,0 0-1,-1 0 0,1 1 1,-1 1-1,0 0 0,0 0 0,0 1 1,1 0-1,-16 2 0,6 0-12,0 0 0,0 2 0,0 0-1,0 1 1,1 1 0,-37 15 0,41-13 11,0 0-1,1 0 1,1 1 0,-1 1 0,1 1 0,1 0 0,0 0 0,0 1 0,1 1 0,0 0-1,-12 19 1,22-29 9,0 0-1,0 0 0,0 0 0,0 0 1,0 0-1,0 0 0,1 0 0,-1 1 1,1-1-1,0 0 0,0 0 0,0 1 1,0-1-1,0 0 0,0 0 0,0 1 1,1-1-1,-1 0 0,1 0 0,0 0 0,1 4 1,0-3-1,1 1 1,-1-1-1,1 0 1,0 0-1,0 0 1,0 0-1,0 0 1,0-1-1,0 1 1,1-1-1,4 2 1,6 3 1,0-1-1,0-1 1,1 0-1,-1-1 1,23 3 0,-12-4 6,-1-2 0,0 0 0,1-2 0,42-6 0,-51 5 2,0-1 0,0-1 1,0-1-1,-1 0 0,1-1 0,-1-1 0,27-15 0,-39 20-1,-1 1-1,1-1 1,-1 0-1,0 1 1,0-1-1,0 0 1,0 0-1,0-1 1,0 1 0,0 0-1,-1 0 1,1-1-1,-1 1 1,0-1-1,1 0 1,-1 1-1,-1-1 1,1 0-1,0 0 1,0 1-1,-1-1 1,0 0-1,0 0 1,1 0-1,-2 0 1,1 0-1,0 1 1,-1-1-1,1 0 1,-1 0-1,0 0 1,1 1-1,-2-1 1,1 0-1,0 1 1,0-1-1,-1 1 1,1 0 0,-4-5-1,-1 0-10,0 1-1,0-1 1,-1 1-1,1 1 1,-1-1-1,-1 1 1,1 0-1,-1 0 1,0 1-1,0 0 1,-15-5-1,4 5-12,1 0 1,-1 1-1,0 2 0,1-1 1,-1 2-1,0 1 1,0 0-1,-30 7 0,35-6 8,0 2 0,0 0 0,0 0 0,0 1 0,1 1 0,0 1 0,0 0-1,0 0 1,1 1 0,0 1 0,-17 15 0,27-22 2,-1 0-1,1 0 1,0 0-1,0 1 1,0-1-1,0 0 1,1 1-1,-1-1 1,0 1-1,1 0 1,0-1-1,0 1 1,0 0-1,0 0 1,0 0-1,0 0 1,1 0-1,-1 0 1,1 0-1,0 0 1,0 0-1,0 0 1,1 0 0,-1 0-1,1 0 1,-1-1-1,1 1 1,0 0-1,0 0 1,0 0-1,0 0 1,1-1-1,-1 1 1,1-1-1,0 1 1,0-1-1,-1 0 1,1 1-1,1-1 1,-1 0-1,0 0 1,6 3-1,0 1 2,2 0 0,-1-1 0,0 0 0,1-1 0,0 0 0,0 0 0,1-1 0,-1 0 0,1-1-1,20 2 1,-14-3 14,-1-2 1,1 0-1,-1-1 0,1-1 0,-1 0 0,0-1 0,0-1 1,-1 0-1,1-1 0,-1-1 0,-1-1 0,1 0 0,23-17 0,-36 23-2,0 1 0,0-1 1,0 0-1,-1 0 0,1 0 0,-1 1 0,1-2 0,-1 1 0,0 0 0,1 0 0,-1 0 0,0-1 0,0 1 0,-1 0 0,1-1 0,0 1 0,-1 0 0,0-1 0,1 1 0,-1-1 0,0 1 0,-1-4 0,0 3-5,0-1-1,0 0 1,0 1-1,-1 0 1,0-1 0,0 1-1,0 0 1,0 0-1,0 0 1,0 0-1,-1 0 1,0 1-1,-3-4 1,-4-2-23,1 1 1,-1 1-1,-1-1 1,1 2-1,-1-1 1,0 1-1,-1 1 1,-15-4-1,11 5 4,0 1 0,-1 0 0,1 1 0,-1 1 1,1 1-1,-25 3 0,32-2 20,0 0-1,-1 0 1,1 1 0,0 0-1,0 0 1,0 1 0,1 1 0,-1-1-1,1 1 1,0 1 0,0-1 0,-10 10-1,16-13-5,0 0 0,1-1 0,-1 1 0,0 0 1,0 0-1,1 0 0,0 0 0,-1 0 0,1 1 0,0-1 0,0 0 0,0 1 0,0-1 0,0 0 0,1 1 0,-1-1 0,1 1 0,-1-1 0,1 1 0,0 0 0,0-1 0,0 1 0,1-1 0,-1 1 0,0-1 0,1 1 0,0-1 0,-1 1 0,1-1 0,0 0 0,0 1 0,1-1 0,-1 0 0,0 0 0,1 0 0,-1 0 0,1 0 0,0 0 0,0 0 0,0-1 0,0 1 0,0 0 0,0-1 1,0 0-1,5 3 0,3 2-1,0-1 0,1 0 0,-1 0 0,1-1 0,0-1 1,1 1-1,-1-2 0,22 3 0,-23-4 11,1-1-1,0 0 0,0-1 1,-1 0-1,1-1 1,0 0-1,-1-1 1,0 0-1,0 0 1,0-1-1,0 0 1,0-1-1,-1 0 1,1-1-1,-2 0 1,12-9-1,-19 13-5,0 0 0,0 0-1,-1 0 1,1 0 0,-1 0 0,0 0-1,1 0 1,-1 0 0,0 0 0,0 0-1,0-1 1,-1 1 0,1 0 0,0 0 0,-1 0-1,1 0 1,-1 0 0,0 0 0,0 0-1,0 1 1,0-1 0,0 0 0,0 0-1,0 1 1,-3-4 0,-36-42-51,35 43 42,-1 0 0,0 1 0,0-1 0,0 1-1,0 0 1,0 1 0,-1-1 0,1 1 0,-1 1 0,0-1 0,1 1 0,-1 0-1,0 0 1,0 1 0,0 0 0,0 1 0,1-1 0,-1 1 0,0 0-1,0 1 1,1 0 0,-1 0 0,1 0 0,-11 6 0,11-5 0,0 0 0,1 0 0,-1 0 0,1 1 0,0 0 0,0 0 0,0 1 0,1-1 0,0 1 0,-1 0 0,2 0 0,-1 0 0,0 1 0,1-1 0,0 1 0,1 0 0,-1 0 0,1 0 0,0 0 0,0 0 0,1 0 0,0 1 0,0-1 0,1 1 0,-1-1 0,2 11 0,0-13-18,-1 0-1,1 1 0,1-1 0,-1 1 0,0-1 0,1 0 1,0 0-1,0 0 0,0 0 0,1 0 0,-1-1 0,1 1 1,0 0-1,0-1 0,0 0 0,1 0 0,-1 0 0,1 0 1,-1-1-1,7 4 0,-3-3-166,-1 0 0,1 0 0,-1-1 0,1 0 0,0 0 0,0-1 0,0 0 0,0 0 0,0 0 0,0-1 0,0 0 0,11-2 0,27-9-643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3.079"/>
    </inkml:context>
    <inkml:brush xml:id="br0">
      <inkml:brushProperty name="width" value="0.1" units="cm"/>
      <inkml:brushProperty name="height" value="0.1" units="cm"/>
      <inkml:brushProperty name="color" value="#333333"/>
    </inkml:brush>
  </inkml:definitions>
  <inkml:trace contextRef="#ctx0" brushRef="#br0">448 35 1576,'-3'-13'6957,"3"13"-6824,-1 0 1,1 0 0,0 0 0,-1 0 0,1 0-1,-38-9 2143,-43 3-1688,67 7-507,-2-2-16,0 1 0,1 1 0,-1 1-1,1 0 1,-1 1 0,1 1 0,-28 10 0,42-14-51,1 0 0,-1 1 1,1-1-1,-1 0 1,0 1-1,1-1 0,-1 0 1,1 1-1,-1-1 0,1 1 1,-1-1-1,1 0 0,0 1 1,-1-1-1,1 1 1,-1 0-1,1-1 0,0 1 1,-1-1-1,1 1 0,0 0 1,0-1-1,0 1 0,-1-1 1,1 1-1,0 0 1,0-1-1,0 1 0,0 0 1,0-1-1,0 1 0,1 1 1,15 15 141,31 6-59,-33-18-34,0-1 0,0 0 0,0-1 1,1-1-1,-1 0 0,1-1 0,-1 0 1,1-2-1,-1 1 0,1-2 1,-1 0-1,0 0 0,1-1 0,-1-1 1,0-1-1,-1 0 0,15-8 0,-27 13-36,0 0 0,0 0-1,-1 0 1,1-1-1,0 1 1,0 0-1,0-1 1,-1 1-1,1-1 1,0 1-1,-1-1 1,1 1-1,-1-1 1,1 1-1,0-1 1,-1 0-1,1 1 1,-1-1-1,0 0 1,1 0 0,-1 1-1,1-1 1,-1 0-1,0 0 1,0 1-1,1-1 1,-1 0-1,0 0 1,0 0-1,0 0 1,0 1-1,0-3 1,-1 2 11,0-1 0,-1 1 0,1 0 0,0-1 0,-1 1 0,1 0 0,-1 0 0,1 0 0,-1 0 0,1 0 0,-1 1 0,0-1 0,1 0 0,-3 0 0,-62-14 256,36 11-231,0 1 1,-1 1-1,-35 4 1,56-2-58,0 1-1,0 0 0,-1 1 1,1 0-1,0 1 1,0 0-1,1 1 1,-1-1-1,1 2 1,-1 0-1,1 0 0,-16 12 1,24-16-9,-1 0 0,1 1 1,-1-1-1,1 0 0,0 0 0,0 1 0,0-1 1,0 1-1,0-1 0,0 1 0,0-1 0,0 1 1,0 0-1,1-1 0,-1 1 0,0 0 0,1 0 1,0 0-1,-1-1 0,1 1 0,0 0 0,0 2 1,1-3 1,0 1 1,-1-1 0,1 1-1,0-1 1,0 1 0,0-1 0,0 0-1,0 0 1,1 1 0,-1-1-1,0 0 1,0 0 0,1 0 0,-1 0-1,1-1 1,-1 1 0,1 0-1,2 0 1,7 3 9,0-1 1,0 0-1,1-1 0,-1-1 0,18 1 0,9-2 20,57-7 1,-80 5 6,1-1 1,-1-1 0,1 0 0,-1-1 0,0 0 0,19-11-1,-33 16-12,0-1-1,0 1 1,0 0-1,0-1 1,0 1-1,0-1 1,0 1-1,0-1 1,0 1-1,-1-1 0,1 0 1,0 0-1,0 1 1,-1-1-1,1 0 1,0 0-1,-1 0 1,1 0-1,-1 0 1,1 0-1,-1 0 1,1 0-1,-1 0 1,0 0-1,1 0 0,-1 0 1,0 0-1,0 0 1,0 0-1,0 0 1,0 0-1,0 0 1,0 0-1,0 0 1,0 0-1,0 0 1,-1 0-1,1 0 1,0 0-1,-1 0 0,1 0 1,-1 0-1,1 0 1,-1 0-1,0 0 1,1 0-1,-1 0 1,0 0-1,0 1 1,1-1-1,-1 0 1,-1 0-1,-3-3 24,0 0 0,0 1-1,0 0 1,-1 0 0,1 1-1,-1-1 1,1 1 0,-8-2 0,-4 1-43,-1 0 1,0 1-1,0 1 1,0 1 0,-24 2-1,32-1-7,0 0-1,0 1 1,0 0-1,0 1 1,0 0-1,0 1 1,1 0-1,0 0 1,0 1-1,-16 10 1,24-14 2,-1 0 0,0 0 1,1 0-1,0 0 0,-1 0 0,1 0 0,0 0 1,-1 1-1,1-1 0,0 0 0,0 1 0,0-1 1,0 1-1,0 0 0,1-1 0,-1 1 1,0-1-1,1 1 0,-1 0 0,1 0 0,0-1 1,-1 1-1,1 0 0,0 0 0,0-1 0,0 1 1,0 0-1,1 0 0,-1 0 0,0-1 0,1 1 1,-1 0-1,1-1 0,-1 1 0,1 0 0,0-1 1,0 1-1,0-1 0,0 1 0,0-1 0,0 1 1,0-1-1,0 0 0,1 0 0,1 2 1,3 1-1,-1 0 0,1-1 0,-1 1 0,1-1 0,0-1 0,0 1 1,0-1-1,0 0 0,1 0 0,-1-1 0,8 1 0,7-1 20,-1-1 0,0-2 0,1 0 0,-1-1-1,0-1 1,0 0 0,-1-2 0,1 0 0,34-18-1,-54 24-3,1 0-1,0 0 1,-1 0-1,1-1 1,0 1-1,-1 0 0,1-1 1,-1 1-1,1-1 1,-1 1-1,1 0 1,-1-1-1,1 1 1,-1-1-1,1 1 0,-1-1 1,0 0-1,1 1 1,-1-1-1,0 1 1,1-1-1,-1 0 1,0 1-1,0-1 0,0 0 1,0 1-1,1-1 1,-1 0-1,0 1 1,0-1-1,0 0 1,0 1-1,-1-2 0,-16-16 310,-35-6-145,33 21-175,0 1 0,1 1 0,-1 0 0,0 1 0,0 1 0,1 1 0,-1 1 0,1 0 0,-1 2 0,1 0 0,0 1 0,1 0 0,-1 2 0,1 0 0,-21 14 0,35-21-8,1 1 0,-1 0 0,1-1 0,0 1 0,-1 0-1,1 0 1,0 0 0,0 1 0,0-1 0,1 0 0,-1 1 0,0-1 0,1 1 0,0-1 0,-1 1 0,1 0 0,-1 3 0,3-4 2,-1 0 1,0-1 0,1 1 0,-1-1 0,1 1 0,-1-1-1,1 1 1,0-1 0,0 1 0,-1-1 0,1 0 0,0 1-1,0-1 1,1 0 0,-1 0 0,0 0 0,0 1 0,1-1-1,-1-1 1,0 1 0,1 0 0,-1 0 0,1 0 0,-1-1-1,1 1 1,-1-1 0,1 1 0,-1-1 0,1 0 0,0 1-1,2-1 1,20 5 15,0-1-1,1-1 1,0-1 0,-1-1-1,1-1 1,0-1-1,0-2 1,-1 0-1,0-2 1,33-9 0,-56 14-3,0 0 0,-1-1 0,1 1 1,0 0-1,0 0 0,0-1 1,0 1-1,-1 0 0,1-1 0,0 1 1,0-1-1,-1 1 0,1-1 0,0 1 1,-1-1-1,1 0 0,-1 1 1,1-1-1,-1 0 0,1 1 0,-1-1 1,1 0-1,-1 0 0,0 1 0,1-1 1,-1 0-1,0 0 0,0 0 1,1 1-1,-1-3 0,-1 1 4,1 1-1,-1-1 1,0 1-1,0-1 1,0 1-1,0-1 1,0 1 0,0 0-1,0-1 1,0 1-1,-1 0 1,1 0-1,0 0 1,-3-1 0,-5-4 8,0 1-1,0 0 1,-1 0 0,-11-3 0,6 4-4,1 1-1,-1 1 0,0 0 0,1 1 1,-1 1-1,0 0 0,0 1 1,-17 4-1,22-4-16,-1 1 1,1 1 0,0 0-1,1 0 1,-1 1 0,0 0-1,1 0 1,0 1 0,0 1-1,0 0 1,1 0-1,-11 10 1,18-15-5,-1 0 0,1 0-1,0 1 1,0-1 0,0 0-1,0 1 1,0-1 0,0 1-1,0-1 1,0 1 0,1 0 0,-1-1-1,0 1 1,1 0 0,-1-1-1,1 1 1,0 0 0,0 0-1,0-1 1,0 1 0,0 0 0,0 0-1,0-1 1,0 1 0,1 0-1,0 2 1,0-2-2,1 1 0,0 0 0,0-1 0,0 1 0,0-1 0,1 0 0,-1 0 0,1 0 0,-1 0 0,1 0 0,0 0 0,-1-1 0,5 3 0,8 2-7,0 0 0,0-1 0,0-1 0,27 4 0,-8-3 17,62 0 1,-82-6 5,1 0-1,-1 0 1,0-1-1,1-1 1,-1 0 0,26-11-1,-39 14-3,0 0 0,0 0 0,0-1-1,0 1 1,0 0 0,0-1 0,0 1-1,0 0 1,0-1 0,0 1-1,-1-1 1,1 0 0,0 1 0,0-1-1,0 1 1,-1-1 0,1 0 0,0 0-1,-1 0 1,1 1 0,-1-1-1,1 0 1,-1 0 0,1 0 0,-1 0-1,0 0 1,1 0 0,-1 0 0,0 0-1,0 0 1,0 0 0,0 0-1,0 0 1,0 0 0,0 0 0,0 0-1,0 0 1,0 0 0,0 0 0,-1 0-1,1 0 1,0 1 0,-1-1-1,1 0 1,-1 0 0,1 0 0,-1 0-1,1 0 1,-1 1 0,0-1 0,1 0-1,-1 0 1,0 1 0,0-1-1,1 0 1,-1 1 0,0-1 0,0 1-1,0-1 1,0 1 0,-1-1 0,-5-3 5,-1-1 1,1 1 0,-1 0-1,1 1 1,-1 0 0,-9-2-1,4 3-15,-1 0 0,0 1 0,0 1 0,0 0 0,0 1 0,0 0 0,0 1 1,0 1-1,0 0 0,1 1 0,-1 1 0,1 0 0,0 0 0,1 1 0,-1 1 0,-21 16 0,32-22-1,1-1 0,-1 1 0,1 0 1,-1 0-1,1 0 0,0 1 0,0-1 0,0 0 1,0 0-1,0 1 0,0-1 0,0 0 0,0 1 0,0-1 1,0 1-1,1-1 0,-1 1 0,1 0 0,-1-1 1,1 1-1,0 0 0,-1-1 0,1 1 0,0 0 0,0-1 1,0 1-1,1 0 0,-1-1 0,0 1 0,0 0 1,1-1-1,-1 1 0,1-1 0,0 1 0,-1 0 0,1-1 1,0 0-1,0 1 0,0-1 0,0 1 0,0-1 1,0 0-1,0 0 0,1 0 0,-1 0 0,0 0 0,1 0 1,-1 0-1,3 2 0,4 1-1,-1 0 1,1-1-1,-1 0 1,1 0-1,0 0 0,0-1 1,0 0-1,16 1 1,-10-2 10,0-1 0,0 0 0,0-1 0,0-1 1,0 0-1,-1-1 0,1 0 0,0-1 1,-1-1-1,0 0 0,0 0 0,-1-2 1,20-12-1,-31 19 0,0-1 0,0 0 0,0 1 0,0-1 0,0 0 0,0 0 0,0 1 0,-1-1 0,1 0 0,0 0 0,0 0 0,-1 0 0,1 0 0,-1 0 1,1 0-1,-1 0 0,1-1 0,-1 1 0,0 0 0,0 0 0,1 0 0,-1 0 0,0-1 0,0 1 0,0 0 0,0 0 0,0 0 0,-1-2 0,0 1-4,0 1 0,0-1 0,-1 0 0,1 1 0,0-1 0,-1 1 0,1-1 0,-1 1 0,0 0 0,1 0 0,-1-1 0,0 1-1,0 0 1,-3-1 0,-5-2-34,-1 0 0,0 1-1,0 0 1,-19-2 0,15 4 7,0 1 0,0 0 0,-23 4 0,32-3 25,1 0 0,-1 0 0,1 0 0,-1 1-1,1 0 1,0 0 0,0 1 0,0-1 0,0 1 0,0 0 0,0 0 0,-5 6 0,9-8-1,0 0-1,1 0 1,-1 0 0,0 1 0,1-1-1,-1 0 1,1 0 0,-1 0 0,1 1-1,-1-1 1,1 0 0,0 0 0,0 1 0,0-1-1,0 0 1,0 1 0,0-1 0,0 0-1,0 1 1,0-1 0,0 0 0,1 0-1,-1 1 1,1-1 0,-1 0 0,1 0-1,-1 0 1,1 1 0,0-1 0,-1 0 0,1 0-1,0 0 1,0 0 0,0 0 0,0-1-1,0 1 1,0 0 0,0 0 0,0 0-1,0-1 1,3 2 0,3 3-2,1 0-1,0-1 1,0 1 0,14 4 0,-6-4-4,0-1 0,0 0 0,0-1 0,24 2 0,-33-4 13,1-1-1,-1 0 1,0-1 0,0 1-1,0-1 1,0-1 0,0 1-1,-1-1 1,1 0 0,0-1 0,-1 0-1,13-7 1,-18 10-6,0-1-1,0 0 1,1 1 0,-1-1-1,0 0 1,0 0 0,0 0-1,0 0 1,-1 0 0,1 0-1,0 0 1,0 0-1,-1 0 1,1 0 0,0-1-1,-1 1 1,0 0 0,1 0-1,-1-1 1,1 1 0,-1 0-1,0-1 1,0 1 0,0 0-1,0-1 1,0 1 0,0 0-1,0-1 1,0 1 0,-1 0-1,1-1 1,-1 1 0,1 0-1,0 0 1,-1-1 0,0 1-1,1 0 1,-1 0 0,0 0-1,0 0 1,1 0 0,-1 0-1,0 0 1,0 0 0,0 0-1,0 0 1,-1 0 0,1 1-1,-2-2 1,-3-3-40,-1 1 0,1 0 0,-1 0-1,0 0 1,-1 1 0,1 0 0,-8-2 0,1 2-6,-1 1 0,1 1 1,0 0-1,0 0 0,-21 3 1,29-2 45,-1 1 0,1 0 0,0 0 0,0 1 0,0-1 0,0 1 0,0 1-1,0-1 1,1 1 0,-1 0 0,1 0 0,-1 0 0,1 1 0,-8 8 0,12-12-4,1 1 0,0-1 0,-1 1-1,1-1 1,-1 1 0,1-1 0,0 1 0,-1-1-1,1 1 1,0 0 0,0-1 0,0 1-1,-1-1 1,1 1 0,0 0 0,0-1-1,0 1 1,0 0 0,0-1 0,0 1 0,0 0-1,0-1 1,0 1 0,1 0 0,-1-1-1,0 1 1,0 0 0,1-1 0,-1 2-1,20 13-58,25 0 1,-36-13 64,0 0 0,0-1 0,0 0-1,0 0 1,0-1 0,0 0 0,0 0-1,0-1 1,0-1 0,0 1 0,0-2-1,0 1 1,9-5 0,-13 5 23,1-2 1,-1 1-1,1 0 0,-1-1 1,0 0-1,-1 0 0,1-1 1,-1 1-1,1-1 0,-1 0 1,-1 0-1,1 0 0,-1-1 1,0 1-1,0-1 0,-1 0 1,1 0-1,-1 0 0,1-9 1,-1 5-2,0 0 1,-1-1-1,-1 1 1,0-1-1,0 1 1,-1 0-1,0-1 1,-4-10-1,5 18-24,0 0 0,-1 1 0,1-1-1,-1 0 1,0 1 0,0-1 0,0 0 0,0 1-1,-1 0 1,1-1 0,0 1 0,-1 0 0,0-1 0,0 1-1,1 0 1,-1 0 0,0 0 0,-1 1 0,1-1-1,0 0 1,0 1 0,-1 0 0,1-1 0,-1 1 0,1 0-1,-1 0 1,0 0 0,1 1 0,-1-1 0,0 1-1,0-1 1,1 1 0,-1 0 0,0 0 0,-3 1 0,4-1 0,0 1 1,0-1 0,0 1 0,1 0 0,-1 0 0,0 0-1,0 0 1,1 0 0,-1 0 0,0 1 0,1-1 0,-1 1-1,1-1 1,0 1 0,-1-1 0,1 1 0,0 0 0,0 0-1,0-1 1,0 1 0,1 0 0,-1 0 0,0 0 0,1 0-1,-1 0 1,1 0 0,0 0 0,-1 0 0,1 0 0,0 0-1,0 0 1,1 0 0,-1 0 0,0 0 0,2 4 0,-1 1-5,0-1 0,0 1 0,1-1 1,0 1-1,1-1 0,-1 0 0,1 0 1,0 0-1,8 11 0,28 21 7,-37-35-4,1-1 1,-1 0-1,1 0 0,0 0 1,0-1-1,0 1 1,0-1-1,0 1 0,0-1 1,0 0-1,1 0 0,-1-1 1,0 1-1,5 0 1,-8-2-2,1 1 0,0-1 1,0 0-1,0 0 1,-1 0-1,1 1 1,0-1-1,-1 0 1,1 0-1,0 0 1,-1 0-1,1 0 0,-1 0 1,0 0-1,1 0 1,-1 0-1,0 0 1,0-1-1,0 1 1,0 0-1,1 0 1,-2 0-1,1 0 0,0 0 1,0-2-1,-2-38-17,2 34 17,1-39-1,1 36 2,-2 0 1,1 0-1,-1 0 0,-1 0 1,0 0-1,-3-13 0,4 23-3,0-1 0,0 1 0,0-1 0,0 1 0,0 0 0,0-1 0,0 1 0,0-1 0,0 1 0,-1 0 0,1-1 0,0 1 0,0 0 0,0-1 1,-1 1-1,1 0 0,0-1 0,0 1 0,-1 0 0,1 0 0,0-1 0,0 1 0,-1 0 0,1 0 0,0-1 0,-1 1 0,1 0 0,0 0 0,-1 0 0,1 0 0,-1 0 0,1-1 0,0 1 0,-1 0 0,1 0 0,0 0 0,-1 0 0,0 0 0,-10 14-103,-1 22 41,6-14 62,0 0-1,-1-1 0,-1 0 0,-10 20 1,12-30-133,1-1 0,-2 0 0,1 0 1,-1-1-1,-1 0 0,0 0 0,0-1 1,0 0-1,-13 10 0,68-87-2064,-36 58 2272,1 0 0,1 1 0,-1 1 0,2 0 0,21-11 0,-6 3 200,-24 15-217,-1 0 1,1-1-1,-1 0 1,1 0-1,-1 0 0,0-1 1,0 1-1,0-1 1,-1 0-1,1 0 0,-1 0 1,0 0-1,0-1 1,-1 1-1,1-1 0,-1 0 1,0 0-1,0 0 1,0 0-1,-1 0 0,1-6 1,-26 40 236,17-14-283,2 0 0,0 0 0,-4 18 0,7-22-10,-1 0-1,0-1 1,0 1 0,-1-1-1,0 0 1,-1-1 0,0 1-1,-1-1 1,-6 10 0,-1-3-31,-34 38-560,45-52 506,0 0 1,1-1 0,-1 1-1,0 0 1,0-1 0,0 0-1,0 1 1,0-1-1,-1 0 1,1 0 0,0 0-1,0 0 1,-1-1 0,1 1-1,-1-1 1,1 1 0,0-1-1,-1 0 1,1 0-1,-1 0 1,1 0 0,-1 0-1,-2-1 1,4 0 43,1 1-1,-1-1 1,1 1 0,-1-1 0,1 1-1,-1-1 1,1 0 0,0 1 0,-1-1-1,1 1 1,0-1 0,0 0-1,0 1 1,-1-1 0,1 0 0,0 1-1,0-1 1,0 0 0,0 0 0,0 1-1,0-1 1,0 0 0,0 1-1,0-1 1,1 0 0,-1 1 0,0-1-1,0 0 1,1 1 0,-1-1 0,0 1-1,0-1 1,1 0 0,0 0-1,16-28 113,-14 24-144,1-2 94,2-4 10,1 0 0,0 1 1,1 0-1,10-11 0,-17 19 19,1 1 0,-1-1 0,1 1 0,-1 0-1,1-1 1,-1 1 0,1 0 0,0 0 0,0 0 0,-1 0 0,1 0 0,0 1 0,0-1 0,0 0 0,0 1 0,0 0 0,0-1 0,0 1 0,0 0 0,0 0 0,0 0 0,0 0 0,0 0 0,0 1 0,0-1-1,0 0 1,0 1 0,0 0 0,0-1 0,0 1 0,0 0 0,-1 0 0,1 0 0,2 2 0,-3-1-5,1 1-1,-1 0 1,1-1 0,-1 1-1,0 0 1,0 0-1,0 0 1,-1 0 0,1 0-1,-1 0 1,1 0 0,-1 0-1,-1 5 1,29-52-8,-24 37-78,-1-1 1,0 0-1,0 0 1,-1-1-1,0 1 0,1-13 1,-3 20 38,0-1 0,0 1 0,0 0 0,0 0 1,0-1-1,0 1 0,0 0 0,-1 0 0,1-1 0,-1 1 1,1 0-1,-1 0 0,1 0 0,-1 0 0,1 0 0,-1 0 0,0 0 1,0 0-1,1 0 0,-2-1 0,0 1 3,0 0 0,0 1-1,1-1 1,-1 1 0,0-1 0,0 1 0,0 0-1,1-1 1,-1 1 0,0 0 0,0 0 0,0 0-1,0 1 1,1-1 0,-1 0 0,0 1 0,0-1-1,-2 2 1,-112 25-51,64-16 42,-61 22 1,192-36-108,-49 0 141,-1-1 1,1-2-1,-2-1 0,40-15 1,-66 21-17,0 0 0,1 0 0,-1 0 0,0 0 0,0-1 0,0 1 0,0-1 0,0 1 0,0-1 0,0 0 0,-1 0 0,1 1 0,-1-1 0,1 0 0,-1 0 0,0-1 0,0 1 1,0 0-1,0 0 0,0-1 0,0 1 0,0 0 0,-1-1 0,1 1 0,-1-1 0,0 1 0,0-1 0,0 1 0,0-1 0,0 1 0,0 0 0,-1-1 0,1 1 0,-1-1 0,0 1 0,0 0 0,0-1 0,0 1 0,0 0 0,0 0 0,0 0 0,-1 0 1,1 0-1,-1 0 0,0 0 0,1 0 0,-1 1 0,0-1 0,0 1 0,0-1 0,0 1 0,0 0 0,0-1 0,-1 1 0,1 0 0,0 1 0,-1-1 0,-3-1 0,-5 0 4,-1 1 0,1 0 1,-1 0-1,1 1 0,-1 0 0,0 1 0,1 0 0,-1 1 0,1 1 0,0 0 1,0 0-1,0 1 0,0 0 0,0 1 0,1 0 0,0 1 0,0 0 1,-13 11-1,23-17-10,-1 1 1,1-1 0,-1 1 0,1-1-1,-1 1 1,1-1 0,-1 1 0,1-1-1,-1 1 1,1 0 0,0-1 0,0 1-1,-1 0 1,1-1 0,0 1 0,0 0-1,0-1 1,0 1 0,-1 0 0,1 0 0,0-1-1,0 1 1,1 0 0,-1-1 0,0 1-1,0 0 1,0-1 0,0 1 0,1 1-1,17 13 67,30 1-10,-29-14-47,-1-2-1,1 0 0,0 0 0,-1-2 0,1 0 1,-1-1-1,1-1 0,-1-1 0,0-1 1,-1 0-1,22-11 0,-38 16-1,1 1 0,0-1 0,-1 0 1,1 0-1,-1 0 0,0 0 0,1 0 0,-1 0 0,0 0 0,1 0 1,-1 0-1,0-1 0,0 1 0,0 0 0,0-1 0,0 1 1,-1-1-1,1 1 0,0-1 0,-1 0 0,1 1 0,0-4 0,-1 3 6,-1 1-1,1-1 0,-1 0 0,1 1 0,-1-1 1,0 1-1,1-1 0,-1 1 0,0-1 0,0 1 1,0-1-1,0 1 0,0 0 0,-1-1 0,1 1 1,0 0-1,-1 0 0,-1-1 0,-6-4 58,0 1 0,0-1 0,-1 2 0,0 0 0,-20-6 0,-4 2-7,0 3 0,-1 0 1,1 2-1,-1 2 0,0 1 0,0 2 0,1 2 0,-56 11 0,85-13-74,0-1-1,0 1 0,0-1 1,0 1-1,0 1 0,1-1 0,-1 1 1,1 0-1,-5 4 0,8-7 5,0 1-1,1-1 0,-1 1 0,1 0 1,-1-1-1,1 1 0,-1 0 1,1 0-1,-1-1 0,1 1 1,0 0-1,-1 0 0,1-1 1,0 1-1,0 0 0,0 0 0,0 0 1,-1 0-1,1-1 0,0 1 1,0 0-1,1 0 0,-1 1 1,1-1-1,-1 1 0,1-1 0,0 1 0,0-1 0,0 0 1,1 1-1,-1-1 0,0 0 0,0 0 0,1 0 1,-1 0-1,0 0 0,1 0 0,-1 0 0,1 0 0,2 0 1,10 5-4,0-1 0,0-1 1,0 0-1,1-1 0,0-1 1,0 0-1,21 0 0,9-3 1,52-6 0,-87 6 7,1 0 3,1 0 1,-1-1 0,1 0 0,-1-1-1,0 0 1,19-8 0,-29 11-5,-1-1 0,0 1 1,1 0-1,-1 0 1,0 0-1,1-1 0,-1 1 1,0 0-1,1 0 1,-1-1-1,0 1 1,1 0-1,-1 0 0,0-1 1,0 1-1,1 0 1,-1-1-1,0 1 0,0-1 1,0 1-1,0 0 1,1-1-1,-1 1 0,0 0 1,0-1-1,0 1 1,0-1-1,0 1 0,0-1 1,0 1-1,0 0 1,0-1-1,0 1 0,-1-1 1,-11-11 18,-25-7 10,35 18-29,-17-6-6,0 1-1,0 1 0,-1 1 0,1 0 0,-1 1 1,0 1-1,-36 2 0,41 0 2,0 2 1,1-1-1,0 2 0,-1 0 1,1 1-1,0 0 0,0 1 0,1 1 1,0 0-1,0 0 0,-17 13 1,27-17 3,1-1 1,-1 1 0,1 0 0,0 0 0,0 0 0,0 0-1,0 1 1,1-1 0,-1 0 0,1 1 0,-1-1 0,1 1-1,0 0 1,-2 4 0,3-6-1,0 1 1,0 0-1,0 0 0,0-1 0,0 1 0,0 0 1,0-1-1,0 1 0,1 0 0,-1 0 0,1-1 1,-1 1-1,1-1 0,0 1 0,0-1 0,0 1 1,0-1-1,1 3 0,2-1-2,-1 1 0,1-1 0,0 0 0,0 0 0,0 0 0,1-1 0,-1 1 0,1-1 0,-1 0 0,1 0 0,0-1 0,-1 1 0,1-1 0,0 0 0,6 0 0,10 1 6,0-1 0,1-1 0,-1 0 0,0-2 0,0-1 0,0 0 1,-1-2-1,1 0 0,-1-1 0,28-13 0,-47 19-1,1-1 1,-1 1-1,0-1 1,1 0-1,-1 1 1,0-1 0,0 0-1,0 0 1,1 0-1,-1 0 1,0 0-1,0 0 1,0 0 0,-1 0-1,1-1 1,0 1-1,0 0 1,-1-1-1,1 1 1,0 0 0,-1-1-1,0 1 1,1-1-1,-1 1 1,1-3-1,-2 3 0,0-1 0,1 1 0,-1-1 0,0 1 0,0-1 0,0 1 0,0-1-1,0 1 1,0 0 0,-1-1 0,1 1 0,0 0 0,-1 0 0,1 0-1,-1 0 1,1 0 0,-3-1 0,-7-3-18,1 1 1,-1 0-1,0 0 1,0 1-1,-15-2 0,10 4-43,0 0 0,0 1 0,1 0 0,-1 2-1,-27 5 1,34-5 55,0 0 1,0 1-1,0 0 0,0 0 0,1 1 0,0 0 0,-1 1 0,1 0 1,1 0-1,-15 13 0,21-17 7,0 0 0,0-1 0,0 1 0,-1 0 0,1 0 1,0 0-1,1 1 0,-1-1 0,0 0 0,0 0 0,0 0 0,1 1 0,-1-1 1,0 0-1,1 1 0,0-1 0,-1 1 0,1-1 0,0 0 0,-1 1 0,1-1 0,0 1 1,0-1-1,0 1 0,0-1 0,1 1 0,-1-1 0,0 0 0,1 1 0,-1-1 1,1 1-1,-1-1 0,1 0 0,-1 1 0,1-1 0,0 0 0,0 0 0,0 0 0,0 0 1,0 1-1,0-1 0,0 0 0,0-1 0,0 1 0,0 0 0,0 0 0,1 0 1,-1-1-1,0 1 0,1 0 0,-1-1 0,0 0 0,3 1 0,7 3-4,0 0 1,0-1-1,0-1 0,0 0 1,16 1-1,-12-2 7,1 0 0,-1-2 0,0 0 0,1 0 0,-1-2 0,0 0 0,0 0 0,0-1 0,-1-1 1,17-8-1,-30 12-2,0 1 1,0-1 0,0 0-1,0 0 1,-1 0 0,1 0 0,0 0-1,0 0 1,-1 0 0,1 0-1,0 0 1,-1-1 0,1 1-1,-1 0 1,0 0 0,1 0 0,-1-1-1,0 1 1,0 0 0,0 0-1,0-1 1,0 1 0,0 0-1,0-1 1,0 1 0,0 0 0,-1 0-1,1-1 1,0 1 0,-1 0-1,1 0 1,-1 0 0,1 0-1,-1-1 1,0 1 0,0 0 0,1 0-1,-1 0 1,0 0 0,0 1-1,0-1 1,-2-1 0,-2-4-1,0 0 0,-1 1 1,0-1-1,0 2 0,-11-8 1,9 8-11,-1 1 1,0 0 0,0 1 0,0 0 0,-1 0 0,1 1 0,0 0-1,-1 0 1,1 1 0,0 1 0,-1-1 0,1 2 0,0-1-1,-1 1 1,-8 3 0,13-4 19,0 1-1,0-1 1,0 1 0,1 0 0,-1 0-1,0 1 1,1-1 0,0 1-1,-1 0 1,1 0 0,0 0-1,1 1 1,-1-1 0,0 1 0,1 0-1,0 0 1,0 0 0,0 1-1,1-1 1,-1 1 0,1-1-1,0 1 1,1 0 0,-1 0 0,1 0-1,0 0 1,0 0 0,-1 10-1,3-12-13,-1 1 0,1-1-1,0 0 1,0 1-1,0-1 1,1 0-1,-1 0 1,1 0 0,-1 0-1,1 0 1,0 0-1,0-1 1,1 1-1,-1 0 1,0-1 0,1 0-1,0 0 1,-1 1-1,1-2 1,0 1-1,0 0 1,0 0 0,0-1-1,0 0 1,1 0-1,-1 0 1,6 1-1,2 1 6,0 0-1,1-1 1,-1-1-1,0 0 1,1 0-1,-1-1 1,13-2-1,-17 1 12,0 0-1,0-1 0,0 0 1,0 0-1,0 0 0,0-1 1,-1 0-1,8-5 0,-13 7-8,0 1-1,0-1 1,0 0-1,0 0 0,0 0 1,0 0-1,0 0 1,0 0-1,0 0 1,0-1-1,-1 1 1,1 0-1,0 0 1,-1-1-1,1 1 1,-1 0-1,1-1 0,-1 1 1,0-2-1,0 1-4,0 0 0,-1 0 0,1 0 0,-1 0 0,1 0 0,-1 0 0,0 1-1,0-1 1,0 0 0,0 0 0,0 1 0,0-1 0,-1 1 0,1-1 0,0 1-1,-1 0 1,1-1 0,-3 0 0,-2-3-16,-1 1 0,0 0 0,0 1 0,0-1 0,-1 2 0,1-1 0,-1 1-1,0 0 1,1 0 0,-1 1 0,0 0 0,0 0 0,0 1 0,-16 1 0,17 0 25,-1-1 1,1 1-1,0 1 0,-1-1 1,1 1-1,0 0 0,0 1 1,0 0-1,0 0 1,0 0-1,1 1 0,0 0 1,-1 0-1,1 1 0,-10 9 1,15-12 0,-1 0 0,0 0 0,1 0 0,0 0 1,-1 1-1,1-1 0,0 0 0,0 1 0,0-1 1,0 0-1,1 1 0,-1-1 0,1 1 0,-1-1 0,1 1 1,0-1-1,0 1 0,0 0 0,0-1 0,0 1 1,2 3-1,-1-3-5,1 1-1,-1-1 1,1 0 0,0 0 0,0 0 0,1 0 0,-1 0 0,1 0-1,-1-1 1,1 1 0,0-1 0,0 0 0,4 3 0,3 1-3,1 0 0,0-1 0,1 0 0,-1-1 1,1 0-1,0-1 0,22 4 0,-2-4-1,61-2-1,-85-1 5,0-1-1,0 1 0,-1-2 1,1 1-1,0-1 1,-1 0-1,0-1 0,1 0 1,-1 0-1,0 0 1,0-1-1,0 0 0,11-10 1,-16 12-6,0 0 0,0-1 0,-1 1 0,1-1 0,0 0 0,-1 0 0,0 1 1,0-1-1,0 0 0,0 0 0,0 0 0,0 0 0,-1-1 0,0 1 0,1 0 0,-1 0 0,0 0 0,-1 0 0,1 0 1,-1 0-1,1 0 0,-1 0 0,0 0 0,0 0 0,0 0 0,0 0 0,-1 0 0,1 0 0,-1 1 0,1-1 0,-1 1 1,0-1-1,-4-3 0,3 2-12,0 1 1,0-1-1,-1 1 0,1-1 1,-1 1-1,0 0 1,0 1-1,0-1 0,0 1 1,0-1-1,-1 1 1,1 1-1,-1-1 0,1 0 1,-1 1-1,0 0 1,0 0-1,1 1 1,-1-1-1,0 1 0,-8 1 1,10-1 9,-1 1 1,0 0-1,0 0 1,1 0 0,-1 0-1,1 1 1,-1 0-1,1-1 1,0 1-1,0 0 1,-1 1-1,1-1 1,1 0 0,-1 1-1,0 0 1,1 0-1,-1 0 1,1 0-1,0 0 1,0 0-1,0 0 1,0 1 0,1-1-1,-1 1 1,1-1-1,0 1 1,0 0-1,0-1 1,0 9-1,1-8 5,0 0-1,1-1 0,0 1 0,-1 0 0,2 0 0,-1 0 1,0 0-1,1-1 0,-1 1 0,1-1 0,0 1 0,1-1 1,-1 0-1,0 0 0,1 0 0,0 0 0,-1 0 1,1 0-1,1-1 0,-1 1 0,0-1 0,0 0 0,1 0 1,-1 0-1,1-1 0,0 1 0,-1-1 0,8 2 1,-3-2 0,0 0 1,-1 0 0,1 0-1,0-1 1,0-1 0,0 1-1,-1-1 1,1-1 0,0 1-1,-1-1 1,1-1 0,-1 1-1,0-1 1,0 0 0,0-1 0,0 0-1,0 0 1,-1 0 0,0-1-1,11-10 1,-9 8 3,-1 0 0,0-1-1,0 1 1,-1-1 0,0-1 0,0 1 0,-1-1 0,0 0 0,0-1-1,-1 1 1,0-1 0,-1 1 0,0-1 0,-1 0 0,2-15 0,-4 23-8,1-1 0,-1 0 1,0 1-1,-1-1 1,1 1-1,0-1 1,-1 1-1,1-1 1,-1 1-1,0 0 1,0-1-1,0 1 1,0 0-1,0-1 1,-2-2-1,2 4-5,0 0 0,0 0 0,-1 1 0,1-1 0,0 0 0,0 0 0,0 1 0,-1-1 0,1 0 0,0 1 0,-1 0 0,1-1 0,0 1 0,-1 0 0,1-1 0,0 1 0,-1 0 0,1 0 0,-1 0 0,-1 1 0,-2 0-3,0 0-1,1 0 1,-1 1-1,0 0 1,1 0-1,-1 0 1,1 1-1,0-1 1,0 1-1,0 0 1,0 0-1,0 1 1,-5 6 0,4-4 6,0 1 0,1 0 0,0 0 0,0 0 1,1 1-1,0-1 0,0 1 0,1 0 1,0-1-1,0 1 0,-1 13 0,3-18 1,0-1 0,0 0-1,0 0 1,0 1 0,0-1 0,0 0-1,1 1 1,-1-1 0,1 0-1,-1 0 1,1 0 0,0 1-1,0-1 1,0 0 0,0 0-1,0 0 1,1 0 0,-1-1 0,1 1-1,-1 0 1,1 0 0,-1-1-1,1 1 1,0-1 0,0 0-1,0 1 1,0-1 0,0 0-1,0 0 1,0 0 0,0-1 0,0 1-1,1 0 1,-1-1 0,0 1-1,0-1 1,1 0 0,-1 0-1,0 0 1,1 0 0,-1 0-1,0 0 1,1-1 0,3 0 0,-3 1 6,1-1 0,0 1 0,0-1 0,-1 0 1,1 0-1,0 0 0,-1-1 0,1 1 1,-1-1-1,1 0 0,-1 1 0,0-2 0,0 1 1,0 0-1,0-1 0,0 1 0,0-1 1,-1 0-1,1 0 0,-1 0 0,0 0 1,0 0-1,3-6 0,-4 5-18,0 0 1,0 0-1,-1 0 0,1 0 1,-1 0-1,0 0 0,0 0 1,0 0-1,0 0 1,-1 0-1,0 0 0,0 0 1,0 0-1,0 0 0,0 1 1,-1-1-1,0 0 0,0 1 1,0-1-1,0 1 0,0 0 1,-5-5-1,7 7-23,0 1 0,-1-1-1,1 1 1,0 0 0,-1-1 0,1 1 0,0 0-1,-1-1 1,1 1 0,-1 0 0,1-1-1,0 1 1,-1 0 0,1 0 0,-1-1-1,1 1 1,-1 0 0,1 0 0,-1 0 0,1 0-1,-1 0 1,1 0 0,-1 0 0,1 0-1,-1 0 1,1 0 0,-1 0 0,0 0-1,1 0 1,-1 0 0,1 0 0,0 1 0,-1-1-1,1 0 1,-1 0 0,1 0 0,-1 1-1,1-1 1,-1 0 0,1 1 0,0-1-1,-1 1 1,-6 13-5391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245"/>
    </inkml:context>
    <inkml:brush xml:id="br0">
      <inkml:brushProperty name="width" value="0.1" units="cm"/>
      <inkml:brushProperty name="height" value="0.1" units="cm"/>
      <inkml:brushProperty name="color" value="#00A0D7"/>
    </inkml:brush>
  </inkml:definitions>
  <inkml:trace contextRef="#ctx0" brushRef="#br0">1 1 10002,'49'16'1025,"0"-1"0,77 12 0,5 2-434,-61-9-441,-2 3-1,0 3 0,-2 2 0,-1 4 1,-2 3-1,-1 2 0,-2 3 1,-2 2-1,-1 3 0,77 80 1,-87-74-582,-3 2 1,-2 1-1,-2 3 1,-3 1-1,-2 2 1,46 110 0,-41-61-434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14.121"/>
    </inkml:context>
    <inkml:brush xml:id="br0">
      <inkml:brushProperty name="width" value="0.1" units="cm"/>
      <inkml:brushProperty name="height" value="0.1" units="cm"/>
      <inkml:brushProperty name="color" value="#333333"/>
    </inkml:brush>
  </inkml:definitions>
  <inkml:trace contextRef="#ctx0" brushRef="#br0">0 17 2136,'3'-3'205,"8"-10"4360,-18 26-107,7-13-4420,-1 1 0,1-1 1,0 0-1,0 0 0,0 1 0,-1-1 1,1 0-1,0 1 0,0-1 1,0 0-1,0 1 0,0-1 0,0 0 1,0 1-1,-1-1 0,1 0 1,0 1-1,0-1 0,0 1 0,0-1 1,1 0-1,-1 1 0,0-1 1,0 0-1,0 1 0,0-1 0,0 0 1,0 1-1,0-1 0,1 0 1,-1 1-1,0-1 0,0 0 0,1 0 1,-1 1-1,0-1 0,0 0 1,1 0-1,-1 1 0,0-1 0,21 5 367,26-8-522,-43 3 239,136-3 8,-110 5-96,0-2 0,0-1 0,-1-1 0,1-1 0,-1-2 0,43-12 0,-130 19 557,-205 15-1795,195-15 1838,62-2-573,11 1 11,28 1 84,48 0 26,146-24-2058,-216 21 1183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6.744"/>
    </inkml:context>
    <inkml:brush xml:id="br0">
      <inkml:brushProperty name="width" value="0.1" units="cm"/>
      <inkml:brushProperty name="height" value="0.1" units="cm"/>
      <inkml:brushProperty name="color" value="#333333"/>
    </inkml:brush>
  </inkml:definitions>
  <inkml:trace contextRef="#ctx0" brushRef="#br0">0 38 3473,'8'-3'5155,"34"-4"-2447,235 11 1760,-179 1-3977,188-14-1,-250 5-644,33-4-203,-27-4-4675,-35 9 3352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3:29.195"/>
    </inkml:context>
    <inkml:brush xml:id="br0">
      <inkml:brushProperty name="width" value="0.1" units="cm"/>
      <inkml:brushProperty name="height" value="0.1" units="cm"/>
      <inkml:brushProperty name="color" value="#333333"/>
    </inkml:brush>
  </inkml:definitions>
  <inkml:trace contextRef="#ctx0" brushRef="#br0">0 41 3785,'1'0'6402,"1"12"-4297,-1 3-1865,1-1-1,0 0 1,1 0 0,0-1 0,1 1-1,1-1 1,0 0 0,1 0 0,0 0-1,1-1 1,1 0 0,0 0 0,0-1-1,1 0 1,0 0 0,15 12-1,-8-8-223,0-2-1,1 1 1,1-2 0,0-1-1,0 0 1,1-1-1,0-1 1,1 0-1,0-2 1,25 6-1,-23-8 18,-1-2 0,0-1-1,1 0 1,-1-1 0,1-2-1,-1 0 1,1-1 0,-1-2-1,0 0 1,0-1 0,0-1-1,30-13 1,-36 12 36,0-1 0,-1 0 0,0-1 0,0 0 1,-1-1-1,-1-1 0,0 0 0,0-1 0,-1 0 0,0-1 0,-1 0 0,-1 0 0,0-1 0,-1-1 0,0 1 0,-2-1 0,6-17 1,-9 25-196,0-2 1,-1 1 0,0 0 0,-1 0 0,0 0-1,0-1 1,-1 1 0,0-1 0,-1 1 0,1 0 0,-2-1-1,1 1 1,-1 0 0,-3-9 0,-4-1-601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866"/>
    </inkml:context>
    <inkml:brush xml:id="br0">
      <inkml:brushProperty name="width" value="0.1" units="cm"/>
      <inkml:brushProperty name="height" value="0.1" units="cm"/>
      <inkml:brushProperty name="color" value="#849398"/>
    </inkml:brush>
  </inkml:definitions>
  <inkml:trace contextRef="#ctx0" brushRef="#br0">0 33 3057,'38'2'672,"-18"0"-425,4-3-6,-1-2 0,36-7 0,19-3-2457,-66 6 1311,-12 7 875,0 0-1,0 0 1,0 0-1,0 0 0,0 0 1,0 0-1,0 0 1,0 0-1,0 0 1,0-1-1,-1 1 0,1 0 1,0 0-1,0 0 1,0 0-1,0 0 1,0 0-1,0 0 1,0 0-1,0 0 0,0-1 1,0 1-1,0 0 1,0 0-1,0 0 1,0 0-1,0 0 0,0 0 1,0 0-1,0 0 1,0-1-1,-5 4 47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1.958"/>
    </inkml:context>
    <inkml:brush xml:id="br0">
      <inkml:brushProperty name="width" value="0.1" units="cm"/>
      <inkml:brushProperty name="height" value="0.1" units="cm"/>
      <inkml:brushProperty name="color" value="#849398"/>
    </inkml:brush>
  </inkml:definitions>
  <inkml:trace contextRef="#ctx0" brushRef="#br0">18 1 592,'-17'3'24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2.098"/>
    </inkml:context>
    <inkml:brush xml:id="br0">
      <inkml:brushProperty name="width" value="0.1" units="cm"/>
      <inkml:brushProperty name="height" value="0.1" units="cm"/>
      <inkml:brushProperty name="color" value="#849398"/>
    </inkml:brush>
  </inkml:definitions>
  <inkml:trace contextRef="#ctx0" brushRef="#br0">7 1 200,'-4'1'40,"2"0"120,1 0 0,1-1-96,3 2 32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3.696"/>
    </inkml:context>
    <inkml:brush xml:id="br0">
      <inkml:brushProperty name="width" value="0.1" units="cm"/>
      <inkml:brushProperty name="height" value="0.1" units="cm"/>
      <inkml:brushProperty name="color" value="#849398"/>
    </inkml:brush>
  </inkml:definitions>
  <inkml:trace contextRef="#ctx0" brushRef="#br0">114 2 2401,'14'-1'516,"0"2"1,0-1 0,16 4 0,-18-2-58,0 0-1,0-1 1,-1-1-1,1 0 0,15-2 1,40-3 2,-67 5-407,-41 4-1259,-96 8-1562,168-15 3545,33 1-693,-51 2 185,-1 0-1,0 0 0,0-1 1,0-1-1,0 0 0,15-4 1,-60 2 22,-78 14-338,13-3-3504,156-7 4324,-40 1 115,0-1 1,0-1-1,33-4 1,-42 0-711,-20 1-27,-20 3-102,-11 8-62,-70 2 0,42-5 208,50-1-130,30 2 25,33-1 87,32-14 89,8 0 172,-121 16 198,18 4-609,-8 3 56,63-14-44,69-10 0,-135 14-999,20-3 898,0 1 0,-1 0 0,1 1 0,0 0 0,0 1 0,-10 4 0,21-7 46,0 0-1,0 0 0,0 0 0,0 0 0,1 0 0,-1 0 0,0 0 1,0 0-1,0 1 0,0-1 0,1 0 0,-1 0 0,0 0 0,0 0 0,0 0 1,0 0-1,0 1 0,0-1 0,1 0 0,-1 0 0,0 0 0,0 0 1,0 1-1,0-1 0,0 0 0,0 0 0,0 0 0,0 1 0,0-1 0,0 0 1,0 0-1,0 0 0,0 0 0,0 1 0,0-1 0,0 0 0,0 0 1,0 0-1,0 1 0,0-1 0,0 0 0,0 0 0,-1 0 0,1 0 0,0 1 1,0-1-1,0 0 0,0 0 0,0 0 0,0 0 0,-1 1 0,21-1-2195,-8 0 1408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05.682"/>
    </inkml:context>
    <inkml:brush xml:id="br0">
      <inkml:brushProperty name="width" value="0.1" units="cm"/>
      <inkml:brushProperty name="height" value="0.1" units="cm"/>
      <inkml:brushProperty name="color" value="#849398"/>
    </inkml:brush>
  </inkml:definitions>
  <inkml:trace contextRef="#ctx0" brushRef="#br0">85 35 1112,'82'-6'3474,"37"-5"-2622,-108 9-401,8-1-1350,-37-3-454,-18 2 1266,1 2 0,-1 1 1,0 2-1,1 2 0,-55 10 0,60-9 1137,129-7 1111,-30 2-1869,110-13-302,-246 21-170,-116 19-1909,168-20 1755,34-2 284,35-3 403,-33-2-66,-14-1-115,1 1 0,-1 1 1,0-1-1,0 1 0,1 1 0,-1-1 0,0 1 0,0 1 0,1-1 0,-1 1 0,8 3 0,-18-3-13,-1 0 0,0 0 0,1-1 0,-1 1 0,0-1 0,0 0-1,-5 0 1,-81 11-456,53-9-321,31-2 219,10-2-48,90-2 1220,-65 3-458,-253 11-168,381-17-5751,-150 6 5330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2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118 1 2617,'0'0'752,"1"1"672,1-1-256,0 1-600,1 0-224,0 1-280,0 0-32,-1 2 89,-1 3 63,-1 2 32,-2 4-8,-1 2-88,-1 3-48,0 2 72,-1 2 96,-1 2 144,-3 3 8,-3 2-136,-4 1-232,-1 1-672,-2 1-568,-1-2 615,3-5-6264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5.74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194 0 4193,'1'1'-32,"0"0"-32,1 1 312,1 1 536,0 0 232,1 1 81,-1 0-57,1 0-312,-1 2-224,0 1-288,-1 2-80,0 3-80,-1 3-16,-2 4-32,-2 3-8,-4 5 0,-3 4 0,-4 4-8,-5 4-40,-3 3-120,-5 4-88,-2 1-392,-2 0-336,-3-1 544,6-9-6978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3:46.528"/>
    </inkml:context>
    <inkml:brush xml:id="br0">
      <inkml:brushProperty name="width" value="0.1" units="cm"/>
      <inkml:brushProperty name="height" value="0.1" units="cm"/>
      <inkml:brushProperty name="color" value="#00A0D7"/>
    </inkml:brush>
  </inkml:definitions>
  <inkml:trace contextRef="#ctx0" brushRef="#br0">1 0 2377,'10'11'6585,"13"13"-3503,-12-16-2821,0 0-1,0-1 1,1 0 0,0-1-1,1 0 1,-1-1 0,1 0-1,0-1 1,0-1 0,0 0-1,1-1 1,-1 0 0,1-1-1,13 0 1,14-2-950,1-1 1,-1-2 0,54-13-1,-37 4-332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5.889"/>
    </inkml:context>
    <inkml:brush xml:id="br0">
      <inkml:brushProperty name="width" value="0.1" units="cm"/>
      <inkml:brushProperty name="height" value="0.1" units="cm"/>
      <inkml:brushProperty name="color" value="#00A0D7"/>
    </inkml:brush>
  </inkml:definitions>
  <inkml:trace contextRef="#ctx0" brushRef="#br0">1 1 9402,'30'25'264,"9"2"-72,16 5-176,6 11 0,1 8 0,2 10 8,-1 6 8,7 10-384,2 1-1848,-1-4 1447</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6.40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111 15 4217,'0'0'160,"1"0"120,0-2-16,1 0 192,0 0 232,0 0 208,0-1 89,-1 1-185,1 1-216,-1 1-336,2 1-64,0 3 16,1 3 16,0 5 24,-1 4-32,1 6-88,-2 6-24,-1 6-56,-1 6-8,-2 5-16,-4 2 0,-2 1-8,-2-1 0,-4-1-112,-3-4-112,-3-1-536,-3-1-728,-3 0 848,4-8-7146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0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218 14 4289,'1'-1'464,"0"-1"336,2 0-32,1 0-160,0 0 153,1 1 159,0-1 48,-1 1-176,0 1-216,1-1-304,0 1-48,1 1 65,0 1 63,1 1 120,1 3-32,-1 3-120,-1 4-72,-1 4-168,-1 5 8,-1 5-8,-2 5-8,-2 5-56,-2 6-136,-4 4-192,-3 4-32,-3 3-32,-3 0 104,-3-2 72,-1-2-48,-2-5-161,-1-3-183,-2-5-472,-2-2-48,-3-1-304,-3-2-809,-1-1 1481,6-7-3721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7.8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1 239 672,'0'0'472,"0"0"809,1 0 263,-1 1-48,0 0-168,1 0-455,0 0-241,0 1-192,2 0-88,0 0-208,1 1-32,2 0-24,2 1-8,4 0-24,4 0-8,5-2-24,3-2 64,5-2 248,4-5 56,4-3 32,2-4-56,2-5-256,-1-2-64,1-4-160,0-2-216,-1-1-624,-1-2-296,0 0-641,-1 0 897,-8 4-4897</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4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1 300 2096,'1'0'697,"2"-2"511,2 0 8,1 0-128,0-1-295,0 1-129,0 1-120,1-1-24,0 1 0,2 1-40,2-1-40,3 0-24,3 0-64,3 0-24,4-1-8,5-1 49,3-2 47,5-1-16,3-1-136,3-2-72,0-2-104,0-2-32,-1-1-24,-1-3-16,0-3-8,1-3-88,0-3-576,0-3-408,0-3-1521,-3-2 1377,-7 5-6722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8.8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0 2457,'-2'1'-329,"-1"-1"938,-1 1-3346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1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 3601,'0'0'240,"1"1"232,1-1-184,3 0-8,1 0 56,2 0 40,1-2-24,2 1-80,2 0-96,2 1-152,3 2-16,3 2 0,3 2 0,4 0 8,6 1 8,5-1 120,5-2 88,5-3 65,2-1 7,1-2-120,0-3-96,1-2-88,0-3-56,0-3-633,0-3-591,-2-2 688,-9 1-4521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5081,'-2'0'-760,"-1"0"656,-1 0-4113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19.76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29 0 3601,'-1'0'592,"-1"1"584,-2-1-304,0 2-336,-1-1-135,0 1-185,1 0-32,1 0 112,2 2 88,3 0 64,3 2-24,5 0-160,5 1-112,6 0-96,7-1-8,4 0 8,7-2 0,5-1 8,4-1 16,5-1-8,2-1-8,1-2-24,0-1-32,-1-1-128,-2-3-240,-2-1-1120,-2-2-969,-3 1 1257,-9 0-3297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46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1920,'0'-1'537,"2"0"615,0-1-80,2 0-184,1 1-96,0 1-160,0 2-63,1 1-73,0 1 0,0 1-104,1 0-104,1 1-160,1 0-16,2 0 56,3 1 32,3 0 48,5 0-16,6 0-88,6 0-48,5-1-48,5-1-16,4-2-16,3-2 0,3-2-8,1-1-8,0-2-8,-1 1-16,-3-2-40,-2 1-64,-2-1-320,-1-2-288,-2-2-1424,-1-3 1255,-8 1-5304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0.9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1 555 3553,'4'-2'456,"9"-4"544,7-3-456,7-5-8,8-2 40,4-3 145,4-2-17,1-1-104,1 0-112,-1-2-264,-1 0-112,-1-2-88,-2 1-8,0-1 8,-3 0 0,-1 0 8,-3 1-8,-2-1-16,-3 0-8,-3-1-224,-1-1-176,-2-1-448,-1-1-441,-2 0 713,-4 5-5753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7.117"/>
    </inkml:context>
    <inkml:brush xml:id="br0">
      <inkml:brushProperty name="width" value="0.1" units="cm"/>
      <inkml:brushProperty name="height" value="0.1" units="cm"/>
      <inkml:brushProperty name="color" value="#00A0D7"/>
    </inkml:brush>
  </inkml:definitions>
  <inkml:trace contextRef="#ctx0" brushRef="#br0">1092 0 11114,'-25'33'256,"4"1"-24,-10 6-400,-2 9 32,-6 9-232,-14 11-280,-8 7-72,-18 12 0,-9 5-288,-21 10 504,-9 3 95,-16-2 105,-10-5 176,-12-10 24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19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 1 248,'-1'1'8,"0"1"-264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258"/>
    </inkml:context>
    <inkml:brush xml:id="br0">
      <inkml:brushProperty name="width" value="0.35" units="cm"/>
      <inkml:brushProperty name="height" value="2.1" units="cm"/>
      <inkml:brushProperty name="color" value="#33CCFF"/>
      <inkml:brushProperty name="inkEffects" value="pencil"/>
    </inkml:brush>
  </inkml:definitions>
  <inkml:trace contextRef="#ctx0" brushRef="#br0">74 1 832,'-3'5'128,"-7"8"72,-6 9-104,-6 8-72,0-2-1304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1.87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0 312 936,'3'-4'176,"3"-5"328,2-5 88,1-4 329,-1-2 167,-1 0 56,-2 0-152,0 1-464,0 2-223,1 1-401,2 0-185,1 0-191,2-3-56,2-2-272,2-4-272,2-5 648,-2 2-3089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27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1 214 1960,'0'-1'665,"0"-2"543,0-1-400,0-2-152,2 0-320,1-2-112,1 0 216,3 0 136,1-2 153,3 0 7,3 0-280,4-1-160,4-1-208,5-1-48,5 0-32,5-1 8,3 1-8,4-1 0,1 2 8,-1 1-16,-2 1 0,-2 3-32,-3 1-224,-3 3-280,-4 2-1201,-3 2 1025,-6 1-5289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3.8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1 363 5961,'2'-2'144,"3"-2"0,3-4 216,3-3 377,2-4 183,2-4 128,1-1-168,1-3-368,1 0-200,2 1-264,2 1-40,2 2-8,5 1 8,4 1 0,7 1 16,5-1 120,5 0 56,3 0 105,2 0 15,-2 1-80,-1 2-64,-2 2-96,-3 4-40,-4 3-40,-5 3-24,-3 5-264,-5 2-232,-4 3-513,-4 2-479,-3 1 824,-6-2-7866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4.47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91 3409,'6'-2'336,"8"-2"80,9-1 176,10-3 144,6-1 256,6-1 129,3-1 63,1 0-120,0 0-432,0 2-208,-1 3-328,-1 2-96,-2 4-64,-1 3 0,-2 2 16,-3 3 16,-3 0 40,-3 1-8,-3 0-552,-4 1-496,-3 1 568,-6-2-8242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087"/>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8 5961,'4'-1'264,"4"0"160,7-1-384,4 0 8,3 1 128,2 0 153,0 2 263,-1 2 80,-2 1-104,0 2-144,0 1-280,0 3-88,0 0-56,2 3-8,-1 1-136,2 2-88,-1 1-344,0 0-312,0 1-865,0 0 961,-4-4-4513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5.84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8 2633,'2'-1'544,"5"0"224,4-1 336,3 0 8,3 1-63,4 1-97,1 1-360,3 2-184,2 1-280,0 3-72,1 1-32,0 3-16,0 2-8,0 3-24,0 2-184,0 4-280,-1 4-1537,-3 2 1257,-4-3-5097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7.192"/>
    </inkml:context>
    <inkml:brush xml:id="br0">
      <inkml:brushProperty name="width" value="0.35" units="cm"/>
      <inkml:brushProperty name="height" value="2.1" units="cm"/>
      <inkml:brushProperty name="color" value="#33CCFF"/>
      <inkml:brushProperty name="inkEffects" value="pencil"/>
    </inkml:brush>
  </inkml:definitions>
  <inkml:trace contextRef="#ctx0" brushRef="#br0">70 15 4177,'-4'-1'688,"-1"-1"424,-2-2-608,1 1-288,0 0-120,0 2 169,0 1 455,0 3 104,-1 3-56,0 2-160,2 3-384,1 2-112,3 3-80,3 3-16,2 4-8,3 3 0,4 4-24,4 4-24,5 1-216,5 1-216,4 0-568,4-4-641,4-4 937,-5-6-5385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29.5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 4 2857,'-3'0'104,"-2"0"8,-1 0-656,1 1-129,0 0-7,1 1 64,1 0 568,1 0 408,1 0 464,2-1 209,1-1 271,3 0-144,0 0-328,4-1-168,2 1-352,5 0-151,4 0-105,5-1-8,4 0 120,4 0 80,4-1 48,1 0-8,0 0-128,0-1-72,-3 2-64,-1 1 0,-2 1 0,-3 1-8,-1 2 0,-1 1 0,-1 2-16,-1 0 0,-1 3-16,-1 1-64,-1 1-712,0 1-505,0 0 665,-4-1-5185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251"/>
    </inkml:context>
    <inkml:brush xml:id="br0">
      <inkml:brushProperty name="width" value="0.1" units="cm"/>
      <inkml:brushProperty name="height" value="0.1" units="cm"/>
      <inkml:brushProperty name="color" value="#00A0D7"/>
    </inkml:brush>
  </inkml:definitions>
  <inkml:trace contextRef="#ctx0" brushRef="#br0">12 532 2264,'-11'-5'1495,"25"1"32,30 3 282,25 4-173,-1-2 1,72-10-1,135-28-955,-157 19-395,273-56-49,-329 58-428,0-4 0,-2-2 0,0-3 0,68-39 0,35-46-1698,-3-20 759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0.28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5505,'2'0'560,"2"1"288,3-1 81,2 0-281,3 1-128,1 0-64,1-1 8,3 0 32,0 0 24,1 1-48,1 0-47,2 3-121,0 1-48,3 2-56,3 2-8,2 2-16,3 0 8,1 1-16,1-1-48,-1 2-48,-2 2-24,-1 3-32,-3 3 0,-3 4-24,0 2-40,-2 4-368,1 1-368,-1 0-1801,0 0 1529,-5-7-7642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035"/>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23 5889,'0'-1'384,"2"-2"433,1-1-113,1 0 264,1-1-32,2 2-104,1 1-80,3 1-111,2 3-65,3 2-192,3 2-88,4 2-152,2 2-24,2 2 48,3 1 32,2 2 32,2 1-16,1 2-96,1 3-40,1 3-56,-1 4-8,-1 4-32,-1 1-104,-1 3-240,-2 1-152,-3-1-688,-2 2-473,-3-2 937,-6-5-9146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1.7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6841,'3'2'433,"5"3"71,4 2-112,4 5-160,3 3 72,1 3 272,0 4 112,0 2 72,-2 2-32,-1 2-135,-2 1-65,-1 4-168,0 2-104,-2 4-144,1 3-56,-1 4-40,-2 5-24,-1 2-360,-2 2-320,-1-1-1249,-2-1 1081,-2-11-8666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3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8418,'1'0'216,"3"1"-128,3 1 128,3 1 224,2 2 112,2 2 200,1 3 0,2 4-119,0 4-89,1 5-232,-1 6-88,-1 6-136,-1 8-48,-2 8-152,-4 7-40,-3 6-104,-4 5-40,-5 2 152,-4 0 32,-4-2 104,-3-4 32,-2-6-336,-3-6-337,0-6-799,-1-7-936,0-7 1319,3-8-5296</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2.93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4305,'0'0'776,"1"1"1313,1 2-913,2 0 192,1 2-128,3 2-215,2 1-121,2 3-192,2 1-104,2 5-248,2 3-112,1 5-128,0 6-24,0 7-40,-1 5-8,-2 7-24,-1 5-8,-3 7-16,-2 4-72,-3 1-160,-2 1-56,-3-2-160,-4-4-112,-3-3-424,-3-4-321,-6-3-567,-4-3-384,-5-1 1287,1-10-5216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586"/>
    </inkml:context>
    <inkml:brush xml:id="br0">
      <inkml:brushProperty name="width" value="0.35" units="cm"/>
      <inkml:brushProperty name="height" value="2.1" units="cm"/>
      <inkml:brushProperty name="color" value="#33CCFF"/>
      <inkml:brushProperty name="inkEffects" value="pencil"/>
    </inkml:brush>
  </inkml:definitions>
  <inkml:trace contextRef="#ctx0" brushRef="#br0">826 1 3785,'0'3'200,"-1"4"216,-1 4-464,0 3-8,-2 3 72,-2 2 136,-2 1 416,-4 2 160,-2 0 56,-3 1-111,-4 1-417,-5 1-184,-6 2-80,-7 1 88,-9 4 344,-7 2 96,-6 3-8,-4 4-96,-1 0-336,-1 1-160,1-2-560,4-3-448,5-6-945,4-4 993,11-8-3649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3.9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0 321 3777,'1'1'72,"2"1"112,4-1-192,3-2 544,4-3 296,5-3 384,5-3 73,5-2-209,4-1-216,5-1-376,5 1-128,5 0-216,2 0-72,3 0-64,1-1-32,0-2-32,0-3-8,0-5-216,1-4-248,-1-6-1304,0-6 1104,-9 4-6674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3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800 1 7514,'-7'3'320,"-9"4"160,-9 4-296,-9 3-24,-6 2-24,-6 2-32,-3 1-16,-3 1 48,-1 1 8,-3 1-72,-1 1-160,-2 1-536,-3 0-312,-1 0-849,-2 0-183,2-2 1032,11-5-2065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4.7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1 281 7482,'5'1'416,"7"-1"192,7 0-376,9-3-112,7-1-24,5 0 288,4-1 128,4 0 128,2-1-16,2 0-296,1-1-136,3-3-128,3-3-39,5-5-178,3-4-183,3-5-352,3-5-304,1-7-864,2-3 1055,-13 4-6096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1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888 1 3193,'-3'2'912,"-5"3"680,-5 3-344,-5 3-95,-6 3-129,-7 2-40,-7 2-96,-8 2-119,-7 3-257,-5 2-72,-6 0-128,-2 1-88,-2 0-312,0-1-248,3-3-576,1-2-281,5-4-991,4-3-617,6-5 1569,11-3-3273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8.937"/>
    </inkml:context>
    <inkml:brush xml:id="br0">
      <inkml:brushProperty name="width" value="0.1" units="cm"/>
      <inkml:brushProperty name="height" value="0.1" units="cm"/>
      <inkml:brushProperty name="color" value="#00A0D7"/>
    </inkml:brush>
  </inkml:definitions>
  <inkml:trace contextRef="#ctx0" brushRef="#br0">622 1 4289,'-12'31'496,"-17"6"832,-3 8-1128,-3 4 88,-5 7 201,-3 1 103,-8 5 168,-3 3-8,-5 4-240,-2 4-128,-3 1-1488,-2 0-1361,-9-6 1361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5.55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1 205 4833,'4'1'800,"5"0"1057,8 0-1321,6 0 48,7-1-32,6 0 48,7-1 96,6 0 32,4-1-127,5-2-97,4-1-248,2-3-112,5-4-120,2-3-24,3-4-184,0-3-264,-2-4-961,-2-4-1119,-3-3 1383,-12 3-5856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6.9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459 1 3361,'-1'0'88,"-1"3"408,-1 2 320,-2 1 408,0 3 177,0 2-233,-1 2-312,0 4-408,-2 4-248,-2 4-400,-2 6-128,-5 6-128,-5 7 32,-5 7 224,-5 5 96,-3 4 144,-3 2 16,0 1-48,-1-1-80,0-3-768,0-4-793,1-4 881,7-12-4401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7.51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807 1 4489,'0'0'184,"1"1"120,0 1 64,0 1 240,-1 2 144,-2 2 241,-3 4 47,-3 5-112,-3 5-168,-5 5-408,-5 7-136,-4 5-152,-5 7-56,-7 4-32,-4 4-24,-7 5 16,-4 2 0,-7 2 0,-5 0-64,-4 0-344,-3-1-56,0-4-304,3-5-552,5-8 920,13-11-6850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132"/>
    </inkml:context>
    <inkml:brush xml:id="br0">
      <inkml:brushProperty name="width" value="0.35" units="cm"/>
      <inkml:brushProperty name="height" value="2.1" units="cm"/>
      <inkml:brushProperty name="color" value="#33CCFF"/>
      <inkml:brushProperty name="inkEffects" value="pencil"/>
    </inkml:brush>
  </inkml:definitions>
  <inkml:trace contextRef="#ctx0" brushRef="#br0">554 0 1496,'0'1'552,"1"0"673,0 2 39,-1 2-8,-2 2-15,-3 5 7,-3 3-24,-3 3-192,-4 4-168,-2 4-399,-4 3-161,-3 4-208,-4 5-64,-4 5-32,-5 6-8,-3 5 8,-4 4 8,-1 2-104,-3 0-160,0-3-569,0-4-559,3-8 744,8-10-8458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8.9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1 220 2697,'7'0'560,"9"-1"640,11-1-72,11-3-240,7-3-215,6-3-385,3-3-72,0-3-80,0-3-32,0-3-88,-2-3-280,1-4-1081,-1-3 881,-10 4-5369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39.5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0 559 4393,'5'-2'352,"5"-3"392,7-4-616,7-4-56,4-5 88,4-4 160,1-4 208,1-2 25,-1-2-121,-3-1-168,-3-2-200,-3-2-16,-2-2-24,-1-3 0,0-4-40,2-2-216,1-2-841,1-1 697,-3 7-6033</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4:40.01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193 0 6417,'0'2'376,"2"1"289,1 4 159,2 3 152,1 5-48,0 4-232,0 5-144,0 5-263,-1 4-129,-2 5-192,-1 4-64,-4 2-89,-2 3-7,-3 0-56,-3-1-120,-3-2-320,-4-3-136,-4-1-104,-5-3 24,-5 1 255,-4 0-71,-3-1 440,5-7-5489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02.6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6521,'1'2'-152,"2"2"-832,3 3-320,3 2 640,0 1-2753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65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27 136,'39'-5'-8,"41"-5"0,6-2-112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5.904"/>
    </inkml:context>
    <inkml:brush xml:id="br0">
      <inkml:brushProperty name="width" value="0.35" units="cm"/>
      <inkml:brushProperty name="height" value="2.1" units="cm"/>
      <inkml:brushProperty name="color" value="#00A0D7"/>
      <inkml:brushProperty name="inkEffects" value="pencil"/>
    </inkml:brush>
  </inkml:definitions>
  <inkml:trace contextRef="#ctx0" brushRef="#br0">2030 94 2192,'17'-3'273,"20"-2"367,14-3-608,7 0-96,-4 1 296,-8 0 264,-13 1 392,-15 0 160,-16 0-136,-15 0-207,-15 0-273,-13 0-168,-13 0-176,-12 0-32,-10 2 8,-10 1 24,-10 3 0,-9 1 0,-9 3-32,-8 2-8,-7 3 8,-7 3 0,-3 3-16,-2 3-16,2 4-24,2 3 0,6 4 0,8 4-8,9 2-88,12 5-48,15 2-360,16 1-48,19 1-17,20-3-159,21-2-264,19-4-480,21-5 736,5-8-2265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49.531"/>
    </inkml:context>
    <inkml:brush xml:id="br0">
      <inkml:brushProperty name="width" value="0.1" units="cm"/>
      <inkml:brushProperty name="height" value="0.1" units="cm"/>
      <inkml:brushProperty name="color" value="#00A0D7"/>
    </inkml:brush>
  </inkml:definitions>
  <inkml:trace contextRef="#ctx0" brushRef="#br0">1 175 1496,'16'0'391,"11"-1"1195,-1-1 0,1-1-1,45-11 1,-8-13-1729,-42 16 64,-1-2 0,0-1 0,0 0 0,24-25 0,-10 2-59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2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1727 38 5953,'-5'-3'560,"-9"-2"801,-7-2-1537,-10 0-336,-7 0 15,-8 3 217,-6 1 264,-9 1 665,-6 2 103,-9 3-32,-7 3-136,-9 4-360,-7 5-104,-8 6-88,-5 6-24,-4 6 0,0 6 0,2 8-8,5 5-16,9 6-240,11 4-400,13 3-993,16 3 913,17-11-5449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4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80 52 5681,'-6'-6'-304,"-11"-6"-840,-11-5 568,-1 1-3081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6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1630 7 2769,'-14'-1'904,"-19"-2"632,-19 1-632,-16 2-368,-13 4-360,-10 5 16,-9 7 89,-7 7 47,-4 6 112,-4 6 0,0 5-32,1 5-56,4 5-152,6 6-104,8 7-264,10 6-80,11 5-200,13 5-176,16 3-721,14 2 817,14-13-5673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83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109 5 5081,'-10'-1'-632,"-14"-1"-424,-13 1 120,-1 1-1521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6.9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423 0 3217,'-13'3'528,"-15"7"352,-15 8-336,-10 11-496,-3 11-248,-1 10-336,4 10-168,8 6-96,8 5-161,13 2 617,10-11-1328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2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1261 163 6385,'-7'-7'304,"-12"-9"145,-10-6-209,-11-5-80,-8 0-80,-9 2-96,-6 5 16,-4 7 336,-5 8 168,-2 8 224,-4 9 24,-2 9-136,-2 8-72,1 9-16,-1 8 9,3 9-121,5 10-88,7 8-240,9 8-96,12 7-432,13 6-336,14 2-929,13-1-511,15-8 1159,6-17-5720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6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1433 114 10442,'-6'-6'248,"-8"-8"-208,-7-5-120,-7-2-120,-8 0-8,-9 4 24,-9 5 64,-11 8 224,-9 9 64,-11 11 192,-8 13 136,-6 15 88,-6 16 17,-2 18-105,-1 20-88,3 19-192,6 20-80,11 15-296,14 11-312,17 4-921,17-1-703,19-10 1080,12-31-7354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7.9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1511 14 5825,'-11'-4'48,"-18"-1"-240,-16 1 120,-16 7 456,-15 9 232,-13 13 393,-10 14 215,-10 16-8,-7 16-64,-4 22-223,-1 22-305,3 29-448,5 27-200,9 26-416,11 18-200,16 8-817,16-1-1175,19-8 1487,16-41-5456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2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1005 0 10370,'-13'8'336,"-19"15"-152,-19 19-32,-17 27 24,-14 27-48,-11 33 0,-6 31 16,-3 32-15,3 25-33,7 17-168,11 5-145,14-5-391,13-16-320,15-24-864,15-26-473,16-29 1185,8-37-3801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6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785 28 4673,'-5'-4'704,"-8"-4"384,-8-1-327,-7 3 63,-9 9-64,-11 13 128,-11 18 456,-11 21 129,-8 26-265,-5 27-296,-1 29-576,4 27-432,11 24-952,15 15-328,19 6-1385,18-5 1417,13-38-7002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281"/>
    </inkml:context>
    <inkml:brush xml:id="br0">
      <inkml:brushProperty name="width" value="0.1" units="cm"/>
      <inkml:brushProperty name="height" value="0.1" units="cm"/>
      <inkml:brushProperty name="color" value="#00A0D7"/>
    </inkml:brush>
  </inkml:definitions>
  <inkml:trace contextRef="#ctx0" brushRef="#br0">21 321 7722,'-7'-320'208,"1"354"184,1 13-600,3 6 224,2 9-16,5 2-24,9 6 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8.92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3705,'0'15'-840,"6"19"648,2 3-2481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3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105 0 5337,'-9'12'824,"-12"16"745,-4 17-329,0 17 56,7 12-320,12 7-295,15 4-337,18-1-104,17-6-152,15-8-48,12-8-56,10-8-96,7-8-448,5-6-281,3-7-735,-1-7-448,-2-7 1135,-17-8-5728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6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301 1 8266,'-15'0'688,"-16"5"456,-11 4-528,-7 8-280,0 8-24,6 9 169,7 9 79,12 12 216,12 11 48,14 11-160,14 9-96,17 7-304,16 5-120,19-2-128,16-3-64,16-6-152,13-9-144,11-11-552,10-12-360,6-12-1001,3-16-919,2-16 1783,-24-10-4696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39.9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17 0 5385,'-4'8'888,"-3"11"745,1 11-257,8 11-352,10 9-184,13 7-239,13 6-129,12 4-200,13 1-72,13-1-104,10-4-56,11-6-224,10-7-72,7-8-32,8-11 8,5-10 168,4-11 47,2-11-423,1-11-480,2-12 544,-23-1-9338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413"/>
    </inkml:context>
    <inkml:brush xml:id="br0">
      <inkml:brushProperty name="width" value="0.35" units="cm"/>
      <inkml:brushProperty name="height" value="2.1" units="cm"/>
      <inkml:brushProperty name="color" value="#00A0D7"/>
      <inkml:brushProperty name="inkEffects" value="pencil"/>
    </inkml:brush>
  </inkml:definitions>
  <inkml:trace contextRef="#ctx0" brushRef="#br0">290 1149 3073,'-16'6'296,"-18"10"704,-16 9-128,-6 8 560,2 5 145,10 3-129,15 3-344,22 0-560,24-1-127,24-1-177,24-5-96,22-4-96,18-7-16,16-7-16,12-7 8,9-7 16,9-6 8,6-8 8,5-9-16,4-9-48,2-10-144,-1-10-368,-2-9-105,-4-9-23,-8-7 104,-8-4 328,-11-5 48,-11-2 8,-12-4-80,-15-2-296,-17-3-128,-19-2-144,-18 1 95,-18 2 369,-18 5 208,-14 9 288,-13 8 88,-8 9 384,-7 10 137,-3 8-25,0 7-176,2 8-1304,3 5-1305,4 6 1105,7 5-4361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0.9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819 0 3025,'4'4'144,"10"7"24,11 9-96,11 9-264,12 10-376,11 11-217,7 9 49,5 7 608,3 5 448,-2 2 280,-5 3-7,-9 1-169,-10 2 128,-13-1 448,-13-2 168,-16-4 80,-15-4-79,-14-6-369,-15-6-184,-14-5-224,-14-4-32,-16 0 56,-12 0 80,-11 4 73,-7 3-81,-1 5-208,1 4-120,3 6-272,4 4-96,5 6-208,5 5-225,5 0-671,6-1-1096,9-5 1359,15-16-5456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3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347 1 12843,'9'3'304,"15"7"-272,18 11-24,16 13-8,13 14-8,8 14 8,4 15 16,-1 13 96,-1 11 40,-5 9 24,-6 9 8,-7 8-80,-12 9-48,-16 8-24,-21 8-24,-24 7-104,-24 6-112,-24 2-216,-22-1-64,-18-7 72,-17-10 136,-12-15 272,-9-16 64,-3-20-865,-1-18-743,4-22 808,25-21-8306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1.70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1144 0 8946,'11'2'552,"13"6"184,12 9-280,8 16 0,6 16-184,0 21-104,-4 22-23,-11 24-73,-14 24-16,-19 25-184,-20 21-113,-23 15-247,-22 7-32,-17-3 384,-15-13 336,-10-22 536,-7-26 57,-4-28-249,-2-23-360,-1-21-920,-1-16-313,-1-15-671,-2-12-649,-3-10 1457,21-9-5105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952 163 8842,'21'-10'392,"26"-10"64,26-9-288,19-3-192,11 0-144,0 8-56,-8 10 112,-17 13 560,-20 15 280,-24 17 280,-25 19-15,-26 22-369,-24 19-192,-21 22-240,-20 16-104,-17 13-48,-15 7-8,-12 1 24,-10-3 0,-7-7-16,-3-9-40,-2-10-272,1-11-400,3-14-1937,1-13 1625,27-20-8546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448"/>
    </inkml:context>
    <inkml:brush xml:id="br0">
      <inkml:brushProperty name="width" value="0.35" units="cm"/>
      <inkml:brushProperty name="height" value="2.1" units="cm"/>
      <inkml:brushProperty name="color" value="#00A0D7"/>
      <inkml:brushProperty name="inkEffects" value="pencil"/>
    </inkml:brush>
  </inkml:definitions>
  <inkml:trace contextRef="#ctx0" brushRef="#br0">63 0 6497,'3'3'248,"4"2"113,5 6-425,1 5-57,1 6 25,-3 6 120,-5 8 601,-6 5 279,-8 6 248,-8 5-24,-5 7-352,-4 6-167,0 5-193,4 5-80,9 3-200,11 1-80,15-1-184,13-2-112,16-4-312,14-5-233,11-8-463,10-10-256,7-11-313,5-12 65,4-13 496,4-14 392,5-15 408,4-14 335,-16-3-2143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0.778"/>
    </inkml:context>
    <inkml:brush xml:id="br0">
      <inkml:brushProperty name="width" value="0.1" units="cm"/>
      <inkml:brushProperty name="height" value="0.1" units="cm"/>
      <inkml:brushProperty name="color" value="#00A0D7"/>
    </inkml:brush>
  </inkml:definitions>
  <inkml:trace contextRef="#ctx0" brushRef="#br0">33 1 6145,'-12'34'640,"0"18"761,6 6-889,3 6 88,10 8 0,5 6-64,16 4-120,13 0-72,20-4-848,12-4-872,19-21 784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59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42 0 9322,'-7'0'-440,"-10"3"112,-1 0-8226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2.7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1696 1 4289,'-17'11'720,"-24"16"696,-24 16-343,-20 14-457,-13 10-176,-8 7-488,-2 3-208,-1 1-152,1 1 8,1-3 240,2-1 192,2-4 312,3-3 48,2-4 112,5-4 8,6-6-272,10-7-256,12-8-1216,11-10-1001,13-8 1137,13-7-3633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23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1 837 3713,'4'1'1176,"6"3"1169,11 3-849,10 2-312,12 3-448,10 1-208,12 0-328,10-1-88,10-1-80,9-2 0,8-2 16,7-2 8,6-3 17,6-1-1,5-3-16,4-3-8,3-4-40,2-4-16,2-7-313,-1-8-111,2-13-56,0-12 0,-1-13 160,-1-13-72,-3-9-376,-5-6-144,-6-2-25,-7 0 121,-10 3-568,-10 5 936,-22 16-3681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3.4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1209 0 5209,'-11'8'680,"-14"11"625,-13 10-465,-10 10-264,-6 7-168,-4 5-184,-3 5-8,-2 2 64,-1 3 104,0 1 280,0 0 56,2-2-63,3-4-129,3-4-496,3-5-184,2-7-288,3-5-97,0-8-375,1-5-208,-5-5-960,-5-2-601,-9 0 1481,7-3-2401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02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2154 9186,'12'3'544,"22"2"136,24 2-560,28-5-720,23-6-224,19-9-8,16-9 144,7-9 520,2-7 232,0-6 192,-5-5 24,-4-4-64,-6-6-72,-4-6-96,-3-7-16,-2-9-64,-3-9-208,-2-10-872,-4-11-521,-6-9-263,-8-7 151,-13-5 769,-15 0 512,-20 2 376,-19 6 232,-20 8 952,-19 9 329,-15 14 263,-12 12-232,-9 15-952,-5 16-376,-7 15-672,-5 15-256,-9 14 80,-9 15 336,-9 11 1160,-7 12 480,-4 9 233,0 10-273,5 9-808,7 8-264,9 7-536,10 5-216,9 3-408,9 2-169,6 0 41,6-2 112,3-3 136,3-4-257,3-3 761,5-14-1344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4.5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3 108 10706,'-2'-4'368,"1"-6"-56,7-3-232,9-1-56,16-1-24,17 2 16,20 0 16,19 3 8,21 1 16,19 3 33,18 5 95,16 7 48,13 9-8,10 12-40,6 13-120,2 15-40,-4 15-296,-8 15-433,-13 8-639,-18 7-72,-23-2 280,-23-4 343,-24-9-455,-25-11 896,-20-17-5017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0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3 51 6009,'-1'-2'472,"0"-2"321,4-2-521,8-1-8,11-1-104,10 0 72,12 0 152,11 3 72,8 2 32,8 4-40,9 5-136,8 6-56,9 10-56,7 9-56,4 10-64,3 10-32,-2 9-32,-7 8-32,-9 5-256,-11 2-104,-15-4-88,-14-8 48,-15-14 344,-13-14 96,-13-13-56,-10-13-216,-9-10-1224,-9-11 904,-1-2-6554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25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1842 89 7578,'-12'-5'328,"-18"-6"48,-16-4-96,-13-1-88,-10 2-80,-8 2-88,-4 3 40,-4 4 112,-4 4 24,-5 5 24,-4 7-40,-7 10-104,-6 9-16,-4 13 8,-4 11 0,-3 14-32,-1 15-16,3 18-288,8 17-440,13 13 424,23-16-8562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593"/>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1419 248 8906,'9'-8'248,"10"-9"-120,7-9-40,2-5-80,-2-3-40,-7 1-16,-10 1 8,-15 5 112,-15 5 80,-19 8 208,-21 10 136,-20 11 208,-18 12 33,-18 12-201,-12 12-128,-9 11-240,-4 13-64,3 11-48,6 12-16,12 10-40,15 6-160,21 2-592,20-2-265,22-9-2103,22-13 1831,14-22-5464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5.862"/>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1217 101 10082,'-1'-6'656,"-3"-6"353,-3-6-809,-5-2-64,-7 0-232,-9 4-24,-13 7 56,-15 9 64,-16 11 136,-15 11 72,-13 13 184,-9 11 24,-4 13-104,0 11-72,4 11-216,9 10-184,13 8-640,16 6-513,18-2 649,18-18-9930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452"/>
    </inkml:context>
    <inkml:brush xml:id="br0">
      <inkml:brushProperty name="width" value="0.1" units="cm"/>
      <inkml:brushProperty name="height" value="0.1" units="cm"/>
      <inkml:brushProperty name="color" value="#00A0D7"/>
    </inkml:brush>
  </inkml:definitions>
  <inkml:trace contextRef="#ctx0" brushRef="#br0">0 1 6169,'82'17'376,"24"13"465,2 10-857,8 19-425,7 12-519,8 24 536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1233 113 9738,'-2'-6'264,"-5"-7"-264,-6-5-360,-5-3-160,-7 0 16,-8 4 296,-11 5 376,-12 8 480,-12 8 88,-12 11 56,-11 13-80,-10 14-151,-7 14-81,-2 15-176,1 15-112,8 13-192,10 11-216,19 10-680,18 5-513,21-1 657,17-22-8978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4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835 6 9778,'-5'-2'320,"-5"-1"80,-8 3-912,-9 4-8,-8 10 64,-9 12 152,-11 14 416,-9 14 96,-11 13 88,-6 12-16,-3 10-88,2 8-56,7 3-136,10 2-320,13-5-1840,14-6 1463,13-19-6056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6.764"/>
    </inkml:context>
    <inkml:brush xml:id="br0">
      <inkml:brushProperty name="width" value="0.35" units="cm"/>
      <inkml:brushProperty name="height" value="2.1" units="cm"/>
      <inkml:brushProperty name="color" value="#00A0D7"/>
      <inkml:brushProperty name="inkEffects" value="pencil"/>
    </inkml:brush>
  </inkml:definitions>
  <inkml:trace contextRef="#ctx0" brushRef="#br0">901 2 3953,'-8'-1'520,"-12"0"904,-12 3-1312,-9 6-80,-10 7-8,-10 11-32,-8 11 112,-9 13 296,-5 10 89,-5 12 23,-1 11-120,4 11-368,7 9-576,11 6 344,17-14-7010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081"/>
    </inkml:context>
    <inkml:brush xml:id="br0">
      <inkml:brushProperty name="width" value="0.35" units="cm"/>
      <inkml:brushProperty name="height" value="2.1" units="cm"/>
      <inkml:brushProperty name="color" value="#00A0D7"/>
      <inkml:brushProperty name="inkEffects" value="pencil"/>
    </inkml:brush>
  </inkml:definitions>
  <inkml:trace contextRef="#ctx0" brushRef="#br0">963 0 7122,'-13'4'352,"-17"4"256,-18 8-448,-16 8 24,-13 13 232,-12 12 96,-8 14 88,-5 14-16,0 15-288,6 14-152,10 12-800,15 9-600,18 6 680,18-21-7914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3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715 0 8938,'-12'6'184,"-17"11"-232,-15 16 32,-13 18 8,-8 18-8,-7 20 16,-4 18 8,-1 19 8,2 16-16,7 12-160,11 5-392,15-3-1281,15-8 1105,14-31-5057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670"/>
    </inkml:context>
    <inkml:brush xml:id="br0">
      <inkml:brushProperty name="width" value="0.35" units="cm"/>
      <inkml:brushProperty name="height" value="2.1" units="cm"/>
      <inkml:brushProperty name="color" value="#00A0D7"/>
      <inkml:brushProperty name="inkEffects" value="pencil"/>
    </inkml:brush>
  </inkml:definitions>
  <inkml:trace contextRef="#ctx0" brushRef="#br0">542 5 8154,'-6'-2'576,"-9"-1"192,-6 4-480,-7 6-48,-5 13-240,-7 13 96,-7 18 312,-6 16 112,-4 17 120,-1 17-63,2 14-289,7 11-120,10 7-192,12 4-336,15-2-673,14-6-479,13-12-936,13-15 1247,1-26-4944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7.9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66 1 9594,'-5'6'288,"-7"12"-168,-3 12-32,0 14-16,3 13-64,6 14 40,7 14 64,9 10 32,9 9-40,8 4-216,8-1-160,9-5-256,7-11-72,8-15-200,6-17-416,4-18 727,-8-16-6072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28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184 1 7514,'-9'4'304,"-11"9"-16,-7 10-104,-4 11 72,1 11 80,4 12 344,5 9 160,7 11 128,8 7-87,11 7-329,12 4-160,13-1-240,13-3-120,11-9-328,8-9-232,6-12-361,3-12-87,1-13-232,1-13-264,-3-13 904,-12-9-6874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54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133 1 7914,'-10'11'424,"-13"18"360,-7 20-576,-1 19 48,6 19-32,11 14-40,18 10-208,17 6-200,18-2-672,16-6-496,12-11 719,-4-22-6112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8.85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23 1 6273,'-5'17'769,"-2"28"615,-1 30-280,5 27-368,8 22-552,11 14-1968,14 5 1232,0-21-7562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2.992"/>
    </inkml:context>
    <inkml:brush xml:id="br0">
      <inkml:brushProperty name="width" value="0.1" units="cm"/>
      <inkml:brushProperty name="height" value="0.1" units="cm"/>
      <inkml:brushProperty name="color" value="#00A0D7"/>
    </inkml:brush>
  </inkml:definitions>
  <inkml:trace contextRef="#ctx0" brushRef="#br0">0 6 7050,'113'-5'2207,"-84"5"-1228,1 2 1,-1 1-1,43 10 0,-40-4-724,-1 1 0,1 2 0,-2 1 0,0 1 0,36 23 0,11 13-148,-3 2 0,-2 4 0,-2 2 0,96 105 0,-117-107-487,-3 2-1,-2 1 1,-3 3-1,-2 1 1,-4 2-1,29 71 1,-51-101-1030,14 56 1,-6 26-370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184"/>
    </inkml:context>
    <inkml:brush xml:id="br0">
      <inkml:brushProperty name="width" value="0.35" units="cm"/>
      <inkml:brushProperty name="height" value="2.1" units="cm"/>
      <inkml:brushProperty name="color" value="#00A0D7"/>
      <inkml:brushProperty name="inkEffects" value="pencil"/>
    </inkml:brush>
  </inkml:definitions>
  <inkml:trace contextRef="#ctx0" brushRef="#br0">692 0 8490,'-15'9'560,"-22"18"344,-19 21-184,-13 23-88,-10 24-191,-4 23-273,3 21 8,4 18 120,9 13 24,12 9-24,13 2-104,17-3-344,18-7-256,17-9-689,18-11-631,13-12 912,0-30-8178</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49.55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372 1 10890,'-12'17'664,"-18"25"65,-14 31-289,-10 29-88,-3 28-272,2 24-48,8 21-32,10 14-8,13 9-200,12 4-72,14 1-656,12-3-737,12-4 985,2-35-8706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018"/>
    </inkml:context>
    <inkml:brush xml:id="br0">
      <inkml:brushProperty name="width" value="0.35" units="cm"/>
      <inkml:brushProperty name="height" value="2.1" units="cm"/>
      <inkml:brushProperty name="color" value="#00A0D7"/>
      <inkml:brushProperty name="inkEffects" value="pencil"/>
    </inkml:brush>
  </inkml:definitions>
  <inkml:trace contextRef="#ctx0" brushRef="#br0">364 1 5937,'-13'11'1161,"-16"19"1775,-14 21-1992,-9 26-392,-5 28-175,3 30-361,5 26-249,12 23-495,14 16-192,17 7-1008,15 3 1064,7-35-6386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352"/>
    </inkml:context>
    <inkml:brush xml:id="br0">
      <inkml:brushProperty name="width" value="0.35" units="cm"/>
      <inkml:brushProperty name="height" value="2.1" units="cm"/>
      <inkml:brushProperty name="color" value="#00A0D7"/>
      <inkml:brushProperty name="inkEffects" value="pencil"/>
    </inkml:brush>
  </inkml:definitions>
  <inkml:trace contextRef="#ctx0" brushRef="#br0">39 1 5985,'-6'22'200,"-5"32"24,-1 34-744,3 28-920,8 22 856,4-14-3281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6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152 0 9602,'-6'6'560,"-10"6"632,-5 12-1120,-2 12 32,-1 15 81,3 15 79,3 17 104,4 12 0,6 13-152,7 7-160,8 5-488,10 1-392,11-8-353,13-12-55,11-19-296,9-22-97,8-23 969,-7-19-4857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0.95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97 1 9570,'-8'2'408,"-7"2"64,-5 6-456,0 5-72,3 8-56,5 8 56,7 8 264,8 7 136,9 8 136,9 7-23,11 7-169,8 5-128,9 4-264,6 0-232,8-2-633,7-6-207,5-10-360,4-13-465,3-16 1305,-12-13-4665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84 0 10442,'-8'4'600,"-8"6"337,-4 8-737,1 9-104,4 10-96,9 8 0,11 9 0,11 8-8,14 5-184,11 4-209,11 4-767,8-1-768,6-4 1048,-7-14-6794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47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142 1 5601,'-7'0'600,"-7"0"769,-3 3-2138,-1 3-191,1 6 120,2 6 1040,2 9 544,0 11 641,1 10 47,2 12-544,5 10-288,6 9-488,10 9-288,8 5-1184,10 3 904,0-15-7914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1.7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117 0 5017,'-8'8'1040,"-9"8"961,-6 13-1081,-3 10-112,3 11-504,8 11-152,10 9-120,13 9-32,12 8-352,11 4-336,9 3-1432,10 0 1215,-4-16-5304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1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 1 9698,'-3'6'728,"-1"10"376,2 11-655,6 14-121,8 15-304,10 12-96,9 11-120,11 8-80,7 5-145,7 2-95,3-5-264,5-8-64,4-13 8,3-16-184,3-18-865,1-16 1177,-11-13-4113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3.451"/>
    </inkml:context>
    <inkml:brush xml:id="br0">
      <inkml:brushProperty name="width" value="0.1" units="cm"/>
      <inkml:brushProperty name="height" value="0.1" units="cm"/>
      <inkml:brushProperty name="color" value="#00A0D7"/>
    </inkml:brush>
  </inkml:definitions>
  <inkml:trace contextRef="#ctx0" brushRef="#br0">1 4 9466,'28'-3'328,"3"3"-80,2 6 88,3 14 40,2 5 8,1 19-24,2 7-79,2 11-177,3 5-88,2-2-553,2-5-527,1-12-1904,1-9 1663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527"/>
    </inkml:context>
    <inkml:brush xml:id="br0">
      <inkml:brushProperty name="width" value="0.35" units="cm"/>
      <inkml:brushProperty name="height" value="2.1" units="cm"/>
      <inkml:brushProperty name="color" value="#00A0D7"/>
      <inkml:brushProperty name="inkEffects" value="pencil"/>
    </inkml:brush>
  </inkml:definitions>
  <inkml:trace contextRef="#ctx0" brushRef="#br0">30 1 7666,'-4'4'560,"-4"8"248,0 8-128,1 9-248,5 8-88,6 9-88,10 7-32,11 8-72,14 8-40,13 5-152,12 5-120,8 0-416,7-2-224,5-3-304,4-7-64,2-8 183,3-9 73,1-12 568,-15-12-4801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2.99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6217,'2'4'448,"6"3"281,8 6-41,13 4-104,14 5-72,16 4-160,14 2-104,15 3-144,11 3-24,11 1-48,9 0-8,7-1-64,7-4-104,5-4-400,4-8-352,4-9-1513,3-10 1393,-24-5-3953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6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13 0 3513,'-2'1'328,"-2"0"496,0 1-776,2 1-48,3 0 96,4 0 144,5 2 328,5 2 144,8 2 121,8 3-65,9 2-288,11 3-144,11 1-200,10 0-48,12-1-24,11-1 0,11-1-16,9-2-8,7 0-16,8-1-16,4 0 8,5-1-16,3-3-104,3-5-104,3-7-368,2-9-264,3-10-361,0-11-327,1-12 864,-27 2-3449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4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77 1 7778,'-5'2'-80,"-6"2"-897,-6 3-623,-6 4 720,2-1-3361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3.999"/>
    </inkml:context>
    <inkml:brush xml:id="br0">
      <inkml:brushProperty name="width" value="0.35" units="cm"/>
      <inkml:brushProperty name="height" value="2.1" units="cm"/>
      <inkml:brushProperty name="color" value="#00A0D7"/>
      <inkml:brushProperty name="inkEffects" value="pencil"/>
    </inkml:brush>
  </inkml:definitions>
  <inkml:trace contextRef="#ctx0" brushRef="#br0">85 0 176,'-14'6'-16,"-19"7"16,-4 2-160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395"/>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1 374 5793,'9'5'640,"15"5"377,18 7-329,17 3-232,17 1-184,14 1-72,14-2-112,10-5-32,9-4-24,7-8-8,6-7 0,4-7-16,3-7 16,2-4-8,2-5 32,0-3 8,3-3 0,2-6 0,1-4-40,3-5-48,2-6-528,2-6-800,-1-8 776,-26 7-6450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4.780"/>
    </inkml:context>
    <inkml:brush xml:id="br0">
      <inkml:brushProperty name="width" value="0.35" units="cm"/>
      <inkml:brushProperty name="height" value="2.1" units="cm"/>
      <inkml:brushProperty name="color" value="#00A0D7"/>
      <inkml:brushProperty name="inkEffects" value="pencil"/>
    </inkml:brush>
  </inkml:definitions>
  <inkml:trace contextRef="#ctx0" brushRef="#br0">2610 0 9394,'-14'11'264,"-19"15"-120,-17 15-136,-10 12-184,-8 8-32,-4 5 88,-3 2 96,-4 3 304,-3 1 96,-5 1 128,-4 0 40,-5-3-40,-5-4-39,-2-7-209,-2-6-128,-1-5-128,-3-6-16,-1-5-24,0-4-24,-1-3-168,0-5-169,3-3-535,1-4-232,2-4-16,2-3 184,5-5 599,5-2 241,8-4-1176,8-4 1000,17 0-4729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0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1 871 4785,'9'0'616,"14"-1"488,15-1-423,16-4-433,16-2-80,15-5-64,14-3-24,12-5-24,10-5 8,9-4-8,6-6 0,6-5-16,4-6-8,5-5-136,3-7-184,0-6-208,1-5-57,-3-5-159,-4-2-72,-6-2-712,-8-1 832,-26 14-2329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36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1973 1 4793,'-11'8'320,"-15"13"384,-15 13-688,-12 11-40,-9 8 48,-7 8 104,-6 5 200,-4 3 128,-3 3 225,-3 0-9,-3 0-184,0-2-176,-2-3-504,0-4-248,-2-4-616,-3-3-121,-4-6 257,-5-5 192,-3-8 312,-4-7 176,-1-11-272,0-9-497,1-10 737,20-6-1664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5.67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0 837 2913,'18'1'472,"25"0"264,27 0-160,24-3-256,18-4-64,13-5 48,9-4 16,6-5-48,4-4-40,0-3-80,0-3-32,0-5-80,-3-3-8,0-6-64,-3-4-80,-3-6-176,-4-4-64,-5-6-56,-6-3 24,-8-4-288,-7-5-552,-7-4 720,-20 10-2265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09.038"/>
    </inkml:context>
    <inkml:brush xml:id="br0">
      <inkml:brushProperty name="width" value="0.1" units="cm"/>
      <inkml:brushProperty name="height" value="0.1" units="cm"/>
      <inkml:brushProperty name="color" value="#00A0D7"/>
    </inkml:brush>
  </inkml:definitions>
  <inkml:trace contextRef="#ctx0" brushRef="#br0">169 220 952,'-27'17'12916,"33"-23"-12768,1 0 0,0 0 1,0 1-1,0 0 0,0 0 0,12-6 0,5-3-15,13-10-12,4-5 171,55-27 1,-85 50-274,1 1-1,-1 0 1,1 1-1,0 0 1,0 1-1,1 0 0,-1 1 1,0 0-1,1 1 1,15 1-1,-3 3 37,-33 1 66,-46 1 81,40-4-220,-7 2 59,0 2 0,1 0 0,0 1 0,0 1 0,1 0 0,0 2-1,0 0 1,-23 17 0,15-9-34,2 2 0,0 0-1,2 2 1,-41 45 0,49-43 55,17-21 63,12-11 19,45-36-39,2 2 1,77-38 0,-45 33-70,-86 45-33,0 1 0,1-1 0,-1 1 0,0 0 0,1 1 0,-1 0 0,1 0 0,-1 0 0,1 1 0,-1 0 0,13 2 0,-20-2 0,0 0 1,0 0-1,0 0 0,0 0 0,1 0 0,-1 0 1,0 0-1,0 0 0,0 0 0,0 0 0,0 0 1,0 0-1,1 1 0,-1-1 0,0 0 1,0 0-1,0 0 0,0 0 0,0 0 0,0 0 1,0 0-1,0 0 0,0 1 0,1-1 1,-1 0-1,0 0 0,0 0 0,0 0 0,0 0 1,0 0-1,0 0 0,0 1 0,0-1 1,0 0-1,0 0 0,0 0 0,0 0 0,0 0 1,0 1-1,0-1 0,0 0 0,0 0 0,0 0 1,0 0-1,0 0 0,0 0 0,0 1 1,-1-1-1,1 0 0,0 0 0,0 0 0,0 0 1,0 0-1,0 0 0,0 0 0,0 1 1,-11 7 128,-11 5 46,1-8-13,0-1 1,-24 2 0,24-4 108,1 1-1,-30 8 0,-3 7-126,-93 44-1,119-48-148,1 1 0,0 2 0,1 0 0,1 2-1,-22 21 1,44-37-10,8-6-9,21-14-35,34-26-19,-44 30 75,41-30-2,1 1 0,2 4 0,98-48 0,-145 81 3,1-1 0,-1 2 0,1 0-1,0 0 1,0 2 0,0 0 0,0 0 0,0 2-1,21 1 1,-36-1-28,1 0 0,-1-1 0,0 1-1,1 0 1,-1 0 0,0 0 0,1 0-1,-1 0 1,0 0 0,1 0 0,-1 0 0,1 0-1,-1 0 1,0 1 0,1-1 0,-1 0 0,0 0-1,1 0 1,-1 0 0,0 1 0,0-1 0,1 0-1,-1 0 1,0 0 0,1 1 0,-1-1 0,0 0-1,0 0 1,1 1 0,-1-1 0,0 0 0,0 1-1,0-1 1,0 0 0,1 1 0,-1-1 0,0 0-1,0 1 1,0-1 0,0 0 0,0 1-1,0-1 1,0 1 0,0-1 0,0 0 0,0 1-1,0-1 1,0 0 0,0 1 0,-1 0-81,0 0 0,1-1 0,-1 1 1,0-1-1,1 1 0,-1-1 0,0 1 0,0-1 0,1 1 1,-1-1-1,0 0 0,0 1 0,0-1 0,0 0 0,1 0 1,-1 0-1,0 1 0,0-1 0,0 0 0,-1 0 0,-6-1-1236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4.214"/>
    </inkml:context>
    <inkml:brush xml:id="br0">
      <inkml:brushProperty name="width" value="0.1" units="cm"/>
      <inkml:brushProperty name="height" value="0.1" units="cm"/>
      <inkml:brushProperty name="color" value="#00A0D7"/>
    </inkml:brush>
  </inkml:definitions>
  <inkml:trace contextRef="#ctx0" brushRef="#br0">1 1 6761,'21'30'321,"7"8"471,11 17-1048,5 7 152,-1 12-16,-4 8 64,-11 10-168,-6 0-329,-8-2 337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011"/>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1145 1 8930,'-8'7'480,"-9"11"104,-8 8-256,-6 7-320,-3 5-40,-1 2-8,-2 1 8,-1-2 48,-2 0 16,-3-1 8,-4 1-8,-4 1-64,-7 1-136,-5 0-320,-8 2-144,-6 3-384,-9 3-153,-6 7-343,-7 5 144,-5 4 696,16-8-2617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217"/>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19 1728,'15'-2'0,"22"-1"16,23-4-112,2 1-1552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30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49 528,'15'-7'40,"18"-13"24,4-2-696</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6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517 0 712,'-4'12'168,"-7"16"248,-6 18 128,-3 15 177,-3 11 319,0 8 64,0 3-184,2 0-192,3-1-456,1-2-208,2-4-216,-1-4-40,-2-4 16,-4-5 40,-5-3 48,-8-2-64,-8-1-240,-8-1-200,-8 1 288,5-11-4201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6.891"/>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6409,'8'5'248,"13"6"-8,15 4-1640,19 4 888,-2-3-4473</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7.56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6777,'2'1'88,"2"2"-80,7 1 16,8 4 209,9 3 71,13 3 176,12 4 136,12 5 232,12 6-16,11 8-160,10 10-112,9 10-199,7 12-73,2 12-80,0 13-32,-6 13-80,-10 12-8,-13 12-16,-13 9-64,-15 8-432,-14 5-345,-14 0-1215,-14-4 1064,-9-26-7722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03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4537,'1'0'248,"3"0"384,6 3-472,7 1 224,9 4 288,9 3 177,9 5 119,8 7-40,6 8-168,6 11-184,4 10-272,1 13-80,3 11-144,1 14-24,0 13-32,-3 14-8,-8 14-136,-11 12-128,-14 10-232,-14 8-80,-15 3-336,-12 0-560,-10-5 904,-3-30-6554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8.545"/>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0 3177,'8'5'496,"10"7"512,10 10-16,9 10 40,10 10-7,9 10-49,8 10-72,7 8-216,5 8-104,4 7-152,3 8-64,-3 8-87,-4 9-65,-12 11-88,-12 9-24,-16 10-24,-15 8-24,-16 6-336,-14 5-345,-13 1-847,-12-2-688,-10-6 1151,2-29-5992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110"/>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6 5521,'6'-1'424,"11"-1"168,14 0-7,15 2-193,15 3-16,12 7 104,11 6 120,8 10 136,7 7-8,7 9-128,7 8-80,7 6-111,5 9-41,4 11-80,2 11-56,-1 12-120,-6 12-32,-10 10-72,-12 10-40,-16 5-200,-17 1-224,-18-2-969,-16-6-1255,-16-10 1512,-10-24-5890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5:59.52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9322,'14'1'192,"24"5"-192,25 9-16,24 11 0,18 15 8,14 15 24,9 15 24,1 17 24,-4 14-8,-7 13 8,-11 8-16,-13 7 8,-14 2 0,-16 0-16,-16-2-56,-15-2-960,-14-5-840,-13-3 967,-7-21-5408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182"/>
    </inkml:context>
    <inkml:brush xml:id="br0">
      <inkml:brushProperty name="width" value="0.1" units="cm"/>
      <inkml:brushProperty name="height" value="0.1" units="cm"/>
      <inkml:brushProperty name="color" value="#00A0D7"/>
    </inkml:brush>
  </inkml:definitions>
  <inkml:trace contextRef="#ctx0" brushRef="#br0">5 1154 9002,'-5'-9'-272,"10"-10"-8,-3-5-696,10-7 1320,3-4 208,10-9 440,8-8 176,18-19-32,11-12-175,31-19-601,15-6-256,27-4-264,13 4-112,10 14-312,6 8-169,2 18-279,-3 8-1088,3 13 1640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0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0 7778,'9'2'232,"18"6"-16,19 7-216,21 8 0,19 8 0,15 6 192,14 4 256,9 2 344,6 1 104,4 0 32,-1 3-143,-2 4-209,-4 6-48,-7 8-128,-11 9-80,-13 11-120,-16 12-56,-17 9-88,-18 7-88,-17 5-360,-14 0-232,-15-1-752,-12-2-745,-14-3 1217,-1-21-8138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42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8930,'12'2'192,"20"5"-200,23 7-8,24 11 0,21 12 8,16 12 8,10 10 32,5 9 264,0 7 120,-3 5 240,-7 5 80,-8 4-231,-12 3-113,-14 5-256,-15 4-80,-19 7-328,-19 7-393,-19 7-1335,-20 9 1136,-8-20-7634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0.843"/>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11458,'7'-1'353,"8"2"47,13 7-432,13 11 16,11 16-8,9 17 0,6 22 8,3 20 8,-1 22 16,-7 20 16,-9 17 8,-12 16-16,-13 11 8,-14 9 0,-13 3 0,-12 0 0,-13-6-160,-11-7-216,-10-11-713,-7-11-887,-5-16 1072,8-32-7002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238"/>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1 10266,'8'6'672,"9"13"425,12 17-833,11 21 0,7 25-208,6 25-24,3 24-8,-1 21-8,-6 18 32,-12 10 0,-16 5 24,-18 0 16,-17-5-8,-17-7-16,-12-10-440,-10-9-520,-9-10-1825,-5-13 1537,7-28-6730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1.626"/>
    </inkml:context>
    <inkml:brush xml:id="br0">
      <inkml:brushProperty name="width" value="0.35" units="cm"/>
      <inkml:brushProperty name="height" value="2.1" units="cm"/>
      <inkml:brushProperty name="color" value="#00A0D7"/>
      <inkml:brushProperty name="inkEffects" value="pencil"/>
    </inkml:brush>
  </inkml:definitions>
  <inkml:trace contextRef="#ctx0" brushRef="#br0">759 0 10794,'1'8'376,"0"13"-88,-2 18-144,-2 24-31,-5 26-89,-8 23-65,-7 23-55,-11 22-240,-10 15-64,-11 11-24,-11 4 56,-8-5 256,-8-10-72,-5-12-264,-5-15-448,-3-13 440,15-30-7522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039"/>
    </inkml:context>
    <inkml:brush xml:id="br0">
      <inkml:brushProperty name="width" value="0.35" units="cm"/>
      <inkml:brushProperty name="height" value="2.1" units="cm"/>
      <inkml:brushProperty name="color" value="#00A0D7"/>
      <inkml:brushProperty name="inkEffects" value="pencil"/>
    </inkml:brush>
  </inkml:definitions>
  <inkml:trace contextRef="#ctx0" brushRef="#br0">604 1 7618,'7'5'416,"9"9"224,8 13-408,5 16-8,0 18-80,-3 17-32,-7 16 120,-9 13 64,-11 11 56,-13 8 0,-14 7-160,-12 4-56,-12 2-88,-10-1-16,-8-3-168,-7-6-136,-5-9-304,-3-9-152,-4-12-1016,0-13 1047,14-21-6176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2.640"/>
    </inkml:context>
    <inkml:brush xml:id="br0">
      <inkml:brushProperty name="width" value="0.35" units="cm"/>
      <inkml:brushProperty name="height" value="2.1" units="cm"/>
      <inkml:brushProperty name="color" value="#00A0D7"/>
      <inkml:brushProperty name="inkEffects" value="pencil"/>
    </inkml:brush>
  </inkml:definitions>
  <inkml:trace contextRef="#ctx0" brushRef="#br0">446 1 4201,'2'1'680,"4"3"632,5 5-496,5 7 25,5 10-169,5 11-80,2 12 112,3 14 120,0 14 56,-2 13-15,-6 14-201,-8 13-128,-10 10-216,-11 8-104,-11 5-104,-11 5-40,-10 3-96,-10 3-104,-10 0-304,-10 0-272,-9-3-480,-8-1-161,-6-5-1183,-3-7 1455,14-26-5816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228"/>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1 8354,'0'1'216,"1"2"-104,3 3-104,7 3 24,6 5-8,7 5 48,6 4 96,5 4 272,2 7 160,2 7 104,0 9-64,-1 10-255,-2 13-145,-2 12-168,-4 13-16,-6 11 0,-5 9 0,-8 7 8,-8 2 0,-9 2-16,-8 0-8,-10 2-232,-11 3-216,-11 3-481,-10 1-527,-8-1 768,7-24-8250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3.694"/>
    </inkml:context>
    <inkml:brush xml:id="br0">
      <inkml:brushProperty name="width" value="0.35" units="cm"/>
      <inkml:brushProperty name="height" value="2.1" units="cm"/>
      <inkml:brushProperty name="color" value="#00A0D7"/>
      <inkml:brushProperty name="inkEffects" value="pencil"/>
    </inkml:brush>
  </inkml:definitions>
  <inkml:trace contextRef="#ctx0" brushRef="#br0">1154 1 5417,'-1'7'72,"-2"12"-328,-2 15-216,-5 14-144,-4 14 136,-6 11 832,-7 8 584,-8 6 616,-5 1 25,-7 1-521,-4 0-288,-4-1-408,-4-2-152,-3-3-144,-5-3-24,-5-3-32,-4-2-8,-4-2-160,-4-2-224,-2-3-968,-4-4-673,-2-3 1025,15-13-4665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082"/>
    </inkml:context>
    <inkml:brush xml:id="br0">
      <inkml:brushProperty name="width" value="0.35" units="cm"/>
      <inkml:brushProperty name="height" value="2.1" units="cm"/>
      <inkml:brushProperty name="color" value="#00A0D7"/>
      <inkml:brushProperty name="inkEffects" value="pencil"/>
    </inkml:brush>
  </inkml:definitions>
  <inkml:trace contextRef="#ctx0" brushRef="#br0">551 0 2937,'8'0'216,"10"1"144,8 2-112,6 5 96,1 6 152,-3 8 352,-5 8 64,-8 9-119,-10 10-121,-9 8-272,-10 9-80,-9 6-96,-7 6-40,-6 3-88,-6 1-24,-4 1-8,-5-1 0,-6-2-24,-4-2-16,-5-5-32,-2-6-72,-3-6-544,-2-9-352,-1-8 496,12-11-6666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5.892"/>
    </inkml:context>
    <inkml:brush xml:id="br0">
      <inkml:brushProperty name="width" value="0.1" units="cm"/>
      <inkml:brushProperty name="height" value="0.1" units="cm"/>
      <inkml:brushProperty name="color" value="#00A0D7"/>
    </inkml:brush>
  </inkml:definitions>
  <inkml:trace contextRef="#ctx0" brushRef="#br0">385 2 2393,'-2'0'-44,"0"-1"0,1 1 0,-1 0 0,0-1 0,0 1 0,0 0 0,1 0 0,-1 0 0,0 1 0,0-1 1,0 0-1,1 1 0,-1-1 0,0 1 0,1-1 0,-1 1 0,0 0 0,1 0 0,-1 0 0,1 0 1,-3 2-1,-35 30 2134,30-24-1690,-28 25 802,2 2 0,1 2 1,2 1-1,-45 73 0,65-93-1254,1 1-1,1 0 1,1 1 0,1 0-1,0 1 1,2-1 0,0 1-1,2 1 1,0-1-1,2 0 1,0 1 0,3 41-1,11-1-376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486"/>
    </inkml:context>
    <inkml:brush xml:id="br0">
      <inkml:brushProperty name="width" value="0.35" units="cm"/>
      <inkml:brushProperty name="height" value="2.1" units="cm"/>
      <inkml:brushProperty name="color" value="#00A0D7"/>
      <inkml:brushProperty name="inkEffects" value="pencil"/>
    </inkml:brush>
  </inkml:definitions>
  <inkml:trace contextRef="#ctx0" brushRef="#br0">1 651 4105,'16'2'288,"24"0"128,26 0-208,24-1-184,20-1 0,16-3 64,9-1 24,9-1 56,3-3 8,1-3-40,1-2-40,-2-5-56,-1-6-80,-2-7-208,0-10-32,0-11 0,0-14 32,0-15-48,0-14-232,0-13 296,-26 10-3497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4.809"/>
    </inkml:context>
    <inkml:brush xml:id="br0">
      <inkml:brushProperty name="width" value="0.35" units="cm"/>
      <inkml:brushProperty name="height" value="2.1" units="cm"/>
      <inkml:brushProperty name="color" value="#00A0D7"/>
      <inkml:brushProperty name="inkEffects" value="pencil"/>
    </inkml:brush>
  </inkml:definitions>
  <inkml:trace contextRef="#ctx0" brushRef="#br0">955 1 1088,'-7'7'296,"-7"13"344,-9 11-31,-7 12-9,-5 7 48,-1 6-72,2 3-80,2 0-232,4-2-120,3-1-96,2-1-16,2-1 56,-2 0 24,-3 2 0,-4 3-16,-7 4-112,-8 3-40,-8 2 16,-7 3 16,-7 1 24,-6 1-208,-6-2-1080,-3-2 864,11-14-3369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069"/>
    </inkml:context>
    <inkml:brush xml:id="br0">
      <inkml:brushProperty name="width" value="0.35" units="cm"/>
      <inkml:brushProperty name="height" value="2.1" units="cm"/>
      <inkml:brushProperty name="color" value="#00A0D7"/>
      <inkml:brushProperty name="inkEffects" value="pencil"/>
    </inkml:brush>
  </inkml:definitions>
  <inkml:trace contextRef="#ctx0" brushRef="#br0">0 975 6569,'7'0'585,"14"-3"239,17-6-512,17-8-800,17-10-361,15-11-351,9-11 96,5-10 480,0-6 368,-2-7 656,-5-4 88,-6-6-48,-6-6-104,-4-7-680,-4-6-576,-6-4 512,-14 17-3353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22:36:05.306"/>
    </inkml:context>
    <inkml:brush xml:id="br0">
      <inkml:brushProperty name="width" value="0.35" units="cm"/>
      <inkml:brushProperty name="height" value="2.1" units="cm"/>
      <inkml:brushProperty name="color" value="#00A0D7"/>
      <inkml:brushProperty name="inkEffects" value="pencil"/>
    </inkml:brush>
  </inkml:definitions>
  <inkml:trace contextRef="#ctx0" brushRef="#br0">490 1 10658,'-5'11'280,"-6"17"-280,-7 17-368,-6 18-728,-6 15-448,-7 13-409,-7 9 185,-9 6 720,-8 2 464,-8-1 71,-5-4 393,10-19-1824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6:59.576"/>
    </inkml:context>
    <inkml:brush xml:id="br0">
      <inkml:brushProperty name="width" value="0.35" units="cm"/>
      <inkml:brushProperty name="height" value="0.35" units="cm"/>
      <inkml:brushProperty name="color" value="#00A0D7"/>
    </inkml:brush>
  </inkml:definitions>
  <inkml:trace contextRef="#ctx0" brushRef="#br0">1511 1241 5593,'2'0'12,"0"-1"0,0 0 0,-1 0 0,1 1-1,0-1 1,-1 0 0,1 0 0,0-1 0,-1 1 0,1 0-1,-1 0 1,0-1 0,0 1 0,1-1 0,-1 1 0,0-1-1,0 0 1,0 1 0,0-1 0,-1 0 0,1 0-1,1-3 1,10-54 2261,-4 18-1268,-5 33-747,0 0 0,-1-1-1,0 1 1,0-1 0,-1 1-1,-1-1 1,1 0 0,-1 1-1,-2-13 1,2 18-180,-1 0 0,0 0 0,0 0-1,0 0 1,-1 0 0,1 1 0,-1-1 0,1 0 0,-1 1-1,0-1 1,0 1 0,0 0 0,0-1 0,-1 1 0,1 0-1,0 0 1,-1 0 0,0 1 0,1-1 0,-1 1 0,0-1-1,0 1 1,0 0 0,0 0 0,0 0 0,0 1 0,0-1-1,0 1 1,-3-1 0,-6 0 5,1 1-1,-1 1 1,1-1-1,0 2 1,0-1-1,-1 2 1,1-1-1,0 2 1,1-1-1,-1 1 1,1 1-1,0 0 1,0 1-1,0 0 1,0 0-1,1 1 1,-15 14-1,1 2-21,1 0 0,1 1 0,1 0-1,1 2 1,-18 34 0,20-30 12,1 0 1,2 1 0,1 0-1,2 1 1,-10 43 0,18-62-63,1 1-1,1 0 1,0 0 0,1 0 0,0 0-1,5 25 1,-4-31-15,1 0 1,0-1-1,1 1 1,0-1-1,0 1 1,1-1-1,0 0 0,0 0 1,1-1-1,-1 1 1,1-1-1,11 10 0,-11-11 5,1 0-1,0-1 0,0 0 0,0 0 1,1 0-1,0-1 0,-1 0 0,1-1 1,0 1-1,0-1 0,0 0 0,1-1 1,-1 0-1,0 0 0,1 0 0,-1-1 1,0 0-1,1-1 0,-1 0 0,0 0 1,1 0-1,-1-1 0,0 0 0,0 0 0,0-1 1,7-4-1,8-4 18,0-1 0,-1-1 0,-1-1 0,0-1 0,-1-1 0,27-28 0,-20 18 13,-2-2 0,-1-1 0,-1-1 0,-1-1 0,28-57 0,-43 74 1,1 0 0,-2 0 1,0 0-1,0-1 0,-2 0 0,0 0 1,0 0-1,-1 0 0,-1 0 1,-1 0-1,0-1 0,-1 1 0,-1 0 1,0 0-1,-1 0 0,-7-23 0,7 30 17,-1-1-1,0 1 0,-1 0 0,0 0 0,0 0 0,-1 1 0,1-1 1,-2 1-1,1 1 0,-1-1 0,0 1 0,0 0 0,-1 1 1,0 0-1,0 0 0,0 1 0,0 0 0,-1 0 0,0 1 0,1 0 1,-1 0-1,0 1 0,-18-2 0,9 3-19,0 0-1,1 2 1,-1 0-1,0 1 1,0 0 0,1 2-1,0 0 1,0 1 0,0 0-1,0 2 1,-28 14-1,15-4-7,0 2 0,1 1 0,1 0 0,1 3 0,1 0 0,2 1 0,0 2 0,1 0 0,1 2 0,-21 35 0,34-48-10,1 0 0,0 0 0,2 1 0,-1 0 0,2 1 0,0-1 0,1 1 0,0 0 0,2 0 0,0 0 0,1 0 0,1 0 0,0 1 0,1-1 0,1 0 0,1 0 0,0 0 0,1 0 0,1-1 0,0 0 0,2 0 0,12 25 0,-9-24-15,1 0-1,0-1 0,1 0 0,1-1 0,1 0 1,0-1-1,0-1 0,2 0 0,0-1 1,0 0-1,1-2 0,0 0 0,26 11 0,-28-15 20,0-1-1,1 0 0,-1-1 1,1-1-1,0 0 0,0-1 1,0-1-1,0-1 0,0 0 1,0-1-1,0-1 0,0 0 1,-1-1-1,1 0 0,-1-2 0,1 0 1,15-8-1,-9 2 38,-1 0 0,0-2 0,-1-1 0,-1 0 0,0-1 0,-1-1 0,0-1 0,-2-1 0,0 0 0,-1-1 0,18-29 0,-19 23 2,0-1 0,-2 0 0,-1 0 1,-1-1-1,-1-1 0,-2 0 0,0 0 0,-2 0 1,2-34-1,-6 36-8,-1-1 0,-1 1 0,-1-1 0,-1 1 0,-2 0 1,0 0-1,-2 0 0,-1 1 0,-21-48 0,19 54-17,-1 0 1,-1 0-1,0 1 0,-2 0 1,0 1-1,-1 1 1,0 0-1,-1 1 0,-1 1 1,-1 1-1,0 0 0,-34-18 1,37 24-23,0 0 0,0 1 0,-1 1 0,0 1 0,0 0 0,0 1 0,0 0 0,0 2 0,-32 0 0,25 2-14,-1 2-1,1 1 1,0 1 0,0 0 0,0 2 0,-28 13-1,14-3-7,1 2 0,1 1 0,1 3 1,0 0-1,2 2 0,1 1 0,-48 53 0,61-59 9,1 1 0,1 0 0,0 2 1,2 0-1,1 0 0,0 2 1,2-1-1,1 1 0,-11 42 1,17-50-1,1 1 0,1 0 0,1-1 0,0 1 0,1 0 0,1 0 1,1-1-1,0 1 0,2 0 0,-1-1 0,2 0 0,1 0 0,0 0 1,1-1-1,14 24 0,-11-22 2,1-1-1,1-1 1,1 0 0,0 0 0,1-1 0,1-1-1,0-1 1,1 0 0,0-1 0,1 0 0,1-1-1,-1-1 1,2-1 0,-1-1 0,1 0-1,36 8 1,-37-12 19,0-1-1,0-1 0,0 0 1,0-2-1,0 0 0,1-1 0,-1-1 1,0 0-1,0-1 0,-1-1 1,1-1-1,-1-1 0,0 0 1,0-1-1,-1-1 0,0-1 1,0 0-1,-1-1 0,15-13 1,-2 0 36,-2-1 1,0-1 0,-2-2-1,-1 0 1,-1-2 0,-2 0-1,-1-1 1,27-57 0,-36 64-26,-1 0 0,-1 0 1,-1-1-1,-1 0 0,-1-1 0,-1 1 0,-1-1 1,-2 0-1,0 1 0,-1-1 0,-2 0 0,-1 0 1,-8-35-1,2 29-3,-1 0 0,-2 0 0,0 1 1,-3 1-1,0 0 0,-2 1 0,-1 0 0,-1 2 0,-1 0 1,-43-41-1,49 54-30,0 0 0,-1 1-1,-1 1 1,0 0 0,0 2 0,-1-1 0,0 2 0,0 0-1,-1 2 1,0-1 0,-1 2 0,1 1 0,-1 0 0,0 1 0,0 1-1,0 1 1,0 1 0,0 0 0,-32 5 0,19 3-17,0 1 0,1 2 0,0 0 0,1 3 1,0 0-1,1 2 0,0 1 0,2 1 0,-37 31 0,22-12-3,1 1-1,2 3 0,1 1 0,-55 81 0,75-95 15,2 0-1,1 1 0,1 1 0,1 1 0,2 0 1,1 0-1,1 1 0,2 0 0,1 1 0,-2 52 1,7-62 3,1 0 1,2 0 0,0-1 0,1 1 0,2-1 0,0 1-1,1-1 1,1 0 0,1-1 0,1 0 0,1 0-1,1-1 1,1-1 0,1 1 0,28 32 0,-25-35-3,0-1 1,2-1-1,-1-1 1,2-1-1,0 0 1,0-1-1,1-1 1,1-1 0,0-1-1,0 0 1,1-2-1,-1-1 1,2 0-1,-1-2 1,41 3-1,-34-6 19,1-1-1,-1-2 0,1-1 0,-1-1 0,0-2 0,0 0 1,-1-2-1,0-2 0,0 0 0,-1-2 0,46-27 0,-32 13 40,-2-2 0,0-1-1,-2-2 1,-2-2 0,-1-1-1,-1-2 1,-2-1 0,-2-1-1,-1-2 1,-2-1 0,38-82-1,-56 103-11,-2 0-1,0-1 0,-1 0 0,-1 0 1,-1 0-1,-1-1 0,-1 1 0,0-1 1,-2 1-1,-1-1 0,0 1 0,-2 0 0,0-1 1,-2 2-1,0-1 0,-1 1 0,-1 0 1,-1 0-1,-1 1 0,0 0 0,-2 1 1,0 0-1,-1 1 0,0 0 0,-19-16 1,15 16-28,-1 0 1,-1 1 0,-1 2 0,0 0 0,0 0 0,-2 2 0,1 1 0,-2 1 0,1 0-1,-1 2 1,-37-8 0,31 10-36,-1 2 0,1 1 0,-1 2 0,0 1 0,1 1 0,-1 1 0,1 2 0,-1 1 0,-34 10 0,21-2 1,1 2 1,0 2 0,1 1 0,1 3-1,1 1 1,1 1 0,1 3 0,1 1-1,1 1 1,-55 60 0,69-65 19,1 2 0,1 0 1,2 0-1,0 2 0,2 0 0,0 1 0,2 1 1,2 0-1,0 1 0,2 0 0,1 0 0,2 1 1,1 0-1,1 0 0,2 0 0,1 41 0,3-42-2,1 1 0,1-1 0,2-1-1,1 1 1,2-1 0,0 0-1,2-1 1,1 0 0,1 0-1,2-2 1,0 0 0,2 0 0,1-2-1,1 0 1,1-1 0,0-1-1,2-1 1,1-1 0,1 0-1,0-2 1,1-1 0,1-1 0,1-2-1,0 0 1,0-1 0,2-2-1,-1-1 1,45 9 0,-36-12 30,0-2 1,1-2-1,-1-1 1,1-2-1,-1-1 1,1-2 0,-1-2-1,0-1 1,-1-2-1,54-18 1,-48 10 27,-1-2 1,-2-1 0,1-2 0,-2-2 0,-1-2-1,-1-1 1,-2-1 0,45-46 0,-47 39 7,-1-1 1,-2-1-1,-2-2 1,-2-1-1,-1-1 1,-2 0-1,-1-2 1,14-46-1,-22 50-12,-2 0-1,-2-1 1,-1 0-1,-2-1 1,-2 0-1,-1 0 1,-3 0-1,-1 0 1,-10-68-1,3 66-5,-2 0 0,-2 0 0,-1 2 0,-2-1 0,-2 2-1,-2 0 1,-25-39 0,32 59-56,-2-1 0,0 1 0,-1 1 0,-1 1 0,0 0 0,-2 1 0,0 1 0,0 1 0,-1 0 0,-1 1 0,-1 2 0,1 0 0,-2 1 0,-33-11 0,29 14-35,0 1-1,-1 2 1,1 1-1,-1 1 1,0 1-1,0 1 1,-37 5-1,26 2-9,0 0 0,0 3 0,1 1 1,-59 26-1,43-12 18,2 3 1,1 2 0,1 2 0,2 2 0,1 2-1,-75 77 1,91-80 35,2 1 1,1 1-1,1 2 0,2 0 0,2 2 0,2 0 1,1 1-1,2 1 0,-17 62 0,25-67 2,2 1-1,1 0 1,2 1 0,2 0-1,1-1 1,2 1-1,1 0 1,2-1-1,2 0 1,1 0-1,17 50 1,-14-59-6,1 0 0,1-1 1,1 0-1,2-1 0,0 0 1,2-1-1,1-1 0,1-1 1,0 0-1,2-2 0,1 0 1,0-1-1,2-1 0,0-2 0,1 0 1,1-2-1,0 0 0,1-2 1,0-1-1,1-1 0,1-2 1,-1 0-1,2-2 0,-1-1 1,1-2-1,-1-1 0,1-1 0,0-1 1,0-2-1,54-8 0,-45 0 68,-1-1-1,-1-1 0,0-3 0,-1-1 0,0-1 1,-1-2-1,-1-2 0,-1-1 0,-1-1 1,-1-2-1,0-1 0,-2-2 0,-2-1 1,0-1-1,41-58 0,-48 57 2,0-1 0,-3-1 1,0-1-1,-2 0 0,-2-1 0,-1-1 1,12-55-1,-19 61-24,-1 1-1,-2-1 1,0 0 0,-2 0-1,-1 0 1,-2 0-1,0 0 1,-2 1 0,-2-1-1,-9-28 1,5 26-39,-1 1-1,-2 0 1,-1 1-1,-1 1 1,-1 0-1,-2 1 1,-1 1-1,-1 1 1,0 0-1,-2 2 1,-1 1-1,-1 0 1,-1 2-1,-1 1 1,0 1-1,-2 2 1,0 1-1,0 0 1,-1 3-1,-1 0 1,0 2-1,-1 1 1,0 2-1,0 1 1,0 2-1,-1 1 1,1 1-1,-1 2 1,0 1-1,-42 7 1,30 1-28,1 2 0,0 3 0,1 1 0,0 2 0,1 1 0,1 3 0,1 1 0,1 3 0,1 0 1,1 3-1,2 1 0,1 1 0,-55 63 0,66-66 22,1 2 1,2 0 0,0 0-1,2 2 1,2 0 0,1 2-1,1-1 1,2 2-1,1 0 1,1 0 0,2 1-1,2-1 1,1 2 0,2-1-1,1 1 1,2-1 0,1 1-1,9 47 1,-2-45-3,1-1 0,2 1-1,2-2 1,2 0 0,1 0 0,1-2 0,2 0-1,2-1 1,0-1 0,3-1 0,0-1 0,2-1 0,1-1-1,2-2 1,41 32 0,-42-39 17,0 0 0,1-2 1,1-1-1,1-2 0,0 0 0,1-2 0,0-2 0,1-1 0,0-1 1,0-2-1,0-1 0,1-2 0,0-1 0,0-2 0,0-1 1,-1-2-1,63-12 0,-62 6 57,-1-1 0,-1-2 1,1-1-1,-2-2 0,0-1 0,-1-1 1,-1-1-1,0-2 0,-2-1 0,0-1 1,-1-2-1,42-49 0,-41 39-2,-2-2 0,-1 0 0,-2-1 0,-2-1 0,-1-1 0,-2-1 0,-2 0 0,-1-1 0,15-84 0,-19 62-13,-3 1 0,-3-1 1,-2 0-1,-4 1 0,-13-96 0,9 121-34,-3 1-1,-1 0 1,-1 0 0,-22-45-1,22 58-19,-1 1 0,-1 0 0,-1 2 0,-1-1 0,-1 2 0,0 0 0,-24-20 0,25 26-16,-1 0-1,0 2 1,-1 0-1,0 0 1,-1 2-1,0 0 1,-1 1-1,0 1 0,0 1 1,0 1-1,-25-4 1,17 6-16,0 0 0,-1 3 0,1 0 0,-1 1 0,1 2 0,0 1 0,-41 11 0,21 0-1,1 1 0,1 3 1,1 2-1,0 1 0,2 2 1,1 3-1,1 0 0,-71 66 1,87-69 33,0 2 1,2 0-1,1 1 0,1 2 1,1 0-1,2 1 1,1 0-1,1 1 1,2 1-1,1 1 1,1 0-1,2 0 1,2 1-1,1 0 1,1 0-1,2 0 1,1 1-1,2-1 0,1 1 1,2-1-1,2 1 1,1-1-1,1-1 1,14 41-1,-7-34-1,2-1-1,2-1 1,1 0-1,1-1 1,3-2-1,1 0 1,1-1-1,2-1 0,1-2 1,2-1-1,0-1 1,39 27-1,-43-37 7,0-1-1,1-2 0,0-1 0,2-1 0,-1-1 0,2-2 1,0-1-1,0-1 0,1-1 0,-1-2 0,2-1 1,-1-2-1,0-1 0,1-1 0,-1-2 0,58-8 1,-52 0 27,0-1 1,-1-2 0,0-1 0,-1-2 0,-1-1 0,0-2 0,-1-2 0,-1 0 0,-1-3 0,-1 0 0,-1-2 0,-1-1 0,48-58 0,-45 44 0,-1-1 0,-2-2 0,-2 0 1,-1-2-1,-3-1 0,-2 0 0,-2-2 0,-2 0 1,-2-1-1,8-53 0,-17 63 4,-1-1 1,-3 0-1,-1 0 1,-2 0-1,-2 0 1,-1 0-1,-2 1 1,-2-1-1,-2 2 0,-1 0 1,-2 0-1,-2 1 1,-23-41-1,24 52-24,-2 1 0,-1 0 0,0 1 0,-2 1 0,-1 1 0,0 1 0,-45-34 0,45 41-32,0 1 0,0 1 1,-1 1-1,-1 1 0,0 0 1,0 2-1,-1 1 0,0 1 1,0 1-1,-33-3 0,20 7-16,0 0 0,0 3 0,0 1 0,0 2 0,0 1 0,0 2 0,1 2 0,1 1-1,0 1 1,0 2 0,1 2 0,1 1 0,1 2 0,-56 41 0,51-30 22,0 1-1,2 2 1,1 2 0,2 1 0,2 1 0,1 2-1,2 1 1,2 1 0,1 1 0,3 1-1,-19 52 1,29-61 12,2 0-1,1 0 0,2 0 1,1 1-1,2 0 1,1 0-1,2 0 0,2 0 1,1 0-1,1 0 1,2 0-1,1-1 0,2 0 1,2 0-1,1-1 0,1-1 1,26 46-1,-22-47-13,2-2 0,1 0-1,1-1 1,1-1 0,2-1 0,0-1-1,2-2 1,0 0 0,2-2-1,0 0 1,2-2 0,0-2-1,1 0 1,0-2 0,2-2 0,-1-1-1,55 13 1,-55-19 46,-1-1 0,1-2 0,0-2 0,0 0 0,0-2 1,0-2-1,-1 0 0,1-3 0,-1 0 0,0-2 0,-1-1 0,1-2 0,-2-1 0,0-1 0,0-1 0,-1-2 1,-1-1-1,-1-1 0,0-1 0,-2-1 0,0-2 0,37-43 0,-24 21 33,-3-2 0,-1-2 0,-3-1 0,-1-1 0,-3-2 0,-3 0 0,-1-2 0,-3 0 0,-2-1 0,-3-1 0,8-66 0,-16 75-22,-3-1 1,-1 0-1,-3 0 0,-2 0 0,-16-88 0,10 98 1,-2 1 0,-1 0-1,-2 0 1,-1 1 0,-2 1 0,-1 1 0,-39-54 0,43 68-45,-2 1 0,0 0 1,-2 2-1,0 0 0,0 0 1,-2 2-1,0 1 0,-1 0 1,0 1-1,-1 2 0,0 0 1,-1 1-1,0 1 0,0 2 1,-1 0-1,0 1 0,0 2 1,-1 0-1,0 2 0,1 0 1,-1 2-1,-44 5 0,17 3-42,1 2-1,-1 3 0,2 1 1,0 3-1,1 2 0,1 3 1,1 1-1,-74 50 0,67-36 31,1 3 0,3 2 0,1 2-1,2 2 1,2 3 0,-60 84 0,80-96 20,2 2 0,2 0 0,1 1 0,2 1 0,2 1 0,2 0 1,1 1-1,3 0 0,1 1 0,3 0 0,1 1 0,2 81 0,5-86-7,2 0-1,2 0 0,1-1 1,3 0-1,1 0 1,1-1-1,2-1 1,2 0-1,1-1 1,2 0-1,2-2 0,1 0 1,1-2-1,39 42 1,-40-51-22,0-2 1,1-1-1,1 0 1,0-2-1,2-1 1,0-1-1,1-1 1,0-2-1,2 0 1,-1-2-1,1-1 1,1-1-1,-1-2 1,2-1-1,-1-1 1,0-2-1,1-1 1,0-1-1,-1-2 1,54-7-1,-38-2 67,0-2 0,-2-2 0,0-1 0,0-3-1,-2-2 1,0-1 0,-1-2 0,-2-2 0,0-2 0,-2-1-1,62-61 1,-48 37 31,-3-3 0,-2-1 0,-3-2 0,-2-3-1,-3 0 1,59-134 0,-75 139-18,-2-1 0,-2-1 0,-3 0-1,-3-1 1,-2-1 0,-3 0 0,-2 0 0,-4 0-1,-6-76 1,1 99-8,-2 1 0,-2 0 0,0 0 0,-3 1-1,-1 1 1,-2-1 0,-19-34 0,20 45-26,-2 1 0,-1 1 0,0 0 0,-2 1 0,0 1 0,-1 1 0,-2 0 0,1 2 0,-2 0 0,-32-18 0,30 21-38,-1 2 0,0 0-1,-1 2 1,0 1 0,-1 1 0,0 2 0,-51-7-1,38 10-29,1 2 0,-1 1 0,1 3 0,-77 13 0,42 3-18,0 3 0,2 3 0,1 3 0,1 3 0,-83 50 0,104-52 50,0 3 0,2 2-1,2 1 1,1 3 0,2 1 0,1 3 0,3 0-1,-62 90 1,76-93 16,2 1 0,1 0 1,2 2-1,2 0 0,2 1 0,1 1 0,3 0 0,1 1 0,3 0 0,1 1 0,1 78 0,7-81-7,2 0 0,2-1 0,2 1-1,2-2 1,1 1 0,2-1 0,2-1 0,2-1 0,1 0-1,3-1 1,0-1 0,3-1 0,0-1 0,3-1 0,54 54-1,-51-59-31,2-2 0,1 0-1,1-2 1,1-2 0,1-1-1,1-2 1,1-2 0,1-1-1,0-2 1,1-1 0,0-2-1,1-3 1,1 0 0,-1-3-1,1-2 1,50 0 0,-45-7 52,-1-1 0,1-2 1,-1-2-1,0-3 1,-1-1-1,-1-2 0,0-3 1,0-1-1,78-46 1,-76 35 11,0-3 1,-2-2 0,-2-1 0,-1-2 0,-2-2 0,-1-2 0,-3-1 0,34-52 0,-41 50 13,-1-1 1,-3-1 0,-2-1 0,-2-1-1,-1-1 1,-3-1 0,-3 0-1,13-85 1,-21 92 6,-3 0 1,-1 0-1,-2 0 1,-2-1-1,-1 1 1,-3 0-1,-2 1 1,-1 0-1,-2 0 1,-35-77-1,33 90 3,-1 1-1,-1 1 1,-2 1-1,-1 0 1,-1 1-1,-1 1 1,0 2 0,-2 0-1,-1 1 1,-1 1-1,-42-26 1,34 27-35,-1 2 1,0 1-1,-1 2 0,-1 1 1,0 2-1,-1 2 1,0 1-1,-1 2 0,-50-3 1,25 9-59,0 2 0,0 3 1,0 2-1,1 3 0,1 3 0,0 3 1,0 2-1,2 3 0,1 2 0,0 3 1,2 3-1,1 1 0,2 4 0,1 1 0,1 3 1,3 2-1,1 2 0,-43 49 0,65-58 41,1 0-1,1 1 0,2 2 0,1 0 1,2 1-1,2 1 0,1 1 1,2 0-1,2 0 0,1 2 0,3-1 1,1 1-1,1 0 0,3 63 0,3-66 17,1 0 0,2 1 0,2-1-1,2-1 1,1 1 0,2-1-1,1-1 1,2 0 0,1-1-1,2 0 1,2-1 0,1-1 0,1-1-1,2-1 1,43 45 0,-34-46 24,2-2 0,1 0 0,1-3 0,1-1 0,1-2 0,1-1 0,1-2 0,1-2 0,0-2 0,1-1 0,1-3 0,83 13 0,-86-20-20,0-1 1,0-2-1,1-1 1,-1-3-1,0-1 1,0-1-1,-1-3 1,0-1 0,0-2-1,-1-2 1,0-1-1,-1-2 1,-1-2-1,45-29 1,-41 19 9,-2-2 1,0-1-1,-3-2 1,-1-2-1,-1-1 1,-2-1-1,-1-2 1,-3-1-1,-1-1 1,-2-1-1,29-71 1,-32 60-41,-4-1 1,-1 0 0,-3-1-1,-2 0 1,-3-1-1,-2 0 1,-3-1-1,-2 1 1,-11-95-1,3 100 36,-1 0 0,-4 1 0,-1 0 0,-2 1-1,-3 1 1,-1 0 0,-3 1 0,-47-74 0,53 98-12,-1 0-1,-2 2 1,0 0 0,-1 0 0,-1 2 0,-1 1 0,-34-22 0,36 28-16,0 1 1,-1 1 0,0 1 0,-1 1 0,0 0 0,0 2-1,-1 1 1,0 1 0,0 0 0,-24 1 0,4 3-34,0 2 0,0 2 0,0 2 0,1 1 0,-1 3 0,2 1 0,0 3 0,-44 19 1,23-4-21,0 3 1,2 2-1,1 3 1,-70 59 0,88-62 50,2 2 1,1 2-1,2 1 1,2 2-1,1 1 1,2 2-1,3 0 1,1 3-1,-38 91 0,52-104 17,2 0 0,1 1 0,2 0 0,2 0 0,0 1-1,3 0 1,1 0 0,2 0 0,1 0 0,1 0 0,3-1-1,1 1 1,1-1 0,2 0 0,20 50 0,-12-47-9,2-1-1,1-1 1,2 0 0,2-2 0,1-1 0,1-1 0,2-1 0,1-1 0,2-2 0,0-1-1,2-1 1,1-2 0,1-1 0,70 33 0,-73-41 21,1-1 0,0-2 0,1-1 0,1-2-1,-1-1 1,1-2 0,1-1 0,-1-2 0,1-1 0,-1-2 0,1-2 0,-1-1 0,1-2 0,-1-1-1,0-1 1,-1-3 0,57-22 0,-53 13 41,-1-1 1,0-2-1,-2-2 0,-1-1 1,0-2-1,-2-1 0,-2-2 1,0-1-1,-2-1 0,-1-1 0,-2-2 1,-2 0-1,-1-2 0,-1 0 1,26-70-1,-28 58-54,-2-2 1,-3 0-1,-2-1 1,-2 0-1,-3-1 1,-2 0-1,-2 0 0,-2 0 1,-3 0-1,-2 0 1,-3 0-1,-16-64 1,10 67-18,-3 1 1,-1 0-1,-3 2 1,-2 0 0,-2 1-1,-2 1 1,-2 2-1,-2 1 1,-45-51 0,53 70-8,-1 0 1,-1 2-1,-1 0 1,0 2-1,-2 1 1,0 1 0,-1 1-1,0 1 1,-1 2-1,-1 1 1,0 1-1,-1 2 1,0 1-1,0 1 1,-1 2 0,-39-2-1,28 7-30,-1 2 0,0 3 0,1 1 0,0 2-1,0 2 1,1 1 0,0 3 0,1 1 0,-57 31-1,52-22 17,1 2 0,2 3 0,0 1 0,2 2-1,1 2 1,2 1 0,-55 67 0,73-77 29,1 1 1,2 0-1,0 1 1,2 1-1,1 1 1,1 0 0,2 1-1,1 0 1,1 0-1,2 1 1,1 0-1,1 1 1,2-1-1,1 1 1,1 0-1,2 0 1,1-1 0,2 1-1,0-1 1,3 0-1,0 0 1,17 41-1,-8-33 7,2 0 0,2-2-1,1 0 1,1-1 0,2-2-1,2 0 1,1-2 0,2 0-1,1-2 1,1-2 0,1-1-1,2-1 1,0-2 0,2-1-1,0-2 1,2-1 0,0-2-1,1-2 1,1-1 0,0-3-1,1-1 1,0-1 0,1-3-1,0-1 1,0-3 0,0-1-1,71-6 1,-71-1 34,-1-2-1,1-3 1,-1-1 0,-1-1-1,0-3 1,-1-1 0,0-2-1,-2-2 1,0-1 0,-1-2-1,-1-1 1,-2-2 0,0-1-1,-2-2 1,-1-1 0,-1-1-1,-2-2 1,-1 0 0,-2-2-1,-1-1 1,-2 0 0,-1-2-1,-2-1 1,-2 0 0,-2-1 0,-1 0-1,-2-1 1,-2 0 0,-1-1-1,-3 0 1,-1-1 0,-2-44-1,-6 39-17,-1 1 1,-2 0-1,-2 0 0,-3 1 0,-1 0 0,-2 1 0,-3 0 1,-1 2-1,-2 0 0,-2 1 0,-30-41 0,34 58-27,-1 0 0,-1 2-1,0 0 1,-2 2 0,-1 0 0,0 1-1,-48-28 1,50 37-13,1 0 0,-2 2 0,1 0 1,-1 1-1,0 2 0,-1 0 0,0 1 0,0 2 0,0 0 0,-45 2 0,27 4-29,1 3-1,0 1 1,1 1-1,0 3 1,0 1-1,1 2 1,-54 28-1,50-20 18,0 2-1,2 2 0,1 2 1,2 1-1,0 3 0,-35 37 1,52-44 29,0 0 1,2 1-1,1 1 0,1 1 1,1 1-1,2 0 1,1 1-1,1 0 1,1 1-1,2 0 0,1 1 1,2 0-1,1 0 1,1 1-1,2-1 1,2 44-1,3-39 1,1 0-1,1 0 1,2-1 0,2 0 0,1 0 0,2-1-1,2 0 1,1-2 0,1 1 0,2-2-1,1 0 1,1-1 0,2-1 0,29 30-1,-35-43 13,2-1 0,0 0 0,1-1 0,1-1-1,0-1 1,0-1 0,2-1 0,-1 0-1,1-2 1,1 0 0,0-2 0,0 0 0,0-2-1,1 0 1,-1-2 0,1-1 0,0 0 0,0-2-1,0-1 1,0-1 0,0-1 0,0-1-1,-1-1 1,1-1 0,-1 0 0,-1-2 0,1-1-1,-2-1 1,1-1 0,-1-1 0,-1-1 0,31-24-1,-24 14 4,-2-2 0,-1 0 0,0-1 0,-2-2 0,-2 0 0,0-1 0,-2-1 0,-1-1 0,-1 0 0,-2-1 0,-2-1 0,0 0 0,-2-1 0,-2 0 0,5-41 0,-8 41-17,-2-1 0,-1 0 0,-2 1-1,-1-1 1,-2 0 0,-1 1 0,-2 0 0,-1 0 0,-2 0 0,-1 1 0,-1 0 0,-2 1 0,-2 1 0,-1 0 0,-26-39 0,30 54 11,-1 0 0,-1 1 0,0 0 1,-1 1-1,0 0 0,-1 2 0,-1 0 0,0 1 0,0 0 0,-1 1 0,-26-9 1,21 11 3,-1 0 0,0 2 1,-1 1-1,1 1 0,-1 1 1,0 1-1,1 1 1,-1 2-1,-25 2 0,-12 7-30,1 2 0,0 3-1,1 3 1,1 2-1,1 3 1,1 2 0,1 3-1,1 2 1,2 2-1,1 3 1,2 2 0,1 2-1,2 2 1,-77 88-1,106-106 18,0 1 1,2 1-1,1 0 0,-18 38 0,27-47 3,-1 1 1,2 0-1,0 0 1,1 0 0,1 0-1,1 1 1,0-1-1,2 30 1,3-20-5,1-1 1,1 1-1,2-1 0,0 0 0,2-1 0,1 1 1,1-2-1,1 0 0,1 0 0,1-1 1,1-1-1,1 0 0,1-1 0,24 23 1,-15-18-8,2 0-1,1-2 1,1-1 0,1-1 0,1-2 0,1-1 0,1-2 0,0-1 0,60 19 0,-50-25 26,1-1 0,-1-2 1,1-3-1,1-1 0,-1-2 1,0-2-1,0-2 0,0-3 0,0-1 1,-1-2-1,78-26 0,-62 13 27,-1-2-1,-2-3 1,0-2 0,-2-2-1,-1-3 1,-2-3-1,88-79 1,-109 86-2,-1-1-1,-2-2 1,-1 0 0,-1-2 0,-3-1 0,27-51 0,-38 60-7,-1 0 0,-1 0 0,-1-1 0,-2 0 0,0-1 0,-2 0 0,-1 0 0,-2 0 0,-1 0 0,-2-37 1,-4 29-9,-1-1 0,-1 1 0,-2 1 0,-2 0 0,-1 0 1,-2 1-1,-1 0 0,-2 1 0,-1 1 0,-2 1 0,-1 1 1,-29-34-1,31 43-26,-1 0 1,-1 2 0,-1 0-1,0 2 1,-2 0 0,0 1-1,-1 2 1,0 0 0,-2 2-1,1 1 1,-1 1 0,-1 1-1,0 1 1,-1 2 0,1 1-1,-33-3 1,22 8-26,-1 2-1,0 1 1,1 3 0,-1 0-1,1 3 1,1 1 0,0 2 0,0 2-1,-53 25 1,22-4-25,3 3 0,1 3 0,-119 95 0,145-102 42,2 1 0,2 2 0,1 1-1,1 2 1,3 1 0,1 1 0,-34 65 0,49-76 7,0 0 0,2 1 0,2 1 0,1 0 0,1 0 0,1 1 0,2 0 1,2 0-1,1 0 0,1 1 0,2-1 0,6 40 0,0-34-1,3 0-1,1 0 1,2-1-1,1-1 1,2 0-1,2-1 1,1-1 0,2-1-1,1 0 1,2-2-1,1 0 1,1-2-1,2-1 1,0-1 0,3-2-1,0-1 1,1-1-1,38 21 1,-36-25-5,1-1-1,1-1 1,0-3 0,1 0 0,1-3-1,0-1 1,1-2 0,0-1 0,0-2 0,1-2-1,-1-2 1,1-1 0,0-2 0,-1-2 0,1-1-1,-1-3 1,0 0 0,48-18 0,-45 9 73,-2-3 0,1-1 0,-2-2 0,-1-1 0,-1-2 0,-1-2 0,-1-1 0,-2-2 0,-1-1 0,-1-2 0,-1-1 0,40-62 0,-51 67-31,-1-2-1,-2 1 0,-1-2 0,-1 0 0,-2-1 0,-1 0 0,-2 0 0,-1-1 0,-1-1 0,-2 1 0,-2-1 0,-1 0 0,-2 0 0,-1 0 0,-2 0 0,-12-61 0,4 58-26,-1 0 1,-2 1-1,-2 1 1,-1 0 0,-1 1-1,-2 1 1,-2 1-1,-1 0 1,-1 2 0,-30-28-1,30 34-17,-2 1 1,-1 1-1,0 1 0,-2 2 0,0 1 0,-2 1 1,0 2-1,0 1 0,-2 1 0,1 2 0,-58-13 1,41 17-31,1 3 0,-2 1 1,1 3-1,0 2 1,0 2-1,0 2 1,0 3-1,1 1 0,0 3 1,1 1-1,-89 40 1,72-23-7,1 2 0,2 3 1,1 3-1,2 3 0,2 2 1,1 2-1,-84 92 0,102-95 35,2 2-1,2 2 1,2 0-1,1 3 1,3 0-1,-28 72 1,44-91 1,1 0 0,1 1 1,1 0-1,2 1 0,2-1 1,1 1-1,1 0 0,1 0 1,2 1-1,1-1 0,2-1 0,12 51 1,-4-43-8,2-1 0,2 0 0,1-2 0,1 1 1,3-2-1,0-1 0,2-1 0,2 0 0,1-2 0,1-1 1,2-2-1,1 0 0,1-2 0,1-1 0,1-2 0,1-1 1,2-1-1,45 19 0,-33-20 36,0-2 0,1-2-1,1-2 1,0-2 0,1-3 0,0-1 0,1-3-1,-1-2 1,1-3 0,0-2 0,-1-1-1,0-4 1,99-24 0,-90 12 90,0-4 0,-2-1-1,0-4 1,-2-2 0,-1-2 0,-2-3 0,82-68-1,-78 52-30,-2-1-1,-3-3 0,-2-3 0,-3-1 0,-3-2 0,41-74 0,-62 92-56,-1-2 0,-3 0 0,-1-2 0,-3 0 0,-1 0 0,-3-1 0,-1-1 0,-3 0-1,-2 0 1,-3-92 0,-4 108-11,-1 1 0,-2 0-1,-1 0 1,-1 0 0,-2 1-1,-1 0 1,-2 1 0,-1 0 0,-1 0-1,-1 2 1,-2 0 0,0 1 0,-2 0-1,-2 2 1,0 0 0,-1 1-1,-37-30 1,35 36-38,0 1 1,-1 1-1,-1 1 0,-1 1 1,0 1-1,-1 1 0,0 2 0,0 1 1,-50-9-1,39 12-15,-1 2 0,0 2-1,0 2 1,0 1 0,1 2 0,-66 14 0,39-1-9,1 4 1,1 2 0,1 3 0,1 2 0,2 4-1,0 1 1,3 4 0,-76 60 0,91-62 35,2 2-1,1 2 1,2 2 0,2 1 0,1 2-1,3 1 1,1 1 0,-24 53 0,35-58 14,2 0 1,1 1-1,3 0 1,1 1 0,3 1-1,1 0 1,2 0 0,1 1-1,3-1 1,5 66 0,2-61 7,2-1 1,3 1 0,2-1-1,1-1 1,3 0 0,1-1 0,3-1-1,1-1 1,3-1 0,49 69 0,-48-78-7,2-1 0,1-2 0,1-1 0,1-1 0,2-1 0,1-2 0,1-1 0,0-2 0,2-1 0,1-2 0,0-2 0,79 25 0,-66-30 12,1-2-1,0-2 1,0-3 0,1-2-1,-1-2 1,1-2 0,-1-3-1,1-1 1,-1-3-1,-1-3 1,0-1 0,0-3-1,80-35 1,-79 27 41,-2-3 0,0-1 0,-2-3-1,-1-2 1,-2-2 0,-1-1 0,-1-3 0,-3-1 0,-1-2 0,-2-2 0,-1-1-1,44-77 1,-61 88-18,-2-1-1,-1-1 1,-2 0-1,-2-1 1,-1 0 0,-2 0-1,8-73 1,-14 61 13,-1 1 0,-3 0 0,-2 0 0,-1 0 0,-24-90 0,14 87-37,-1 1 0,-3 0-1,-2 2 1,-2 0 0,-2 2 0,-2 0-1,-2 2 1,-1 1 0,-3 2 0,-1 1 0,-2 1-1,-59-48 1,68 66-43,-1 1-1,0 2 1,-1 0-1,-1 2 1,-1 1-1,0 2 1,0 1-1,-2 1 1,1 1-1,-55-6 1,48 12-19,0 2 0,0 1 0,0 2 1,0 2-1,1 1 0,-1 2 0,1 2 0,-68 25 0,58-14 18,1 2 1,0 2-1,2 3 0,2 1 0,0 2 0,2 2 0,1 2 1,2 1-1,1 2 0,2 2 0,1 1 0,3 2 0,-42 72 1,49-73 33,2 1 0,2 2 1,2 0-1,2 1 0,2 0 0,2 1 1,2 1-1,2 0 0,2 0 1,2 1-1,2-1 0,2 1 1,2 0-1,3-1 0,10 50 1,-7-64 12,1-1 0,2 0 0,1 0 0,1-1 0,2-1 0,1 0 0,2-1 0,0 0 0,2-2 0,1 0 0,1-2 0,2 0 0,0-2 0,1 0 0,1-2 0,2-1 0,0-1 0,0-1 0,2-1 0,0-2 0,1-1 0,1-2 0,0-1 0,48 11 0,-40-15 1,0-1 0,1-2 0,-1-1 0,1-2 0,-1-3 0,1 0 0,-1-3 0,0-1 0,0-3 0,-1 0 0,72-29 0,-64 17 15,-1-2 1,-1-2 0,-2-2-1,0-2 1,-2-1-1,-1-3 1,-2-1-1,64-73 1,-64 62 1,-3-3-1,-1-1 1,-3-1 0,-2-2-1,-3-1 1,-1-1 0,27-91 0,-39 98-21,-1-1 1,-3-1 0,-2 0-1,-2 0 1,-3 0 0,-1 0 0,-2-1-1,-3 1 1,-13-66 0,7 73-9,-2 0 1,-2 1-1,-1 0 0,-2 2 1,-2 0-1,-1 1 0,-2 0 1,-2 2-1,-1 1 1,-2 1-1,-40-40 0,41 49-23,-1 1 0,-1 2 0,-1 1-1,-1 1 1,-1 1 0,-1 2 0,0 1-1,-1 1 1,0 2 0,-1 2 0,-1 1-1,0 1 1,-70-7 0,63 15-28,1 1 0,-1 2 0,0 2 0,1 1 0,0 3 1,0 1-1,1 2 0,0 2 0,1 1 0,1 3 0,-50 28 0,19-5-14,2 4 0,1 3-1,3 3 1,-111 113 0,128-114 56,2 1 0,3 2 1,2 2-1,2 2 0,3 1 1,2 2-1,3 1 0,-27 78 1,45-102 16,1 0 1,1 1 0,2 0-1,2 0 1,1 0 0,2 1-1,1-1 1,3 1-1,1-1 1,1 1 0,2-1-1,2-1 1,1 1 0,2-1-1,1-1 1,19 37-1,-14-41 5,1 0 0,1-1 0,2-1-1,0-1 1,2 0 0,2-2 0,0-1 0,1-1-1,2-1 1,0-2 0,2-1 0,0-1-1,46 22 1,-41-26-9,1-1 0,0-1 0,1-2 0,1-2-1,0-2 1,0-1 0,0-1 0,0-3 0,1-1 0,-1-2 0,1-1 0,49-10 0,-40 1 23,-1-3 1,0-1 0,0-3 0,-2-1 0,0-2 0,-2-3-1,0-1 1,-2-2 0,-1-2 0,-1-1 0,60-62 0,-44 34 11,-3-3 0,-2-2 0,-3-2 0,-3-2 0,-3-1 0,47-109 0,-61 113-16,-3-1-1,-2-1 0,-4-1 0,-2 0 1,-3-1-1,7-134 0,-20 161 3,-2-1-1,-1 1 1,-2 0 0,-2 0 0,-18-56-1,15 68-2,-1 0 1,-1 0-1,-2 1 0,-1 1 0,-1 0 1,-2 1-1,-38-45 0,39 53-26,-1 0 0,0 2 0,-2 0-1,0 1 1,0 1 0,-1 1 0,-1 1 0,-1 0 0,1 2-1,-36-11 1,25 12-27,0 2-1,0 1 0,-1 2 1,1 1-1,-1 2 0,-67 5 1,30 7-30,1 2 0,1 4 0,1 2 0,0 4 1,2 2-1,-109 59 0,82-34 16,2 5 1,3 4-1,-111 95 1,159-119 34,2 2 1,2 1-1,1 2 1,2 2-1,1 0 1,3 2-1,1 2 1,-35 80-1,53-101 2,2 0 0,0 0-1,2 0 1,0 1 0,2 0 0,1 0-1,1 0 1,1 0 0,2 0 0,0 0-1,2 1 1,1-1 0,0-1 0,2 1-1,2-1 1,0 0 0,1 0-1,2-1 1,17 31 0,-2-17 10,1-1 1,1-1 0,2-2-1,1-1 1,2-1-1,2-2 1,0-1-1,2-2 1,1-2-1,54 28 1,-36-25-11,2-3 0,0-2 0,1-3 0,2-2-1,0-3 1,123 14 0,-134-25 10,1-2-1,0-2 0,-1-3 1,1-2-1,-1-2 0,0-2 1,0-2-1,-1-3 0,53-22 1,-69 22 24,-1-2 0,0-1 0,-2-1 0,0-2 0,-1-1 0,-1-1 0,-1-2 0,0 0 0,-3-2 0,0-1 0,-1 0 0,-2-2 0,32-56 0,-37 54-13,-2-1 0,-1-1 1,-1 0-1,-2-1 0,-1 0 1,-2 0-1,-1-1 1,1-45-1,-6 37-11,-2 0 0,-2 0 1,-2 0-1,-2 0 0,-2 1 0,-17-53 1,7 42-18,-3 0 1,-2 1 0,-2 2-1,-2 1 1,-2 0 0,-3 3-1,-1 1 1,-3 1 0,-1 2-1,-74-64 1,78 80-17,0 1 1,-2 2-1,-1 1 1,0 2-1,-2 2 1,0 1-1,-1 2 1,0 2-1,-1 1 1,-1 3-1,0 1 1,0 2-1,0 1 1,-1 3-1,1 2 1,-1 1-1,1 2 1,0 2-1,0 2 1,0 2-1,1 2 1,-56 21-1,45-11-24,0 1 0,2 4 0,1 1-1,1 2 1,1 3 0,2 1 0,1 3 0,-43 44 0,59-50 47,1 0 0,2 2 1,0 1-1,3 2 1,1 0-1,1 0 0,2 2 1,1 1-1,3 0 1,0 1-1,-14 76 0,23-76 24,1 0-1,1 0 0,3 1 0,1-1 0,2 1 0,1-1 1,2 0-1,2-1 0,2 1 0,1-2 0,2 1 0,2-2 1,1 0-1,2 0 0,1-2 0,2 0 0,1-2 1,1 0-1,2-1 0,2-2 0,0-1 0,2-1 0,1-1 1,1-1-1,1-2 0,0-2 0,2 0 0,1-3 0,1 0 1,63 20-1,-53-24-14,1-3 1,0-2-1,0-2 1,1-2-1,-1-1 0,1-3 1,0-3-1,0-1 1,53-11-1,-44 3 33,0-3-1,-1-3 0,-1-2 1,-1-3-1,-1-1 1,0-4-1,56-37 1,-59 30 14,-1-3-1,-1-1 1,-2-3 0,-2-2-1,-2-1 1,65-90 0,-78 91-25,-2-1 0,-2-2 1,-2 0-1,-1-2 1,-3 0-1,-2-1 0,-3-1 1,12-66-1,-21 77 9,-1-2 0,-2 1 0,-2 0 0,-1 0 0,-3 0 0,-1 0 0,-2 0 0,-1 1 1,-3 0-1,0 1 0,-30-63 0,26 70-23,-1 1 0,-2 1 0,-1 0 0,-1 1 1,-1 1-1,-2 1 0,0 1 0,-2 1 0,-1 1 1,0 2-1,-2 0 0,-1 2 0,0 1 0,-33-15 0,20 16-44,-1 2-1,0 2 1,-1 1-1,-1 3 0,0 2 1,0 1-1,0 3 1,0 1-1,-1 3 0,1 1 1,0 2-1,-72 17 1,39-2-23,0 4 0,1 3 0,2 3 1,1 4-1,1 2 0,-81 56 1,93-51 31,1 2 0,3 3 0,2 3 0,2 2 0,-47 58 0,72-74 14,1 0 0,2 3 1,2 0-1,1 1 0,2 1 0,2 1 1,1 0-1,3 2 0,-16 66 0,26-85 8,1 0 0,1 0 0,1 1-1,1-1 1,1 0 0,1 0 0,1 1-1,1-2 1,1 1 0,13 34 0,-7-29 10,1-1 1,2-1 0,1 0 0,1-1 0,0 0-1,2-1 1,33 33 0,-14-22-6,1-2 0,2-1 1,1-3-1,1-1 0,1-2 1,2-1-1,1-3 0,0-2 0,75 22 1,-62-27-19,0-3 1,1-3-1,0-2 1,0-3-1,0-2 1,0-3-1,1-3 1,-1-2 0,-1-3-1,0-3 1,0-2-1,-1-2 1,-1-4-1,77-36 1,-86 32 57,-1-1 0,-2-3 1,-1-2-1,-1-2 0,-2-1 0,-1-3 1,43-48-1,-54 50-10,-2-1-1,-1-1 1,-2-2-1,-2 0 1,-1-1 0,-2-1-1,-2-1 1,-2-1 0,13-53-1,-21 61-18,-1-1 0,-2 0 1,-1 0-1,-2 0 0,-1 0 0,-2-1 0,-1 1 0,-2 0 0,-1 1 0,-2-1 0,-2 1 0,-1 1 0,-1 0 0,-2 0 0,-1 2 0,-1-1 0,-2 2 0,-2 0 0,0 2 1,-2 0-1,-1 1 0,-1 1 0,-1 2 0,-1 0 0,-1 2 0,-1 0 0,-1 2 0,-62-31 0,54 35-20,-2 1-1,0 2 1,0 1 0,-1 2-1,0 2 1,-46-2 0,29 6-20,0 3 0,0 3 0,-109 17 0,83-2-16,0 4-1,2 3 1,1 4-1,1 3 1,-144 81-1,178-86 18,1 2 0,1 2-1,2 2 1,1 2 0,1 1 0,3 2 0,-57 73-1,76-87 24,2 2 0,0 0-1,2 0 1,0 1-1,2 1 1,1 0 0,1 0-1,2 1 1,0 0-1,2 1 1,1-1 0,2 1-1,0 0 1,2 0-1,5 43 1,0-38 23,2-1 0,1-1 0,1 1-1,2-2 1,1 1 0,2-1 0,0-1 0,2-1 0,24 33 0,-14-27-6,2-2 0,1 0 1,2-2-1,1-2 0,1 0 1,56 35-1,-32-29-24,2-2 0,1-4 1,1-2-1,1-2 0,2-4 0,0-2 1,1-3-1,1-3 0,82 6 0,-86-14 11,-1-3 0,1-3 0,-1-3 0,1-2-1,-1-3 1,-1-3 0,0-2 0,83-31 0,-109 30 27,-1 0 1,0-3-1,-1 0 0,-1-2 1,-1-1-1,41-38 1,-50 38-5,0-1 0,-1-1 0,-2-1 0,0-1 1,-2 0-1,0-1 0,-2-1 0,18-47 0,-21 40-14,-2 0-1,-1-1 0,-1 0 0,-3 0 0,0-1 0,-3 1 1,0-1-1,-3 0 0,-1 1 0,-1 0 0,-2-1 0,-2 2 0,-16-49 1,6 33-2,-2 2 0,-2 0 0,-2 1 0,-2 1 0,-2 2 0,-2 1-1,-2 1 1,-53-54 0,58 69-17,-2 2 0,-1 1 1,0 1-1,-2 1 0,-1 2 0,0 1 0,-1 2 0,-1 1 0,-1 2 0,0 1 0,-1 2 0,0 2 0,0 1 0,-1 2 0,0 1 0,-1 2 0,1 2 0,0 2 0,-1 1 0,1 2 0,-58 13 0,28 0-43,0 3 1,1 3-1,2 3 0,0 2 1,-65 41-1,58-26 3,2 4 0,2 3 0,-118 113 1,141-117 33,1 2 0,3 2 0,2 2 1,2 1-1,3 2 0,-36 76 1,57-102 5,1 1 1,1 1 0,1-1 0,2 2 0,1-1 0,1 1-1,2 0 1,1 0 0,2 0 0,1 0 0,1 1 0,2-1 0,2 0-1,11 46 1,-7-50 14,0-1 1,2-1-1,1 0 0,1 0 0,2-1 0,0-1 0,1 0 0,2-1 1,0-1-1,1-1 0,1 0 0,1-2 0,1 0 0,1-1 1,1-2-1,0 0 0,1-2 0,0 0 0,1-2 0,0-1 1,1-1-1,1-1 0,-1-1 0,2-2 0,43 5 0,-38-9 17,-1-2 0,1-1 0,-1-1 1,1-2-1,-1-1 0,0-2 0,53-18 0,-45 9 1,0-1 1,-1-3-1,-1-1 1,-1-2-1,47-37 1,-35 19-14,-2-3 1,-2-1 0,-2-3-1,-2-1 1,-3-2-1,-1-2 1,-3-1 0,32-68-1,-51 87-17,-1 0-1,-1-1 0,-2-1 1,-2-1-1,-1 1 0,-2-1 1,-2-1-1,1-40 0,-6 58 8,-1 0-1,-1 0 1,-1 0-1,-1 0 1,0 1-1,-2 0 1,-8-21-1,8 27 8,0 1 1,-1 0-1,-1 0 0,0 0 0,-1 1 0,0 1 0,-1 0 0,0 0 0,0 0 1,-23-16-1,22 20 0,0 0 0,-1 1 1,1 0-1,-1 0 0,0 2 0,0-1 1,-1 1-1,1 1 0,-1 0 0,-17-1 1,11 3-9,0 1 0,0 1 1,-1 0-1,1 1 0,0 1 0,-24 8 1,2 2-21,1 2 1,1 2 0,1 2 0,0 1-1,-54 40 1,36-19-11,1 2 0,2 3 1,-59 67-1,84-81 17,1 1 0,2 1 0,1 2 0,2 0 0,1 1-1,-25 65 1,40-86 8,1 0-1,0 0 0,1 0 0,1 1 1,0-1-1,2 1 0,0 0 0,0 0 1,2-1-1,0 1 0,1 0 0,1-1 1,0 1-1,1-1 0,1 0 0,0 0 1,1 0-1,1-1 0,1 0 0,0 0 1,1-1-1,0 0 0,1-1 0,1 0 0,0 0 1,1-1-1,0 0 0,0-1 0,2-1 1,-1 0-1,1-1 0,1 0 0,-1-1 1,20 7-1,-14-7 11,1 0-1,-1-2 1,1 0-1,0-1 1,0-2 0,1 0-1,-1-1 1,1-1-1,25-2 1,-18-2 7,0-2 0,-1 0 0,0-2-1,0-1 1,0-1 0,32-16 0,-15 2-2,-1-3 0,-1-1 1,-1-2-1,-2-1 0,-1-3 0,-1-1 0,51-60 1,-73 75 5,-1-1 0,-1 0 1,0-1-1,-2-1 0,-1 0 0,0-1 1,-1 0-1,-2 0 0,0-1 0,6-40 1,-12 54-11,-1-1 0,0 0-1,0 0 1,-1 1 0,-1-1 0,0 0 0,0 0 0,-1 1 0,0-1-1,-1 1 1,0 0 0,-1-1 0,0 1 0,-1 1 0,0-1 0,0 1-1,-1 0 1,0 0 0,-1 0 0,0 1 0,0 0 0,-1 1 0,0-1-1,0 1 1,-1 1 0,-14-9 0,13 9-6,-1 0 1,0 1-1,0 1 0,0 0 0,0 0 0,-1 1 1,1 1-1,-1 0 0,0 0 0,0 1 1,-22 1-1,17 2-9,0 0 0,1 1 1,-1 1-1,0 1 1,1 0-1,0 1 0,-24 13 1,11-2-18,0 2 1,1 0 0,1 2 0,1 1 0,1 1-1,0 1 1,-37 50 0,42-46 9,1 0 0,2 2 0,0 0 0,2 1 0,-13 38 0,21-48 11,1-1 1,1 1-1,1 0 0,1 1 1,0-1-1,2 1 0,1-1 1,0 1-1,5 29 0,-3-42 3,0 0-1,0 0 1,1-1 0,0 1-1,0-1 1,1 1-1,0-1 1,1 0 0,0 0-1,0-1 1,1 1-1,0-1 1,0-1-1,0 1 1,1-1 0,0 0-1,0 0 1,1-1-1,0 0 1,0-1-1,0 1 1,0-1 0,1-1-1,-1 0 1,1 0-1,0-1 1,0 0 0,0 0-1,0-1 1,0 0-1,1 0 1,-1-1-1,0-1 1,0 0 0,0 0-1,0 0 1,11-4-1,-1-1 23,0-1 0,0-1 0,-1 0 0,0-2 0,0 0 0,-1-1-1,0 0 1,-1-1 0,-1-1 0,28-30 0,-9 6 17,-2-2 1,-2-2-1,32-55 0,-52 79-27,-1-2 0,0 1 0,-1-1 0,-2 0 0,0-1-1,-1 0 1,5-32 0,-10 44-5,1 0 0,-1 0-1,-1 0 1,1 0 0,-1 0-1,0 0 1,-1 0 0,0 1-1,-6-15 1,6 18-1,-1-1 1,1 1 0,-1-1-1,0 1 1,-1 0 0,1 0-1,-1 0 1,0 1-1,0-1 1,0 1 0,0 0-1,-1 0 1,1 0 0,-1 1-1,1-1 1,-7-1-1,4 1-1,1 1 0,-1 0 0,0 1 0,0 0-1,0 0 1,1 0 0,-1 0 0,0 1 0,0 1-1,0-1 1,0 1 0,0 0 0,0 0 0,1 1-1,-8 3 1,4-1-9,0 1 0,0 0-1,1 1 1,0 0 0,0 1 0,0 0 0,1 0-1,-13 15 1,2 0-14,2 1-1,1 1 0,1 0 0,1 1 1,1 1-1,-13 38 0,23-54 12,-1 0 0,2 0 0,-1 1 1,2-1-1,-1 1 0,1-1 0,1 1 0,0 0 0,2 15 0,-2-24 6,1 1 0,-1-1 0,1 1-1,0 0 1,0-1 0,0 0 0,0 1 0,0-1 0,1 0 0,-1 1 0,1-1 0,0 0 0,-1 0 0,1 0 0,0 0 0,0-1 0,3 3 0,-2-3 1,0 1 1,0-1-1,1 0 1,-1 0-1,0 0 1,1-1-1,-1 1 1,1-1 0,-1 0-1,1 0 1,-1 0-1,1 0 1,-1-1-1,0 1 1,1-1-1,5-2 1,4-1 3,-1-1 0,0-1 0,0 1-1,0-2 1,-1 0 0,0 0 0,20-18 0,64-70 17,-91 91-18,18-21 12,-1 0 1,25-39 0,-38 52 2,-2 0 0,1-1-1,-1 0 1,-1 0 0,0 0-1,-1 0 1,-1-1 0,3-17-1,-5 29-8,-1-1 0,1 1 0,-1 0-1,0-1 1,0 1 0,0 0-1,0-1 1,-1 1 0,1 0-1,0-1 1,-1 1 0,0 0 0,1 0-1,-1-1 1,0 1 0,0 0-1,-1 0 1,1 0 0,0 0 0,-1 0-1,1 0 1,-1 1 0,-1-3-1,0 3-2,1 0 0,-1 0 0,0 0 1,0 0-1,1 0 0,-1 0 0,0 1 0,0 0 0,0-1 0,0 1 0,1 0 0,-1 0 0,0 1 0,0-1 0,0 1 0,-3 0 0,-7 3-5,0 0-1,1 1 1,-1 0 0,1 1-1,0 0 1,-20 14-1,10-2-6,1 1 0,0 1 0,1 1 0,2 1 0,-30 44 0,37-50 1,1 1 0,1 0 0,0 1 0,1 0 0,2 1 0,-1-1 0,2 1 0,1 0 0,-4 28 0,8-36 0,0-1 0,1 1 0,0-1 0,0 1 1,1-1-1,1 0 0,-1 0 0,2 0 0,-1 0 0,1 0 0,1-1 1,0 0-1,0 1 0,1-2 0,0 1 0,1-1 0,-1 0 0,2 0 1,-1-1-1,1 0 0,0 0 0,0-1 0,1 0 0,0-1 1,0 1-1,0-2 0,1 1 0,0-1 0,0-1 0,0 0 0,0 0 1,0-1-1,1 0 0,-1-1 0,0 0 0,20-1 0,-5-3 15,0 0-1,0-2 1,0 0-1,-1-2 0,0-1 1,0-1-1,0-1 1,-2 0-1,1-2 0,-1-1 1,-1-1-1,0 0 1,-1-2-1,-1 0 0,0-2 1,-2 0-1,31-38 1,-32 35 12,-1 0 0,-1-1 0,-1 0 0,0-1 0,-2-1 0,-1 1 0,-1-2 0,-1 1 0,-1-1 0,-1-1 0,-1 1 0,-2-1 0,0 0 0,-2 0 0,-1 0 0,0 0 0,-8-40 0,0 32-1,-1 1-1,-2 0 1,-1 0 0,-1 1 0,-2 0 0,-2 2 0,0 0 0,-2 1-1,-2 0 1,0 2 0,-44-44 0,46 53-29,-1 1 1,0 1 0,-1 1-1,-1 0 1,-1 2-1,0 1 1,0 0-1,-1 2 1,-1 1-1,0 0 1,0 2-1,0 1 1,-1 1 0,0 1-1,0 2 1,-31 0-1,16 5-29,0 2 1,1 1-1,0 3 0,0 1 0,1 2 0,1 1 0,0 2 1,0 2-1,2 1 0,0 2 0,1 2 0,-48 39 0,49-33 25,1 1-1,1 1 1,2 2-1,1 1 1,2 1-1,1 1 1,1 2-1,3 0 1,1 2-1,2 0 1,-23 67-1,33-80 18,2 0-1,2 1 1,0-1 0,2 1-1,0 0 1,2 0-1,1 1 1,1-1-1,2 0 1,1 0-1,0-1 1,2 1-1,1-1 1,2 0 0,0-1-1,1 1 1,2-2-1,0 0 1,2 0-1,1-2 1,27 34-1,-22-33-4,1 0-1,1-2 0,2-1 0,-1-1 1,2 0-1,1-2 0,0-1 0,1-1 0,0-2 1,1 0-1,1-2 0,44 11 0,-37-14 19,0-2 0,0-1 0,1-2 0,-1-2 0,1-1 0,-1-2 0,1-1-1,-1-2 1,0-2 0,42-13 0,-26 2 17,-1-2-1,-1-2 1,-2-2-1,0-3 1,-1-1-1,-2-3 1,-1-1-1,47-46 1,-37 27-13,-2-4 0,-2-1-1,-3-3 1,-2-1 0,50-92 0,-73 110-11,-2 0 0,-2-2 0,-2 0 0,-2-1-1,-2 0 1,-2-1 0,-2 0 0,-2-1 0,-2 0 0,-2 1 0,-6-69-1,0 79 0,-1 0 0,-2 1 0,-2 0-1,-1 0 1,-2 1 0,-25-53 0,24 61-4,-2 1 0,-1 1 1,-1 0-1,0 1 1,-2 1-1,-1 1 0,0 1 1,-44-33-1,41 38-18,0 2-1,-1 0 1,0 1-1,-1 2 1,0 1-1,-1 0 0,0 2 1,-1 1-1,1 1 1,-1 2-1,0 0 1,0 2-1,0 1 1,-42 5-1,6 3-27,1 2 0,0 4 0,1 2 0,0 3 0,-63 29-1,43-11 8,2 3-1,2 3 1,1 4-1,3 3 0,2 3 1,-111 107-1,160-138 26,1 2 1,1 0-1,2 1 0,0 1 0,1 1 1,2 0-1,1 2 0,-20 56 1,28-66 5,1-1 0,1 2 0,1-1 0,1 0 0,0 1 0,2-1 0,0 1 0,1-1 0,1 1 0,1-1 0,0 0 0,2 0 0,0 0 0,1 0 0,13 26 0,-3-16 1,1-1-1,2 0 1,1-2-1,1 0 0,1-1 1,1-1-1,1-1 1,1-2-1,1 0 0,1-2 1,53 30-1,-25-21-6,1-2-1,2-2 1,0-3 0,1-2-1,90 16 1,-105-27 21,1-3 0,-1-1-1,1-2 1,0-3 0,0-1 0,0-2 0,-1-2 0,0-2-1,0-2 1,0-2 0,-2-2 0,0-1 0,0-3 0,-2-1-1,0-2 1,61-42 0,-56 29 8,-2-1 0,-1-2-1,-1-2 1,-3-1 0,-1-2 0,-2-2-1,-2-1 1,-2-2 0,-3-1 0,40-89-1,-54 102-4,-2 0-1,-1-1 1,-3-1 0,0 0-1,-3 0 1,0 0-1,-2-47 1,-5 53 6,0-1 0,-2 1 1,-2 0-1,0 0 0,-2 1 0,-2 0 1,-1 0-1,-1 1 0,-21-38 0,19 43-12,-2 0 0,0 0 0,-2 2 0,0 0 0,-2 1 0,0 1 0,-1 1 1,-1 0-1,-1 2 0,0 1 0,-2 1 0,-31-16 0,20 16-28,0 1 0,-1 2 0,0 1-1,-1 2 1,0 2 0,0 1 0,-1 3 0,-60 0 0,10 8-19,0 4 0,1 3 0,0 4 0,1 5-1,1 3 1,2 3 0,0 5 0,2 2 0,-99 60-1,126-61 14,2 2 1,1 3-1,2 2 0,2 3 0,-64 71 0,85-83 17,2 1-1,1 1 1,2 1 0,1 1 0,2 2-1,1-1 1,2 2 0,2 0 0,-16 66-1,26-80 12,0 0-1,2 1 0,0-1 1,2 1-1,1-1 0,1 1 1,1-1-1,1 0 0,1 0 1,9 27-1,-3-23-2,0 0 0,2-1 0,1 0 0,1-1 0,1-1-1,2-1 1,34 39 0,-24-35-6,1 0-1,2-2 1,0-1-1,2-2 1,1-1-1,0-1 1,2-2-1,0-2 0,1-1 1,1-2-1,0-1 1,70 13-1,-62-21 10,-1-2 0,1-1 0,-1-3 0,1-2-1,-1-2 1,0-1 0,0-3 0,-1-1 0,0-3-1,0-1 1,-2-3 0,0-1 0,66-39 0,-61 29 18,-1-3 0,-1-1 0,-2-3 0,-1-1 0,-2-2 0,-1-2 0,-2-1 0,-3-2 0,-1-2 0,54-95 0,-76 117 4,0-1 1,-2 0-1,-1-1 1,0 0-1,-2 0 0,-1 0 1,-1-1-1,-1 0 1,-1 0-1,-2 0 1,-3-37-1,-2 33 4,0 0 1,-2 0-1,-2 1 0,0-1 0,-2 2 0,-1-1 0,-2 2 0,0 0 0,-25-34 0,21 35-29,-1 1 0,0 1 0,-2 1-1,-1 1 1,-1 1 0,-1 0 0,0 2-1,-2 1 1,0 1 0,-1 1-1,0 2 1,-1 0 0,-1 2 0,0 1-1,-1 2 1,0 0 0,0 2-1,-1 2 1,0 0 0,0 2 0,0 2-1,-61 4 1,37 4-32,0 2 1,1 2-1,0 3 0,0 2 0,2 2 0,-78 39 1,49-14-2,1 3 1,3 3 0,-84 71-1,116-83 24,3 2 1,0 2-1,-62 80 0,88-100 20,2 0 0,0 1 0,1 1 0,1 0 0,1 0 1,2 1-1,0 1 0,1 0 0,2 0 0,-6 43 0,11-50 6,2 0-1,0 0 1,1 0-1,0 0 1,2-1-1,0 1 1,1-1-1,1 0 1,1 0-1,0 0 1,1-1-1,11 16 0,8 10 11,1-2 0,3-1 0,42 41-1,-28-34-29,2-3 0,2-1 0,2-3 0,1-1 0,2-3 0,2-3 0,1-2 0,1-2-1,120 38 1,-135-54 10,0-1-1,1-3 1,1-1-1,-1-2 1,1-3-1,0-1 1,0-2-1,-1-2 1,1-2-1,-1-2 1,0-2-1,-1-2 1,0-2-1,0-1 1,44-23-1,-38 12 3,-1-3 1,-1-1-1,-1-3 1,-2-1-1,-1-3 0,-2-1 1,-1-2-1,-2-2 0,-2-1 1,35-56-1,-51 67-3,-2-1 1,-2 0-1,-1-1 0,-1-1 0,-2 0 1,-2-1-1,7-39 0,-12 44 13,-2 1 0,-1-1 0,-2 0 0,0 1 1,-2-1-1,-2 1 0,0-1 0,-2 1 0,-14-41 0,9 41-2,-1 1 1,-2-1-1,-1 2 1,-1 0-1,-1 1 0,-1 1 1,-2 0-1,0 2 1,-1 0-1,-2 1 1,0 2-1,-2 0 0,0 1 1,0 2-1,-2 0 1,-52-22-1,43 23-39,-1 2 0,0 1 0,-2 2 0,1 2 1,-1 1-1,0 3 0,0 0 0,-1 3 0,0 1 0,1 2 0,-1 2 0,-72 15 0,54-3-13,2 2 0,-1 3-1,2 3 1,1 2 0,1 2 0,2 2-1,0 3 1,-62 52 0,81-59 28,2 3 0,1 0 0,1 2 0,1 1 0,2 1 0,1 1 0,1 1 0,3 1 0,0 1 0,2 0 0,2 2-1,2 0 1,-11 41 0,19-49 11,2 0-1,0 0 0,2 0 1,1 0-1,2 0 0,0 0 0,2 0 1,2 0-1,13 50 0,-7-46-2,2 0-1,1-1 1,2-1-1,1 0 1,1-1-1,2-1 1,37 44 0,-27-40-2,2-1 0,2-2 0,1-1 1,1-2-1,1-1 0,2-2 0,0-2 1,1-2-1,2-1 0,0-2 0,1-2 1,0-2-1,63 12 0,-53-18 38,1-2 0,-1-2 0,1-3 1,0-2-1,0-3 0,0-1 0,-1-4 0,0-1 0,0-3 0,-1-2 1,-1-2-1,-1-3 0,0-1 0,-2-3 0,-1-2 0,0-2 0,-3-2 1,0-2-1,-2-2 0,57-58 0,-60 51-14,-2-2 0,-1-2-1,-3-1 1,-1-2 0,-3 0 0,41-94-1,-58 114 1,-2-2-1,-1 1 0,-1-1 0,-2-1 0,-1 1 0,-2-1 0,0 0 0,-2 0 1,-2 1-1,0-1 0,-3 0 0,0 0 0,-2 1 0,-9-31 0,2 26-5,-1 0 0,-1 1 0,-2 0 0,-1 1 0,-2 1 0,-1 1 0,-2 1 1,-1 0-1,-1 2 0,-1 1 0,-1 1 0,-2 2 0,0 0 0,-34-19 0,34 26-45,0 0 0,-1 3 0,-1 0 0,0 2 0,0 1 0,-1 2 0,-1 1 0,1 1 0,-1 2 0,0 2 0,-1 0 0,1 3 0,0 0 0,-1 2 0,1 2 0,-35 8 0,24-1-9,0 3 0,1 1 0,0 3 0,1 1 0,1 2 0,1 1-1,1 3 1,2 1 0,0 1 0,2 3 0,-63 66 0,84-79 29,1 0-1,0 1 1,2 1 0,0 0-1,1 1 1,1 0 0,1 0-1,0 1 1,2 0 0,0 1-1,-2 24 1,5-19 0,1-1-1,2 1 1,1 0 0,1-1-1,1 1 1,1-1 0,1 1-1,17 48 1,-4-29-7,1-1 0,2-1 1,2-1-1,2-1 0,2-1 0,1-1 1,2-2-1,2-1 0,41 37 0,-44-47 13,2-2 0,0-1 0,2-2 0,0-1 0,2-2 0,0-1 0,1-2 0,0-1 0,1-2 0,1-1 0,70 11 0,-71-18 29,0-2 0,1-2 0,-1-1 0,1-2 0,-1-1 0,0-2 0,0-2 0,0-1-1,-1-2 1,0-1 0,-1-2 0,0-2 0,-2-1 0,1-2 0,-2 0 0,0-3-1,-2 0 1,0-2 0,-2-2 0,0 0 0,34-42 0,-48 50-5,-1-1-1,-1 0 1,-1-1-1,0 0 1,-2 0 0,0-1-1,-1 0 1,-1-1-1,-1 0 1,-1 0 0,0 0-1,-2-1 1,-1 0-1,0 1 1,-3-28 0,-1 21 3,-2 0 0,0 0 1,-2 0-1,-2 1 1,0 0-1,-2 0 1,0 1-1,-2 0 0,-1 1 1,-1 1-1,-21-28 1,8 15-23,-2 2 1,-1 2-1,-2 0 1,-1 2-1,-1 2 1,-2 1-1,-1 2 0,-1 1 1,-1 2-1,-42-18 1,47 26-40,-1 2-1,0 1 1,0 2-1,-1 2 1,-1 1 0,1 2-1,-1 1 1,0 2-1,0 2 1,0 1 0,0 2-1,-60 12 1,54-4 5,1 1-1,0 3 1,1 1 0,1 2-1,1 1 1,0 3 0,2 1-1,0 2 1,2 1 0,1 2-1,1 1 1,-41 46 0,53-51 19,1 1 0,1 1 1,2 1-1,0 0 0,2 1 0,1 1 1,1 0-1,1 1 0,2 1 0,1-1 1,2 1-1,0 1 0,3 0 0,0-1 1,2 1-1,2 0 0,5 57 0,1-53 3,2-1-1,1 0 0,2 0 0,1-1 0,2-1 0,1 0 0,1-1 0,2 0 0,2-1 1,0-2-1,2 0 0,1-1 0,38 35 0,-36-40 11,0-2 0,2 0 0,1-1 0,0-2 0,1-1 0,1-1 0,1-2 0,0-1-1,1-1 1,0-2 0,1-1 0,-1-2 0,2-1 0,50 3 0,-49-8 20,1-1 0,-1-2 0,0-2 0,0-1 0,0-1 0,-1-3 0,0 0 0,0-2-1,-1-2 1,-1-1 0,0-1 0,-1-2 0,-1-1 0,0-1 0,-1-2 0,-2-1 0,39-38 0,-27 19 22,-2-2-1,-3-1 1,-1-2 0,-2-1 0,-2-1-1,38-90 1,-53 104-21,-2-1 0,-2 0 1,-1-1-1,-1 0 0,-3 0 0,0 0 0,-3-1 0,-1 0 0,-1 1 0,-2-1 0,-9-47 0,2 43 3,-2 0 0,-1 0 0,-3 1 0,-1 1 0,-1 0 0,-3 2 0,-1 0 0,-1 1 0,-2 1 0,-33-37 0,38 52-35,0 0 1,-1 1 0,-1 1 0,-1 1 0,0 1 0,-1 1 0,-1 1-1,0 1 1,-1 1 0,0 1 0,-1 1 0,0 2 0,-1 0-1,0 2 1,0 1 0,-44-3 0,32 8-21,0 2 1,1 2-1,0 1 0,0 2 0,0 2 1,1 1-1,0 2 0,1 2 0,0 1 1,1 1-1,1 3 0,1 0 1,0 2-1,2 2 0,0 0 0,2 3 1,-33 34-1,33-30 18,2 2 0,1 1 1,1 0-1,2 2 0,2 1 1,1 1-1,1 0 0,3 2 1,1 0-1,1 0 0,3 1 1,1 1-1,2 0 0,2 0 1,-2 77-1,10-75-4,2 0 1,2 0-1,2-1 0,1 0 1,2 0-1,2-1 1,2-1-1,2 0 1,1-1-1,2-1 0,48 69 1,-51-84 17,1 0 0,1-1 0,1-1 0,1-1 1,1-1-1,0-1 0,2-1 0,0 0 0,0-2 0,2-1 0,0-1 0,0-2 1,1 0-1,0-2 0,1-1 0,0-1 0,1-1 0,45 3 0,-42-8 32,0-1-1,-1-1 0,1-2 0,0-2 0,-1-1 0,0-1 1,0-1-1,0-2 0,-2-1 0,1-2 0,-1 0 0,-1-2 1,-1-1-1,0-2 0,-1 0 0,0-2 0,-2-1 0,-1 0 1,0-2-1,-2-1 0,-1 0 0,0-2 0,-2 0 0,19-38 1,-21 34 0,-3 0 1,0 0-1,-2-2 0,-1 1 1,-1-1-1,-2-1 1,-2 0-1,0 1 1,-3-2-1,-1-53 1,-5 44 4,-1 1 0,-3-1 1,-1 1-1,-2 0 0,-1 1 1,-3 1-1,-34-68 0,31 74-36,-1 1 0,-2 1 0,-1 0 0,-1 2 0,-2 1 0,-1 1 0,-1 1 0,-52-40 0,59 53-30,0 1 0,0 0 0,-2 2 0,1 1 1,-1 0-1,-1 2 0,0 0 0,0 2 0,0 0 0,-1 2 1,0 0-1,1 2 0,-1 1 0,-48 3 0,38 3-10,-1 2-1,1 1 1,1 2-1,0 1 1,0 2-1,1 1 1,1 2-1,0 0 1,1 3-1,-36 28 1,19-10 17,2 2 0,2 3 0,1 1 0,3 2 0,-42 61 0,58-71 8,2 0 0,2 1 0,1 2 0,2-1 1,1 2-1,3 0 0,1 1 0,1 0 0,3 0 0,1 1 0,2 0 1,2 0-1,4 62 0,1-69 4,1 0 0,2 0 0,1 0 0,2-1 0,1-1 0,1 1 0,2-2 0,1 0 0,2 0 0,1-1 0,1-1 0,1-1 0,2-1 0,1 0 0,1-2 0,40 35-1,-40-42 21,2-1 0,-1-1-1,2-2 1,0 0-1,1-2 1,0 0 0,0-2-1,1-1 1,1-2-1,-1 0 1,1-2-1,1-1 1,-1-2 0,0 0-1,1-2 1,-1-2-1,0 0 1,53-12 0,-41 4 29,-1-1 1,0-3 0,-1-1-1,0-1 1,-1-3-1,-1-1 1,-1-1 0,-1-2-1,-1-2 1,-1-1 0,-1-2-1,47-52 1,-41 35-10,-2-2 1,-2-1-1,-3-1 0,-1-2 1,-3-1-1,-2-1 0,30-95 1,-43 108-9,-2-1 0,-2 0 0,-2 0 0,-1-1 0,-3 1 0,-1-1 1,-2 0-1,-2 1 0,-1-1 0,-3 1 0,-17-62 0,13 68-20,-1 1-1,-2 0 1,-2 1-1,-1 1 1,-1 0 0,-1 1-1,-2 1 1,-2 1-1,-33-34 1,40 47-32,-1 2 0,0 0 0,0 1 0,-1 0 1,-1 2-1,0 0 0,-1 1 0,0 1 0,0 1 0,-1 1 0,0 1 0,0 1 0,-1 0 0,1 2 0,-1 0 1,-36 1-1,25 5-16,0 1 1,0 1 0,0 2 0,1 2 0,0 0-1,1 3 1,0 0 0,1 2 0,1 1 0,-47 32-1,30-15 6,2 2 0,1 2 0,2 2 0,2 1-1,-55 72 1,70-80 23,1 2-1,2 1 1,2 1 0,1 1-1,1 0 1,-22 73 0,32-82 6,2 0 0,1 0 0,0 0 0,3 1 0,0-1 1,1 1-1,2 0 0,1-1 0,1 0 0,15 52 0,-6-38-1,2-1-1,2 0 0,1-2 0,2 0 0,2 0 1,1-2-1,2-1 0,57 61 0,-57-72 19,0-1 0,1-1 0,1-1 0,1-2 0,0-1-1,2-1 1,0-1 0,1-1 0,0-2 0,1-2 0,62 15-1,-55-20 36,0-2-1,1-1 0,0-2 1,-1-1-1,1-2 0,-1-2 1,0-2-1,0-2 0,0-1 1,-1-2-1,0-1 0,60-30 1,-65 26-7,-1-2 1,-2 0 0,0-3-1,0 0 1,-2-2 0,-1-1-1,-1-1 1,-1-2 0,-1 0-1,-2-1 1,0-2 0,-2 0-1,-2-1 1,17-36 0,-24 38-5,-2 0 0,0 0 1,-2-1-1,-2 0 0,0 0 1,-2-1-1,-1 1 0,-2-1 1,-1 1-1,-1-1 0,-2 1 1,-1 0-1,-1 0 0,-1 0 1,-22-51-1,11 35-31,-3 2-1,-2 0 1,-1 1 0,-2 2 0,-2 0-1,-2 2 1,-2 1 0,-1 2 0,-40-34-1,52 52-28,0 1-1,-1 2 0,0 0 0,-2 1 1,1 2-1,-2 0 0,0 2 1,0 0-1,-1 2 0,0 1 0,-30-5 1,27 9-32,-1 0 1,1 3-1,-1 0 1,1 2-1,-1 1 1,1 1 0,0 1-1,0 2 1,1 1-1,-28 12 1,8 0-18,2 2 0,0 3 0,2 1 0,1 2 0,1 2 0,-60 57 0,67-54 53,2 2 1,1 1-1,2 1 0,2 2 0,1 0 0,2 2 1,-25 57-1,39-71 12,2 0 0,0 1 0,2 0 0,1 0 1,2 1-1,0 0 0,2 0 0,1 0 0,2 0 0,7 56 0,-1-48-4,1 0 0,3-1 0,0-1 0,2 0 0,2 0 0,1-1 0,2-1 0,24 34 0,-19-34 4,2-2 1,1 0-1,2-1 1,1-2 0,1-1-1,1-1 1,49 31 0,-52-40 14,0-2 0,1 0 1,0-2-1,1-2 0,0 0 1,1-2-1,0-2 0,0 0 1,53 3-1,-56-10 28,0 0 1,0-2-1,0-1 0,0-1 0,-1-1 1,1-2-1,-1 0 0,0-2 0,26-13 1,-20 5 19,-1 0 0,0-3 0,-2 0 1,0-2-1,-2-1 0,37-38 0,-29 22-8,-1-2 0,-3-2-1,-1-1 1,-2-1 0,-3-2-1,-1 0 1,-2-2 0,-3-1-1,24-87 1,-32 91-16,-3-1 0,-2 0-1,-1-1 1,-3 1 0,-2-1 0,-2 0 0,-2 1 0,-15-79-1,13 103-40,-2 0 0,-1 1-1,0 0 1,-2 0 0,0 0 0,-2 2-1,0-1 1,-19-23 0,19 30-43,-1 0 1,0 1-1,-2 0 0,1 1 1,-1 0-1,-1 2 1,0-1-1,0 2 1,-1 0-1,-1 2 0,-25-9 1,14 7-401,0 2 1,0 2-1,-1 0 1,0 2-1,0 2 1,0 0-1,0 2 1,0 1-1,0 2 0,0 0 1,0 2-1,-40 15 1,-18 11-1260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375"/>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216 1 1112,'-4'6'416,"-7"11"328,-6 10-207,-7 11-129,-5 10-160,-4 7-72,-2 5-520,1 3 272,5-9-3153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4.83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309 0 2801,'-3'3'632,"-4"5"544,-5 5-352,-3 5-64,-5 6-176,-3 7-111,-5 5-201,-3 5-120,-2 4-360,-3 2-305,1 1-1127,-1 1 952,7-8-3937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288"/>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54 1 968,'-4'6'24,"-8"10"-224,-7 10 144,0 0-680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36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115 0 2080,'-7'14'561,"-8"17"399,-6 18-192,-1 11-472,0 9-520,6 4 112,4-10-4217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5.797"/>
    </inkml:context>
    <inkml:brush xml:id="br0">
      <inkml:brushProperty name="width" value="0.035" units="cm"/>
      <inkml:brushProperty name="height" value="0.21" units="cm"/>
      <inkml:brushProperty name="color" value="#FFFFFF"/>
      <inkml:brushProperty name="inkEffects" value="pencil"/>
    </inkml:brush>
  </inkml:definitions>
  <inkml:trace contextRef="#ctx0" brushRef="#br0">176 0 2689,'-4'4'208,"-5"6"264,-6 6 192,-4 8 208,-3 7 0,-2 8-264,2 6-192,1 7-320,4 5-120,5 6-520,4 4-544,6 4 600,2-10-4265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6.466"/>
    </inkml:context>
    <inkml:brush xml:id="br0">
      <inkml:brushProperty name="width" value="0.1" units="cm"/>
      <inkml:brushProperty name="height" value="0.1" units="cm"/>
      <inkml:brushProperty name="color" value="#00A0D7"/>
    </inkml:brush>
  </inkml:definitions>
  <inkml:trace contextRef="#ctx0" brushRef="#br0">0 254 6841,'26'-5'128,"1"1"-63,8 0-90,13-2 122,4-3-25,16-8 120,11-4 80,14-9 112,3 0 16,2 1-168,-4 1-96,-8 5-288,-5 2-288,-13 5-825,-6 6-647,-13 12 984</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39.709"/>
    </inkml:context>
    <inkml:brush xml:id="br0">
      <inkml:brushProperty name="width" value="0.1" units="cm"/>
      <inkml:brushProperty name="height" value="0.6" units="cm"/>
      <inkml:brushProperty name="color" value="#FFFFFF"/>
      <inkml:brushProperty name="inkEffects" value="pencil"/>
    </inkml:brush>
  </inkml:definitions>
  <inkml:trace contextRef="#ctx0" brushRef="#br0">163 0 2304,'-2'0'969,"-2"1"719,-4 1-368,-4 2-279,-4 5-569,-3 6-320,-4 9-1056,-2 10-785,-3 13 873,3-1-3721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234"/>
    </inkml:context>
    <inkml:brush xml:id="br0">
      <inkml:brushProperty name="width" value="0.1" units="cm"/>
      <inkml:brushProperty name="height" value="0.6" units="cm"/>
      <inkml:brushProperty name="color" value="#FFFFFF"/>
      <inkml:brushProperty name="inkEffects" value="pencil"/>
    </inkml:brush>
  </inkml:definitions>
  <inkml:trace contextRef="#ctx0" brushRef="#br0">286 1 2617,'-2'1'632,"-2"1"648,-4 2 8,-2 3-136,-3 1-183,-3 2-241,-3 2-152,-3 3-232,-2 3-80,-1 6-176,-1 7-64,0 7-40,2 9-64,3 9-304,2 9-168,5 9-864,6 8 783,3-9-6248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0.702"/>
    </inkml:context>
    <inkml:brush xml:id="br0">
      <inkml:brushProperty name="width" value="0.1" units="cm"/>
      <inkml:brushProperty name="height" value="0.6" units="cm"/>
      <inkml:brushProperty name="color" value="#FFFFFF"/>
      <inkml:brushProperty name="inkEffects" value="pencil"/>
    </inkml:brush>
  </inkml:definitions>
  <inkml:trace contextRef="#ctx0" brushRef="#br0">176 0 1712,'-6'4'56,"-5"5"72,-5 8 441,-3 8 247,-3 8 456,0 9 56,0 9-256,1 7-239,3 9-481,5 5-336,7 6-1064,9 2-649,9 0 817,3-13-3649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1.187"/>
    </inkml:context>
    <inkml:brush xml:id="br0">
      <inkml:brushProperty name="width" value="0.1" units="cm"/>
      <inkml:brushProperty name="height" value="0.6" units="cm"/>
      <inkml:brushProperty name="color" value="#FFFFFF"/>
      <inkml:brushProperty name="inkEffects" value="pencil"/>
    </inkml:brush>
  </inkml:definitions>
  <inkml:trace contextRef="#ctx0" brushRef="#br0">53 0 4697,'-3'4'136,"-3"6"-48,-3 7-16,-1 6 64,0 6 112,2 6 32,2 5 8,5 3-64,9 2-152,8 3-320,13 1 152,0-8-5801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204"/>
    </inkml:context>
    <inkml:brush xml:id="br0">
      <inkml:brushProperty name="width" value="0.1" units="cm"/>
      <inkml:brushProperty name="height" value="0.6" units="cm"/>
      <inkml:brushProperty name="color" value="#FFFFFF"/>
      <inkml:brushProperty name="inkEffects" value="pencil"/>
    </inkml:brush>
  </inkml:definitions>
  <inkml:trace contextRef="#ctx0" brushRef="#br0">257 10 1608,'1'-1'-184,"3"-1"-224,0 0-8,1-1 144,0 2 352,-2 1 448,0 3 56,-2 1 0,1 1 9,0 1 31,-1 2 8,1 0-88,0 1-136,-1 2-248,0 2 64,-2 2 144,-1 3 8,-3 5 64,-4 4-120,-5 6-168,-6 6-15,-6 9-185,-6 7-97,-8 7-167,-7 6-136,-5 1 232,7-11-5697</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2.735"/>
    </inkml:context>
    <inkml:brush xml:id="br0">
      <inkml:brushProperty name="width" value="0.1" units="cm"/>
      <inkml:brushProperty name="height" value="0.6" units="cm"/>
      <inkml:brushProperty name="color" value="#FFFFFF"/>
      <inkml:brushProperty name="inkEffects" value="pencil"/>
    </inkml:brush>
  </inkml:definitions>
  <inkml:trace contextRef="#ctx0" brushRef="#br0">247 0 5809,'1'2'208,"2"2"0,3 5-120,1 3 0,2 6 40,1 6 80,1 6 177,-1 7 55,0 7-32,-2 6-96,-1 8-208,-3 7-64,-3 7-32,-4 8-32,-5 4-392,-6 3-144,-7 0-177,-8-2-63,-8-3 384,-9-5 152,-10-6-264,-7-7 416,6-14-4465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248"/>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 3017,'3'1'816,"5"4"408,6 5-208,4 7-256,4 8-415,3 9-121,0 11-72,1 9-16,-3 9-72,-2 8-24,-3 6 0,-4 5 8,-4 3 8,-7 2 0,-5-1-8,-9 0-8,-7-2-40,-9-1-192,-6-1-1569,-6-4 1217,4-15-5041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3.737"/>
    </inkml:context>
    <inkml:brush xml:id="br0">
      <inkml:brushProperty name="width" value="0.1" units="cm"/>
      <inkml:brushProperty name="height" value="0.6" units="cm"/>
      <inkml:brushProperty name="color" value="#FFFFFF"/>
      <inkml:brushProperty name="inkEffects" value="pencil"/>
    </inkml:brush>
  </inkml:definitions>
  <inkml:trace contextRef="#ctx0" brushRef="#br0">102 3 3929,'2'-1'320,"2"0"280,2 0-352,2 2-8,0 4-64,1 4 0,0 6-8,-1 7-24,0 9-32,-1 8-32,-1 10-64,-3 10 0,-2 7 16,-2 7 16,-5 2-16,-3 1-8,-6-1-224,-5-2-200,-6-5-488,-6-3-408,-5-7 704,2-12-2393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196"/>
    </inkml:context>
    <inkml:brush xml:id="br0">
      <inkml:brushProperty name="width" value="0.1" units="cm"/>
      <inkml:brushProperty name="height" value="0.6" units="cm"/>
      <inkml:brushProperty name="color" value="#FFFFFF"/>
      <inkml:brushProperty name="inkEffects" value="pencil"/>
    </inkml:brush>
  </inkml:definitions>
  <inkml:trace contextRef="#ctx0" brushRef="#br0">74 0 3049,'1'0'672,"2"1"720,2 2-88,1 3-111,1 4-145,0 4-272,0 5-160,0 6-280,-2 6-104,-1 5-144,-1 6-40,-2 2-16,-3 3-8,-2 0-272,-5 0-152,-5 0-368,-5 1-336,-6 0-1313,-4 0 1449,2-9-3937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4.704"/>
    </inkml:context>
    <inkml:brush xml:id="br0">
      <inkml:brushProperty name="width" value="0.1" units="cm"/>
      <inkml:brushProperty name="height" value="0.6" units="cm"/>
      <inkml:brushProperty name="color" value="#FFFFFF"/>
      <inkml:brushProperty name="inkEffects" value="pencil"/>
    </inkml:brush>
  </inkml:definitions>
  <inkml:trace contextRef="#ctx0" brushRef="#br0">150 0 6417,'3'3'288,"3"4"177,2 6 87,3 6 56,0 4 96,0 4 24,-1 4 0,-2 3-72,-2 4-144,-3 4-271,-3 4-81,-3 5-80,-4 4-24,-5 6-56,-5 4-32,-6 3-256,-5 1-185,-4-1-727,-3-3-800,-2-5 1144,4-13-6490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7.053"/>
    </inkml:context>
    <inkml:brush xml:id="br0">
      <inkml:brushProperty name="width" value="0.1" units="cm"/>
      <inkml:brushProperty name="height" value="0.1" units="cm"/>
      <inkml:brushProperty name="color" value="#00A0D7"/>
    </inkml:brush>
  </inkml:definitions>
  <inkml:trace contextRef="#ctx0" brushRef="#br0">0 192 4305,'26'7'648,"1"-7"872,3-2-1096,4-4-223,2-3-81,8-6-104,5-3-24,12-6-40,4-1 0,8-5-225,2-2-215,9-6 248</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5.53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0 423 5641,'5'-2'568,"6"-4"497,9-5-577,10-3-280,8-4-80,8-3-64,7-3-32,5-2-24,3-4 0,2-7-160,-1-7-328,1-12-1161,0-13 993,-10 5-4641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062"/>
    </inkml:context>
    <inkml:brush xml:id="br0">
      <inkml:brushProperty name="width" value="0.1" units="cm"/>
      <inkml:brushProperty name="height" value="0.6" units="cm"/>
      <inkml:brushProperty name="color" value="#FFFFFF"/>
      <inkml:brushProperty name="inkEffects" value="pencil"/>
    </inkml:brush>
  </inkml:definitions>
  <inkml:trace contextRef="#ctx0" brushRef="#br0">0 723 1688,'2'0'536,"6"-2"785,6-3-233,11-5-24,10-6-168,10-7-239,9-4-33,7-2 24,5 0-96,2 2-256,3 1-104,1 1-152,3 0-32,0-2-8,0-3-16,-3-5 0,-3-7-32,-3-10-400,-2-10-360,-1-12-1097,-2-9 993,-11 9-4545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6.562"/>
    </inkml:context>
    <inkml:brush xml:id="br0">
      <inkml:brushProperty name="width" value="0.1" units="cm"/>
      <inkml:brushProperty name="height" value="0.6" units="cm"/>
      <inkml:brushProperty name="color" value="#FFFFFF"/>
      <inkml:brushProperty name="inkEffects" value="pencil"/>
    </inkml:brush>
  </inkml:definitions>
  <inkml:trace contextRef="#ctx0" brushRef="#br0">1 631 3193,'3'1'448,"6"3"632,6 0-680,7 1 80,7 0 80,6-2 24,5-1-23,5-2-17,4-2-200,5-4-104,7-5-136,5-6-48,5-9-40,2-9-8,0-8-8,-1-9 0,-2-8-32,-3-8-128,-2-9-400,-4-9-329,-5-6 425,-12 12-6049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085"/>
    </inkml:context>
    <inkml:brush xml:id="br0">
      <inkml:brushProperty name="width" value="0.1" units="cm"/>
      <inkml:brushProperty name="height" value="0.6" units="cm"/>
      <inkml:brushProperty name="color" value="#FFFFFF"/>
      <inkml:brushProperty name="inkEffects" value="pencil"/>
    </inkml:brush>
  </inkml:definitions>
  <inkml:trace contextRef="#ctx0" brushRef="#br0">1 828 7962,'2'0'440,"6"-1"96,5 0-8,6 0-200,5 0-24,6-2-8,6 0 24,6-4-48,7-2-56,7-4-104,6-5-64,5-7-40,2-8-8,2-9-8,1-11-40,1-11-168,0-10-104,-1-8-208,-4-5-152,-6 1-400,-8 2-505,-7 6 897,-12 16-5529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565"/>
    </inkml:context>
    <inkml:brush xml:id="br0">
      <inkml:brushProperty name="width" value="0.1" units="cm"/>
      <inkml:brushProperty name="height" value="0.6" units="cm"/>
      <inkml:brushProperty name="color" value="#FFFFFF"/>
      <inkml:brushProperty name="inkEffects" value="pencil"/>
    </inkml:brush>
  </inkml:definitions>
  <inkml:trace contextRef="#ctx0" brushRef="#br0">645 0 1320,'1'1'640,"-1"0"369,1 1 103,0 1-72,1 3-296,0 3-120,1 6-312,0 8-128,0 7-152,-2 10-23,-1 6-9,-2 6 0,-3 6 0,-5 2 8,-6 5-16,-8 4-1,-9 3 1,-8 3 0,-8 2-56,-6-1-96,-7-2-104,-5-5 16,-6-6 56,-5-7-64,-2-7 208,13-12-5721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7.919"/>
    </inkml:context>
    <inkml:brush xml:id="br0">
      <inkml:brushProperty name="width" value="0.1" units="cm"/>
      <inkml:brushProperty name="height" value="0.6" units="cm"/>
      <inkml:brushProperty name="color" value="#FFFFFF"/>
      <inkml:brushProperty name="inkEffects" value="pencil"/>
    </inkml:brush>
  </inkml:definitions>
  <inkml:trace contextRef="#ctx0" brushRef="#br0">1 565 3841,'2'-2'440,"6"-1"272,5-4-256,8-5-72,7-5-192,8-6-72,6-6-80,6-6-16,5-6-16,2-8 0,2-9-8,1-8-64,1-8-1368,0-5 1040,-11 10-3945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8.853"/>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 3465,'8'3'440,"10"4"192,9 8-152,7 6-144,7 9-200,5 8-80,5 10-56,1 8-416,1 9 288,-8-6-4873</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36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36 4393,'3'-3'552,"4"-2"984,6-3-1112,4 0 113,4 1 247,3 2 56,3 5-80,5 5-112,5 5-328,6 7-144,7 6-160,5 6-40,5 9-232,2 8-144,1 11-552,0 11-400,1 9 744,-12-8-6786</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49.890"/>
    </inkml:context>
    <inkml:brush xml:id="br0">
      <inkml:brushProperty name="width" value="0.1" units="cm"/>
      <inkml:brushProperty name="height" value="0.6" units="cm"/>
      <inkml:brushProperty name="color" value="#FFFFFF"/>
      <inkml:brushProperty name="inkEffects" value="pencil"/>
    </inkml:brush>
  </inkml:definitions>
  <inkml:trace contextRef="#ctx0" brushRef="#br0">0 14 4345,'3'-2'544,"1"0"848,4-2-487,3 0 215,2 2-88,2 3-240,2 3-128,2 7-208,2 7-88,2 8-175,3 8-65,3 8-88,3 6-16,4 7-16,3 5-8,1 6-32,0 6-88,-1 6-201,-3 2-159,-5 0-728,-4-3-1000,-6-8 1295,-7-14-5816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384"/>
    </inkml:context>
    <inkml:brush xml:id="br0">
      <inkml:brushProperty name="width" value="0.1" units="cm"/>
      <inkml:brushProperty name="height" value="0.6" units="cm"/>
      <inkml:brushProperty name="color" value="#FFFFFF"/>
      <inkml:brushProperty name="inkEffects" value="pencil"/>
    </inkml:brush>
  </inkml:definitions>
  <inkml:trace contextRef="#ctx0" brushRef="#br0">1 10 2809,'2'-1'576,"3"-1"400,3 0-8,3 0 16,3 0-288,0 1-167,3 3-209,0 2-56,4 3-104,3 4-64,4 3-72,3 4-8,4 5-8,4 5 8,4 7-16,3 8-24,4 9-256,0 9-352,-1 7-849,-2 6-383,-5 5 872,-9-13-2177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198"/>
    </inkml:context>
    <inkml:brush xml:id="br0">
      <inkml:brushProperty name="width" value="0.1" units="cm"/>
      <inkml:brushProperty name="height" value="0.1" units="cm"/>
      <inkml:brushProperty name="color" value="#00A0D7"/>
    </inkml:brush>
  </inkml:definitions>
  <inkml:trace contextRef="#ctx0" brushRef="#br0">0 1 4769,'40'31'120,"-1"24"-64,1 10-32,-3 22-16</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0.968"/>
    </inkml:context>
    <inkml:brush xml:id="br0">
      <inkml:brushProperty name="width" value="0.1" units="cm"/>
      <inkml:brushProperty name="height" value="0.6" units="cm"/>
      <inkml:brushProperty name="color" value="#FFFFFF"/>
      <inkml:brushProperty name="inkEffects" value="pencil"/>
    </inkml:brush>
  </inkml:definitions>
  <inkml:trace contextRef="#ctx0" brushRef="#br0">0 3 6297,'1'0'208,"2"-1"16,3 0-56,3 1 41,4 2 143,3 2 64,5 5 32,4 4-32,5 5-152,5 6-112,5 6-112,4 4-16,2 6-16,2 5 8,-1 6-8,-2 4-8,-5 4 0,-6 4-8,-5 2-16,-5 0-96,-5-1-672,-5-2-585,-4-4 705,-3-11-5585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156"/>
    </inkml:context>
    <inkml:brush xml:id="br0">
      <inkml:brushProperty name="width" value="0.1" units="cm"/>
      <inkml:brushProperty name="height" value="0.6" units="cm"/>
      <inkml:brushProperty name="color" value="#FFFFFF"/>
      <inkml:brushProperty name="inkEffects" value="pencil"/>
    </inkml:brush>
  </inkml:definitions>
  <inkml:trace contextRef="#ctx0" brushRef="#br0">0 0 3065,'1'1'624,"1"1"896,3-1-800,5 0-160,4 0-112,7 1-39,5 0-1,6 1 120,6 1 32,4 3-144,4 3-88,3 3-192,3 3-80,2 2-48,6 1-8,5-1-16,6-1 0,5-4-120,4-6-296,3-8-1312,1-9 1103,-13-4-6160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2.70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1 227 3705,'3'-1'840,"5"-2"896,6-1-759,5 0-73,6 0-264,4 2-88,4 2-208,4 3-72,6 1-88,5 2-56,6 0-96,8-1-16,5-4-16,5-5-16,6-7-24,5-7-144,3-9-440,1-8-272,-2-9-1113,-4-6 1105,-15 6-4753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53.210"/>
    </inkml:context>
    <inkml:brush xml:id="br0">
      <inkml:brushProperty name="width" value="0.1" units="cm"/>
      <inkml:brushProperty name="height" value="0.6" units="cm"/>
      <inkml:brushProperty name="color" value="#FFFFFF"/>
      <inkml:brushProperty name="inkEffects" value="pencil"/>
    </inkml:brush>
  </inkml:definitions>
  <inkml:trace contextRef="#ctx0" brushRef="#br0">1 220 4001,'2'0'664,"6"0"648,7 0-167,7 1-257,9-2-168,10-1-264,8-2-88,11-2-136,8-4-64,7-4-96,7-4-40,6-4-304,5-6-368,4-6-1376,1-9 1175,-15 4-5448</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4.607"/>
    </inkml:context>
    <inkml:brush xml:id="br0">
      <inkml:brushProperty name="width" value="0.1" units="cm"/>
      <inkml:brushProperty name="height" value="0.1" units="cm"/>
      <inkml:brushProperty name="color" value="#004F8B"/>
    </inkml:brush>
  </inkml:definitions>
  <inkml:trace contextRef="#ctx0" brushRef="#br0">123 19 2665,'-8'3'4478,"28"-20"2202,-20 16-6658,0 1-1,1 0 1,-1 0-1,0-1 1,0 1 0,0 0-1,0 0 1,1 0-1,-1-1 1,0 1 0,0 0-1,1 0 1,-1 0-1,0 0 1,0-1 0,1 1-1,-1 0 1,0 0-1,1 0 1,-1 0-1,0 0 1,0 0 0,1 0-1,-1 0 1,0 0-1,1 0 1,-1 0 0,0 0-1,0 0 1,1 0-1,-1 0 1,0 0 0,1 0-1,-1 0 1,0 1-1,0-1 1,1 0 0,-1 0-1,0 0 1,0 0-1,1 1 1,7 14 293,1 25-212,-9-37-38,3 16-56,-1 0 1,-1 0 0,-1-1-1,0 1 1,-1 0 0,-2 0-1,0 0 1,0-1 0,-2 1-1,-10 26 1,-2-8-822,0 0 0,-3-2 0,-44 61 0,43-66 71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3.075"/>
    </inkml:context>
    <inkml:brush xml:id="br0">
      <inkml:brushProperty name="width" value="0.1" units="cm"/>
      <inkml:brushProperty name="height" value="0.1" units="cm"/>
      <inkml:brushProperty name="color" value="#004F8B"/>
    </inkml:brush>
  </inkml:definitions>
  <inkml:trace contextRef="#ctx0" brushRef="#br0">69 89 1840,'19'-4'784,"-28"-4"1885,8 7-2457,0 1 1,0-1-1,0 0 1,0 1-1,0-1 1,0 0-1,0 1 1,0-1-1,0 0 1,1 0-1,-1 0 1,0 0-1,0 0 1,1 0-1,-1 0 1,0 0-1,1 0 1,-1 0-1,1 0 1,0 0-1,-1-1 1,1 1-1,0 0 1,0 0-1,0 0 1,0-1-1,0 1 1,0 0-1,0-2 1,3 1 27,1 0-1,-1 1 1,1-1 0,-1 1 0,1 0-1,0-1 1,-1 2 0,1-1 0,0 0-1,0 1 1,7 0 0,1-1 176,14-3-232,0 1 1,1 2 0,0 1 0,-1 1 0,1 1 0,-1 1 0,0 2-1,0 0 1,0 2 0,-1 1 0,0 1 0,37 18 0,-25-12-80,-28-13-65,0 1 0,-1 1 0,1 0 0,-1 0 0,11 7 0,-19-11-37,0 1 1,0-1-1,0 0 1,0 0-1,0 0 0,0 0 1,0 0-1,1 0 0,-1 0 1,0 0-1,0 1 0,0-1 1,0 0-1,0 0 0,0 0 1,0 0-1,0 0 0,0 0 1,0 1-1,0-1 1,0 0-1,0 0 0,0 0 1,0 0-1,0 0 0,0 1 1,0-1-1,0 0 0,0 0 1,0 0-1,0 0 0,0 0 1,0 0-1,0 1 0,0-1 1,0 0-1,0 0 1,0 0-1,0 0 0,-1 0 1,1 0-1,0 0 0,0 1 1,0-1-1,0 0 0,0 0 1,0 0-1,0 0 0,-1 0 1,1 0-1,0 0 0,0 0 1,0 0-1,0 0 1,0 0-1,-1 0 0,-13 5 69,-14-2-32,16-5-36,0-1 1,0 0 0,0 0-1,0-1 1,1-1 0,-1 0-1,1-1 1,1 0-1,-1 0 1,1-1 0,-18-16-1,13 11 6,-1 1 0,0 1 0,-29-15 0,31 21-11,0 0 1,0 2-1,0-1 1,0 1-1,0 1 1,-1 1-1,1 0 1,-1 1-1,-14 3 1,4-2 20,-47-2-1,72 0-19,-32 0 11,31 0-13,0 0 1,0 0-1,0 0 0,0 0 1,0 0-1,0 0 1,0 0-1,0 1 1,0-1-1,0 0 0,0 1 1,0-1-1,1 1 1,-1-1-1,0 1 1,0-1-1,0 1 1,0 0-1,1-1 0,-1 1 1,0 0-1,1 0 1,-1-1-1,0 1 1,1 0-1,-1 0 0,0 1 1,4 0-6,1-1 0,-1 0-1,0-1 1,0 1 0,1 0 0,-1-1 0,0 0 0,1 0 0,-1 0 0,0 0-1,5-1 1,-3 1 4,57 4 35,0 3 0,0 2 0,-1 3 1,83 28-1,-131-36-18,1 0 0,-1 1 1,-1 0-1,1 1 0,-1 1 1,0 0-1,0 0 0,-1 1 0,15 13 1,-18-15 53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4.464"/>
    </inkml:context>
    <inkml:brush xml:id="br0">
      <inkml:brushProperty name="width" value="0.1" units="cm"/>
      <inkml:brushProperty name="height" value="0.1" units="cm"/>
      <inkml:brushProperty name="color" value="#004F8B"/>
    </inkml:brush>
  </inkml:definitions>
  <inkml:trace contextRef="#ctx0" brushRef="#br0">19 339 5529,'-16'18'3056,"25"-33"-348,24-33-784,-13 25-1673,2 1-1,0 2 1,50-37-1,82-38 856,-87 56-886,-33 27-192,-18 11-9,-16 2-17,0-1 0,1 0 0,-1 0-1,0 0 1,0 1 0,0-1 0,0 0-1,1 0 1,-1 1 0,0-1 0,0 0 0,0 0-1,0 1 1,0-1 0,0 0 0,0 1-1,1-1 1,-1 0 0,0 1 0,0-1 0,0 0-1,0 0 1,0 1 0,0-1 0,-1 0-1,1 1 1,0-1 0,0 0 0,0 0 0,0 1-1,0-1 1,0 0 0,0 1 0,-1-1-1,1 0 1,0 0 0,0 0 0,0 1 0,-1-1-1,1 0 1,0 0 0,-1 1 0,-1 1 11,0 0 1,0 0-1,0 0 1,-1 0-1,1 0 1,-1-1 0,1 1-1,-1-1 1,0 1-1,1-1 1,-1 0-1,0 0 1,-4 0-1,-46 9 58,31-6-53,0 0-13,0 1 0,0 1 0,0 1 0,0 1 0,1 0 0,-37 23 0,47-24-2,1 1 0,-1 0 0,1 1 1,0 1-1,1-1 0,0 1 0,1 1 1,0 0-1,1 0 0,0 0 1,0 1-1,2 0 0,-6 14 0,6-13 1,1-4-5,1 0-1,0 0 0,0 0 0,1 0 1,-2 19-1,8-31-8,0 0 1,0 0-1,-1 0 1,1-1-1,-1 0 1,6-7-1,2-4-3,21-31 28,2 2 0,2 1-1,2 2 1,50-42 0,-74 72 18,0-2 22,1 2 0,0 0 0,1 0 0,25-11 0,-36 24 31,-8 7-46,-7 8-12,-3-5-10,-2 0 1,1-1-1,-1-1 0,-1 0 1,0-1-1,-19 8 0,13-7-19,0 2 0,-29 21 0,10 7 27,34-32-147,-1 1 0,0-1 0,-1-1 0,-11 9 0,18-25-3403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37.690"/>
    </inkml:context>
    <inkml:brush xml:id="br0">
      <inkml:brushProperty name="width" value="0.1" units="cm"/>
      <inkml:brushProperty name="height" value="0.1" units="cm"/>
      <inkml:brushProperty name="color" value="#004F8B"/>
    </inkml:brush>
  </inkml:definitions>
  <inkml:trace contextRef="#ctx0" brushRef="#br0">1 0 1280,'1'4'768,"0"0"849,2 2 79,6 4-248,3-1-151,3 3-377,4 0-224,2-1-392,4 0-256,6-2-968,2-1-1369,0 0 1321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7.942"/>
    </inkml:context>
    <inkml:brush xml:id="br0">
      <inkml:brushProperty name="width" value="0.1" units="cm"/>
      <inkml:brushProperty name="height" value="0.1" units="cm"/>
      <inkml:brushProperty name="color" value="#004F8B"/>
    </inkml:brush>
  </inkml:definitions>
  <inkml:trace contextRef="#ctx0" brushRef="#br0">54 44 2264,'-5'20'8981,"3"-18"-8482,1-1-247,0-1 0,0 1 0,0-1 0,0 0-1,0 0 1,-1 1 0,1-1 0,0 0 0,0 0 0,0 0 0,-1 0 0,1-1 0,0 1-1,0 0 1,0 0 0,-3-2 0,3 3-225,0-1 0,0 0 0,0 1 0,0-1-1,0 1 1,0-1 0,0 1 0,0-1 0,1 1 0,-1 0 0,0-1 0,0 1-1,0 0 1,1 0 0,-1-1 0,0 1 0,1 0 0,-1 0 0,1 0-1,-1 0 1,1 0 0,-1 0 0,1 0 0,0 0 0,-1 0 0,1 0 0,0 0-1,0 0 1,0 0 0,0 0 0,0 1 0,0-1 0,0 0 0,1 2-1,0 42 37,-1-45-60,0 1 1,0 0-1,1 0 1,-1 0-1,0 0 1,0 0-1,1-1 0,-1 1 1,0 0-1,1 0 1,-1-1-1,1 1 1,-1 0-1,1 0 0,0-1 1,-1 1-1,1-1 1,-1 1-1,1 0 1,0-1-1,0 1 1,-1-1-1,1 0 0,0 1 1,0-1-1,0 0 1,-1 1-1,1-1 1,0 0-1,0 0 0,0 0 1,1 1-1,1-2 10,-1 0-1,0 1 1,1-1-1,-1 0 0,0 0 1,1 0-1,-1-1 1,0 1-1,0 0 0,0-1 1,3-2-1,4-5 46,1-1 0,-1 0 0,9-14-1,-14 19-3,-1 0 0,0-1 0,0 1 0,0-1 0,3-12-1,-6 18-38,0-1-1,0 1 1,1-1-1,-1 1 0,0-1 1,0 0-1,0 1 0,0-1 1,0 1-1,0-1 1,0 0-1,0 1 0,0-1 1,-1 1-1,1-1 0,0 1 1,0-1-1,0 1 0,-1-1 1,1 1-1,0-1 1,-1 1-1,1-1 0,0 1 1,-1-1-1,1 1 0,-1-1 1,-1 1 4,1-1 0,0 1 0,-1 0 0,1 0 0,-1 0 0,1 0 0,-1 0 0,1 0 0,-1 0 1,1 0-1,-1 1 0,1-1 0,0 1 0,-1-1 0,1 1 0,-3 1 0,-2 1-3,0 1-1,1 0 1,-1 0-1,1 0 1,0 0-1,0 1 1,0 0 0,1 0-1,-1 1 1,1-1-1,1 1 1,-5 7-1,6-10-15,0 0 0,1 1-1,-1-1 1,0 0 0,1 1-1,0-1 1,0 1-1,0-1 1,0 1 0,1 0-1,-1-1 1,1 1 0,0 0-1,0-1 1,1 1-1,-1 0 1,1-1 0,-1 1-1,1-1 1,0 1 0,0-1-1,1 1 1,3 6-1,-5-9 5,1 0-1,0 0 0,0 0 0,0 0 0,0 0 0,0 0 0,0 0 1,0 0-1,0 0 0,0-1 0,0 1 0,0 0 0,0-1 1,1 1-1,-1-1 0,0 1 0,1-1 0,-1 0 0,0 1 1,1-1-1,-1 0 0,0 0 0,1 0 0,-1 0 0,0 0 1,1 0-1,-1 0 0,2-1 0,0 0 4,0-1 0,-1 1 0,1-1-1,0 0 1,0 1 0,-1-2 0,1 1 0,-1 0 0,0 0 0,1-1 0,2-3 0,0-1 7,0 0 0,-1-1-1,1 1 1,-1-1 0,-1 0 0,0 0 0,0 0 0,3-13 0,-6 19 8,0 0-1,1 0 0,-1 0 0,0 0 0,0 0 0,0 0 0,-1 0 0,1 0 1,0 1-1,-1-1 0,1 0 0,-1 0 0,0 0 0,1 1 0,-1-1 1,0 0-1,0 0 0,-2-1 0,3 2-8,-1 1 1,0-1-1,-1 0 1,1 1-1,0-1 1,0 1-1,0-1 1,0 1-1,0 0 1,0-1-1,-1 1 1,1 0-1,0 0 1,0 0-1,0 0 1,-1 0-1,1 0 0,0 0 1,0 0-1,0 1 1,-2-1-1,-1 2-5,-1-1-1,1 1 1,-1 0-1,1 0 1,0 1-1,0-1 1,0 1-1,1 0 1,-1 0-1,1 0 1,-1 1-1,1-1 1,-3 5-1,3-2-14,-1 0 0,1 1 0,1-1 0,-1 1 0,1 0 0,0 0 0,-1 13 0,3-19 5,-1 0 0,1 0 1,0 0-1,0 0 0,-1 0 1,1 1-1,0-1 0,0 0 1,0 0-1,0 0 0,1 0 1,-1 0-1,0 1 0,0-1 1,1 0-1,-1 0 1,1 0-1,-1 0 0,1 0 1,-1 0-1,1 0 0,-1 0 1,1 0-1,0 0 0,0-1 1,-1 1-1,1 0 0,0 0 1,0-1-1,0 1 0,0 0 1,0-1-1,0 1 1,0-1-1,0 1 0,0-1 1,0 0-1,0 1 0,0-1 1,1 0-1,-1 0 0,0 0 1,0 0-1,0 0 0,0 0 1,0 0-1,1 0 0,-1 0 1,0 0-1,0-1 0,0 1 1,0 0-1,0-1 1,0 1-1,0-1 0,1 0 1,4-2 5,0-1 0,0 1 0,-1-1 0,1 0 0,-1-1 0,0 1 0,0-1 0,-1 0 0,0 0 0,1-1 0,-2 1 0,1-1 0,3-6 0,-4 7 4,-1 0-1,1 1 1,-1-1-1,0 0 1,0 0-1,0-1 1,-1 1-1,0 0 1,0 0-1,0-1 1,-1 1-1,1-1 1,-1 1-1,0-1 1,-1 1-1,-1-9 1,1 12-5,1 1 1,-1-1-1,1 1 1,-1-1 0,0 1-1,1 0 1,-1-1-1,0 1 1,0 0 0,0 0-1,0-1 1,0 1-1,0 0 1,0 0 0,0 0-1,-1 0 1,1 1 0,0-1-1,0 0 1,-1 0-1,1 1 1,-1-1 0,1 1-1,-1-1 1,-1 1-1,1 0-2,0 0 0,-1 0 0,1 1 0,0-1 0,0 1 0,0 0 0,-1 0 0,1 0 0,0 0 0,0 0 0,0 0 0,1 0 0,-1 1 0,-3 2 0,-1 2-9,0 0 1,1 0-1,-1 0 1,1 1-1,1-1 0,0 1 1,0 1-1,-5 9 1,8-12 0,0 0 0,0 0 0,0 0 0,0 1 0,1-1 0,0 0 0,0 0 0,0 0 0,1 1 0,0-1 0,0 0 0,0 0 0,3 8 0,-3-12 4,-1 0-1,1 1 1,0-1-1,0 0 1,-1 1-1,1-1 1,0 0-1,0 0 1,0 0-1,1 0 1,-1 0-1,0 0 1,0 0-1,0 0 1,1-1-1,-1 1 1,0 0-1,1-1 1,2 1-1,-2 0 3,1-1-1,-1 0 1,1-1-1,-1 1 1,0 0-1,1-1 1,-1 1-1,0-1 1,1 0-1,-1 0 0,0 1 1,0-2-1,1 1 1,-1 0-1,0 0 1,2-3-1,3-1 9,-1-1-1,0 0 1,-1-1 0,1 1-1,-1-1 1,-1 0 0,1 0-1,-1-1 1,0 1-1,3-10 1,-6 14 0,-1 1 0,1-1 1,0 1-1,-1-1 0,1 1 0,-1-1 0,0 0 1,0 1-1,0-1 0,0 1 0,0-1 1,0 0-1,-1 1 0,1-1 0,-2-3 0,1 4 1,-1 1 0,1-1 0,0 1 0,0-1 0,-1 1 0,1 0 0,-1-1 0,1 1 0,-1 0 0,0 0 0,1 0 0,-1 0 0,0 0 0,0 1 0,0-1 0,0 0 0,1 1 0,-1-1 0,0 1 0,0 0 0,0 0 0,0 0 0,-4 0 0,1 0-3,-1 1 1,1 0-1,0 0 0,-1 0 0,1 0 0,0 1 0,0 0 0,0 0 0,0 1 1,0-1-1,0 1 0,1 0 0,-1 0 0,1 1 0,0-1 0,-4 6 0,5-7-11,0 1 0,1 0 0,-1 0-1,1 0 1,-1 0 0,1 1-1,0-1 1,0 1 0,1-1-1,-1 1 1,1-1 0,0 1 0,0 0-1,0 0 1,0 0 0,1 0-1,0 0 1,-1-1 0,1 1-1,1 0 1,-1 0 0,0 0 0,2 4-1,-2-7-45,1 0 0,-1 0 0,0-1 0,0 1 0,1 0-1,-1 0 1,1-1 0,-1 1 0,0 0 0,1-1 0,0 1-1,-1 0 1,1-1 0,-1 1 0,1-1 0,0 1 0,-1-1-1,1 1 1,0-1 0,-1 0 0,1 1 0,0-1 0,0 0 0,-1 0-1,1 1 1,0-1 0,0 0 0,0 0 0,-1 0 0,1 0-1,0 0 1,0 0 0,0 0 0,-1 0 0,1 0 0,1-1 0,0 1-369,0-1 1,0 0-1,0 0 1,0 0-1,0 0 1,0 0-1,0-1 1,0 1-1,0 0 1,0-1-1,-1 0 1,3-2-1,10-17-1725</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28.657"/>
    </inkml:context>
    <inkml:brush xml:id="br0">
      <inkml:brushProperty name="width" value="0.1" units="cm"/>
      <inkml:brushProperty name="height" value="0.1" units="cm"/>
      <inkml:brushProperty name="color" value="#004F8B"/>
    </inkml:brush>
  </inkml:definitions>
  <inkml:trace contextRef="#ctx0" brushRef="#br0">0 32 416,'4'-31'9361,"12"38"-5140,-1 4-4293,-10-8-403,4 4 597,0 0 1,-1 1-1,1 0 1,-1 1-1,-1 0 1,0 0-1,0 0 1,-1 1-1,0 0 1,0 1-1,6 17 0,-7-11-4,0 0 0,-1 0 0,-1 0 0,0 1 0,-2-1-1,0 1 1,-1 22 0,-2-14-484,-2 1 0,0-1-1,-2 0 1,0 0 0,-2 0 0,-1-1-1,-1-1 1,-1 1 0,-1-2 0,-19 28 0,4-13-1067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8.993"/>
    </inkml:context>
    <inkml:brush xml:id="br0">
      <inkml:brushProperty name="width" value="0.1" units="cm"/>
      <inkml:brushProperty name="height" value="0.1" units="cm"/>
      <inkml:brushProperty name="color" value="#00A0D7"/>
    </inkml:brush>
  </inkml:definitions>
  <inkml:trace contextRef="#ctx0" brushRef="#br0">0 59 3617,'12'-6'1161,"0"0"0,1 1 0,0 0 0,0 1 0,0 1 0,25-4 0,-20 4-413,37-5-406,1 2 0,0 2 0,0 3 0,91 10 0,222 49-1180,-308-46-140,0 3 1,-1 2-1,-1 3 0,57 28 0,-3 14-640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5.968"/>
    </inkml:context>
    <inkml:brush xml:id="br0">
      <inkml:brushProperty name="width" value="0.1" units="cm"/>
      <inkml:brushProperty name="height" value="0.1" units="cm"/>
      <inkml:brushProperty name="color" value="#004F8B"/>
    </inkml:brush>
  </inkml:definitions>
  <inkml:trace contextRef="#ctx0" brushRef="#br0">1 1 1256,'3'1'374,"0"0"-1,0 1 0,0-1 1,0 1-1,-1 0 1,1-1-1,0 1 0,-1 0 1,0 1-1,1-1 0,-1 0 1,0 1-1,0-1 0,3 6 1,19 17 1039,12-2-570,62 52 1,-85-63-753,0 1 0,-1 1 0,-1 0 0,0 0 0,-1 1 0,0 1 0,8 19 0,-2 5-52,-1 0 0,-3 1 0,-1 1 0,-3 0 0,-1 0 0,-1 1 0,-3 0 0,-2 0 0,-1 0 0,-3 0 0,-7 42 0,-7-12-2299,-5-4 921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019"/>
    </inkml:context>
    <inkml:brush xml:id="br0">
      <inkml:brushProperty name="width" value="0.1" units="cm"/>
      <inkml:brushProperty name="height" value="0.1" units="cm"/>
      <inkml:brushProperty name="color" value="#004F8B"/>
    </inkml:brush>
  </inkml:definitions>
  <inkml:trace contextRef="#ctx0" brushRef="#br0">0 1 456,'24'4'56,"-6"4"0,-4 2 8,-6 7-16,-1 3-8,-4 6 16,-2 5 32,-6 5-48,-2 5-200,-7 4 128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113"/>
    </inkml:context>
    <inkml:brush xml:id="br0">
      <inkml:brushProperty name="width" value="0.1" units="cm"/>
      <inkml:brushProperty name="height" value="0.1" units="cm"/>
      <inkml:brushProperty name="color" value="#004F8B"/>
    </inkml:brush>
  </inkml:definitions>
  <inkml:trace contextRef="#ctx0" brushRef="#br0">86 0 1968,'-47'8'-440,"9"-13"656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7.602"/>
    </inkml:context>
    <inkml:brush xml:id="br0">
      <inkml:brushProperty name="width" value="0.1" units="cm"/>
      <inkml:brushProperty name="height" value="0.1" units="cm"/>
      <inkml:brushProperty name="color" value="#004F8B"/>
    </inkml:brush>
  </inkml:definitions>
  <inkml:trace contextRef="#ctx0" brushRef="#br0">185 20 328,'-2'-2'114,"1"1"0,-1-1 0,0 1 0,1-1 0,-1 1 0,0-1 0,0 1 0,0 0 0,0 0 0,0 0-1,0 0 1,-1 0 0,1 1 0,0-1 0,0 1 0,0-1 0,-1 1 0,1 0 0,-4 0 0,3 1 114,-1 0 1,1 0-1,0 0 0,0 0 1,0 1-1,1-1 0,-1 1 1,0 0-1,0 0 0,1 0 1,0 0-1,-1 0 0,1 1 1,-3 3-1,-7 8 80,2 1 0,-1 0 0,2 1 1,0 0-1,1 0 0,0 1 0,2 0 0,0 0 0,-4 19 0,8-28-300,0-1-1,1 0 1,0 1-1,0-1 1,1 1-1,0-1 1,0 1-1,1-1 1,0 1-1,0-1 1,1 0-1,-1 0 1,2 1-1,-1-1 1,1 0-1,0-1 1,1 1-1,-1-1 1,1 1-1,1-1 1,-1 0-1,1 0 1,0-1-1,9 8 1,-2-5-253,-1 0 0,1-1 1,1-1-1,20 8 1,15 2-256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48.008"/>
    </inkml:context>
    <inkml:brush xml:id="br0">
      <inkml:brushProperty name="width" value="0.1" units="cm"/>
      <inkml:brushProperty name="height" value="0.1" units="cm"/>
      <inkml:brushProperty name="color" value="#004F8B"/>
    </inkml:brush>
  </inkml:definitions>
  <inkml:trace contextRef="#ctx0" brushRef="#br0">1 141 1760,'66'3'40,"6"-8"-40,3-8-32,6-15-152,5-10-152,1-21 184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0.935"/>
    </inkml:context>
    <inkml:brush xml:id="br0">
      <inkml:brushProperty name="width" value="0.1" units="cm"/>
      <inkml:brushProperty name="height" value="0.1" units="cm"/>
      <inkml:brushProperty name="color" value="#004F8B"/>
    </inkml:brush>
  </inkml:definitions>
  <inkml:trace contextRef="#ctx0" brushRef="#br0">4 1 5897,'-4'7'544,"5"1"489,3 2-217,3 2-24,1 1-168,7 2-200,2 2 0,11 2-48,7 1-40,15 2-152,8 3-80,14 5-96,7 0-24,21 0-264,12-5-336,11-13-1592,3-10 1328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620"/>
    </inkml:context>
    <inkml:brush xml:id="br0">
      <inkml:brushProperty name="width" value="0.1" units="cm"/>
      <inkml:brushProperty name="height" value="0.1" units="cm"/>
      <inkml:brushProperty name="color" value="#004F8B"/>
    </inkml:brush>
  </inkml:definitions>
  <inkml:trace contextRef="#ctx0" brushRef="#br0">24 24 992,'-3'5'440,"1"-1"0,-1 1-1,1 0 1,-1 0-1,2 1 1,-4 9 0,4-14-316,1 1 0,-1 0 0,1-1 0,-1 1 0,1 0 0,-1-1 0,1 1 0,0 0 1,0-1-1,0 1 0,0 0 0,0 0 0,0-1 0,1 1 0,-1 0 0,0-1 0,1 1 0,-1 0 0,1-1 1,0 1-1,0-1 0,-1 1 0,1-1 0,0 1 0,0-1 0,0 0 0,2 2 0,1-3-77,0 0 0,0-1 0,0 1 0,0-1 0,0 0 0,0 0 0,0 0 0,0-1 0,0 1-1,0-1 1,0 0 0,-1 0 0,1 0 0,-1-1 0,5-3 0,9-4 2,20-9-629,73-25-1,-61 27 119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1.951"/>
    </inkml:context>
    <inkml:brush xml:id="br0">
      <inkml:brushProperty name="width" value="0.1" units="cm"/>
      <inkml:brushProperty name="height" value="0.1" units="cm"/>
      <inkml:brushProperty name="color" value="#004F8B"/>
    </inkml:brush>
  </inkml:definitions>
  <inkml:trace contextRef="#ctx0" brushRef="#br0">86 63 3185,'-29'3'320,"-24"-2"547,53-1-847,0 0 1,-1-1-1,1 1 1,0 0 0,0 0-1,0 0 1,0 0 0,0 0-1,-1 0 1,1 0-1,0 0 1,0 0 0,0 0-1,0 0 1,0 0 0,0-1-1,0 1 1,0 0-1,-1 0 1,1 0 0,0 0-1,0 0 1,0 0 0,0 0-1,0-1 1,0 1-1,0 0 1,0 0 0,0 0-1,0 0 1,0 0 0,0-1-1,0 1 1,0 0-1,0 0 1,0 0 0,0 0-1,0 0 1,0-1 0,0 1-1,0 0 1,0 0-1,0 0 1,0 0 0,0 0-1,0-1 1,0 1 0,1 0-1,-1 0 1,0 0-1,0 0 1,0 0 0,0 0-1,0 0 1,0 0 0,0-1-1,1 1 1,11-10 448,15-7-205,-12 10-249,0 2-1,1 0 0,-1 0 0,1 2 0,0 0 1,0 1-1,0 0 0,0 1 0,1 1 0,-1 1 1,0 0-1,0 1 0,18 5 0,-16-3-414,0 1-1,0 1 0,-1 1 1,0 1-1,0 0 0,26 18 0,-2 7-485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2.057"/>
    </inkml:context>
    <inkml:brush xml:id="br0">
      <inkml:brushProperty name="width" value="0.1" units="cm"/>
      <inkml:brushProperty name="height" value="0.1" units="cm"/>
      <inkml:brushProperty name="color" value="#004F8B"/>
    </inkml:brush>
  </inkml:definitions>
  <inkml:trace contextRef="#ctx0" brushRef="#br0">436 1 1064,'-35'45'608,"-10"-5"689,-7-5 87,-7-5 8,-1-4-224,-1-11-623,-1-3-657,1-8-8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8.071"/>
    </inkml:context>
    <inkml:brush xml:id="br0">
      <inkml:brushProperty name="width" value="0.1" units="cm"/>
      <inkml:brushProperty name="height" value="0.1" units="cm"/>
      <inkml:brushProperty name="color" value="#004F8B"/>
    </inkml:brush>
  </inkml:definitions>
  <inkml:trace contextRef="#ctx0" brushRef="#br0">0 764 4377,'7'8'201,"-1"0"0,1 0 0,1-1 0,-1 1 0,1-2 0,0 1 0,1-1 0,0-1 1,0 1-1,0-1 0,0-1 0,1 0 0,-1 0 0,1-1 0,0 0 0,1-1 0,-1 0 0,14 1 0,-10-2-93,-1-1 0,1 0-1,0 0 1,-1-2 0,1 1 0,0-2 0,-1 0-1,0 0 1,0-2 0,0 1 0,0-2 0,-1 0-1,19-11 1,-11 2 110,-1-1-1,-1-1 1,-1-1-1,0 0 1,-1-1-1,-1-1 1,-1 0 0,-1-1-1,0-1 1,-2 0-1,0 0 1,-2-1-1,-1-1 1,9-34 0,-12 37-294,-1 0 1,0-1-1,-2 1 1,0-1-1,-1 0 1,-2 0-1,0 1 1,-1-1-1,-1 0 1,-1 1-1,-1 0 1,-1 0-1,-1 0 1,-1 1-1,-1 0 1,-17-30-1,-17-1-1783,-3 13 586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7:59.485"/>
    </inkml:context>
    <inkml:brush xml:id="br0">
      <inkml:brushProperty name="width" value="0.1" units="cm"/>
      <inkml:brushProperty name="height" value="0.1" units="cm"/>
      <inkml:brushProperty name="color" value="#00A0D7"/>
    </inkml:brush>
  </inkml:definitions>
  <inkml:trace contextRef="#ctx0" brushRef="#br0">1 1 6121,'20'3'224,"8"0"184,12 2 9,3 2 127,4 3 152,-2 1-96,0 5-264,1 3-120,1 11-1256,2 5 752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8:59.149"/>
    </inkml:context>
    <inkml:brush xml:id="br0">
      <inkml:brushProperty name="width" value="0.1" units="cm"/>
      <inkml:brushProperty name="height" value="0.1" units="cm"/>
      <inkml:brushProperty name="color" value="#004F8B"/>
    </inkml:brush>
  </inkml:definitions>
  <inkml:trace contextRef="#ctx0" brushRef="#br0">7 29 2865,'-5'7'552,"4"2"536,2 1-376,3 3 16,2 2-72,2 2-55,10-1-241,3-3-152,11-7-280,2-3-112,4-13-136,-1-7-57,-3-12-111,0-7-136,-3-10 376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1.549"/>
    </inkml:context>
    <inkml:brush xml:id="br0">
      <inkml:brushProperty name="width" value="0.1" units="cm"/>
      <inkml:brushProperty name="height" value="0.1" units="cm"/>
      <inkml:brushProperty name="color" value="#004F8B"/>
    </inkml:brush>
  </inkml:definitions>
  <inkml:trace contextRef="#ctx0" brushRef="#br0">1 419 984,'1'2'155,"0"-1"-1,1 0 0,-1 0 1,1 0-1,-1 0 1,1 0-1,-1 0 1,1 0-1,0 0 0,-1-1 1,1 1-1,0-1 1,0 1-1,-1-1 0,1 1 1,0-1-1,0 0 1,0 0-1,0 0 1,-1 0-1,1 0 0,0-1 1,0 1-1,0 0 1,-1-1-1,4-1 0,1-1 135,0-1 0,0 0 0,-1-1 0,1 1 0,-1-1-1,4-5 1,5-4-584,5-6 147,0-2 0,-2 0 0,0 0 0,-1-2-1,-2 0 1,0-1 0,-2 0 0,0-1 0,-2 0 0,-1-1 0,6-28-1,-3-7-520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2.892"/>
    </inkml:context>
    <inkml:brush xml:id="br0">
      <inkml:brushProperty name="width" value="0.1" units="cm"/>
      <inkml:brushProperty name="height" value="0.1" units="cm"/>
      <inkml:brushProperty name="color" value="#004F8B"/>
    </inkml:brush>
  </inkml:definitions>
  <inkml:trace contextRef="#ctx0" brushRef="#br0">49 9 3809,'7'-2'166,"1"0"-1,-1 0 1,1 1 0,-1 0 0,1 1-1,-1-1 1,1 1 0,-1 1 0,1 0-1,-1 0 1,1 0 0,-1 1 0,0 0-1,0 0 1,0 1 0,8 4 0,-6-2 50,0 1 1,0 1-1,-1 0 1,0 0-1,0 1 1,-1 0-1,0 0 1,0 1 0,-1 0-1,10 16 1,-6-8-260,-1 1 0,-1 0 0,0 1 0,-1-1 0,-1 1 0,-1 1 0,4 25 0,-8-31 5,0 0-1,-1 0 1,-1 0-1,0 0 1,-1 0-1,0 0 1,-1-1-1,-1 1 1,0-1-1,-1 0 1,-8 18-1,4-14-149,0 0 0,-1-1-1,0 0 1,-1-1 0,-1-1 0,-1 1 0,0-2 0,-1 0-1,0 0 1,0-2 0,-2 0 0,1 0 0,-2-1-1,1-1 1,-1-1 0,-27 9 0,-6-6-415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3.767"/>
    </inkml:context>
    <inkml:brush xml:id="br0">
      <inkml:brushProperty name="width" value="0.1" units="cm"/>
      <inkml:brushProperty name="height" value="0.1" units="cm"/>
      <inkml:brushProperty name="color" value="#004F8B"/>
    </inkml:brush>
  </inkml:definitions>
  <inkml:trace contextRef="#ctx0" brushRef="#br0">1 1 2152,'45'9'5549,"-5"0"-4167,-35-9-1321,0 1 1,0-1-1,0 1 0,0 1 0,0-1 0,0 1 0,0 0 0,0 0 0,-1 0 1,1 1-1,-1-1 0,1 1 0,-1 0 0,0 0 0,0 1 0,4 5 0,-2-2-117,-1 0-1,0 1 0,0-1 0,-1 1 0,0 0 0,0 1 0,-1-1 1,4 16-1,-2 0-410,-2-1 1,0 1 0,-1 0 0,-2 0-1,0 0 1,-5 32 0,1-37-175,0 1 1,-1-1-1,-10 26 1,-6 1-112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4.790"/>
    </inkml:context>
    <inkml:brush xml:id="br0">
      <inkml:brushProperty name="width" value="0.1" units="cm"/>
      <inkml:brushProperty name="height" value="0.1" units="cm"/>
      <inkml:brushProperty name="color" value="#004F8B"/>
    </inkml:brush>
  </inkml:definitions>
  <inkml:trace contextRef="#ctx0" brushRef="#br0">1 1 1760,'9'22'48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06.237"/>
    </inkml:context>
    <inkml:brush xml:id="br0">
      <inkml:brushProperty name="width" value="0.1" units="cm"/>
      <inkml:brushProperty name="height" value="0.1" units="cm"/>
      <inkml:brushProperty name="color" value="#004F8B"/>
    </inkml:brush>
  </inkml:definitions>
  <inkml:trace contextRef="#ctx0" brushRef="#br0">661 1 7322,'5'17'414,"-1"0"1,0 0 0,2 30 0,-6-38-107,0 0 1,-1-1-1,0 1 1,-1 0 0,0 0-1,0-1 1,0 1-1,-1-1 1,-6 11 0,-33 61-51,-3-3 0,-87 112 0,95-142-829,-2-1-1,-2-2 1,-3-2-1,0-2 1,-3-2-1,-72 45 1,51-43-476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369"/>
    </inkml:context>
    <inkml:brush xml:id="br0">
      <inkml:brushProperty name="width" value="0.35" units="cm"/>
      <inkml:brushProperty name="height" value="2.1" units="cm"/>
      <inkml:brushProperty name="color" value="#33CCFF"/>
      <inkml:brushProperty name="inkEffects" value="pencil"/>
    </inkml:brush>
  </inkml:definitions>
  <inkml:trace contextRef="#ctx0" brushRef="#br0">855 7 2913,'5'-1'264,"2"-1"504,-1 0-336,-1 1 96,-6 0 184,-3 3-56,-6 1-168,-4 2-23,-5 1-121,-2-1-40,-4 1-104,-2-1-72,-4 1-104,-3 1-56,-6 2-16,-5 3 0,-7 6 32,-8 6 40,-6 11 16,-7 11 16,-3 14 16,-2 11-8,3 8-616,5 4 432,14-12-7546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09.92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1063 13 2096,'0'-1'449,"-2"-2"567,-1-1-232,-2 1-24,-4 2 80,-2 2-104,-6 2-47,-6 3-17,-7 3-152,-6 0-72,-5 3-176,-4 2-80,-4 3-64,-5 4 0,-6 6 32,-4 6 24,-6 10 96,-5 10 32,0 10-32,-1 9-64,4 9-128,6 8-64,7 6-80,8 5-360,10-1 280,13-16-10530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370"/>
    </inkml:context>
    <inkml:brush xml:id="br0">
      <inkml:brushProperty name="width" value="0.35" units="cm"/>
      <inkml:brushProperty name="height" value="2.1" units="cm"/>
      <inkml:brushProperty name="color" value="#33CCFF"/>
      <inkml:brushProperty name="inkEffects" value="pencil"/>
    </inkml:brush>
  </inkml:definitions>
  <inkml:trace contextRef="#ctx0" brushRef="#br0">977 46 3217,'-2'-2'592,"-4"-3"464,-3-3 104,-5-3-7,-4 2-65,-7 1-88,-6 5-352,-8 6-104,-7 8-240,-7 9-96,-8 10-128,-5 10-32,-4 12-24,-1 13 0,-1 11-8,1 11 0,2 11-8,3 11-16,5 8-344,8 6-544,10 3 528,12-20-9194</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0.7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587 8 2729,'-4'-2'344,"-5"0"512,-6 0 280,-4 1 208,-3 1 41,-5 3-153,-2 4-200,-3 5-280,-2 4-184,-4 5-264,-1 6-47,-3 7-57,-3 10-24,0 13-48,0 12-56,3 12-40,5 11-32,8 7-216,8 6-368,10 3-1321,10 2 1137,5-18-8306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3.512"/>
    </inkml:context>
    <inkml:brush xml:id="br0">
      <inkml:brushProperty name="width" value="0.1" units="cm"/>
      <inkml:brushProperty name="height" value="0.1" units="cm"/>
      <inkml:brushProperty name="color" value="#00A0D7"/>
    </inkml:brush>
  </inkml:definitions>
  <inkml:trace contextRef="#ctx0" brushRef="#br0">145 75 1416,'-27'-20'10661,"27"19"-10598,0 1 0,0-1-1,0 1 1,0-1-1,0 1 1,0-1-1,0 1 1,1-1-1,-1 1 1,0-1-1,0 1 1,0-1-1,1 1 1,-1 0-1,0-1 1,1 1-1,-1-1 1,0 1-1,1 0 1,-1-1-1,0 1 1,1 0-1,-1 0 1,1-1 0,-1 1-1,0 0 1,1 0-1,-1-1 1,1 1-1,-1 0 1,1 0-1,-1 0 1,1 0-1,0 0 1,20-9 40,1 2 1,0 0 0,0 2-1,0 0 1,1 1-1,-1 1 1,1 2 0,0 0-1,0 1 1,0 1 0,-1 2-1,1 0 1,0 1 0,-1 1-1,0 2 1,22 8-1,-44-15-96,1 0 0,-1 0 0,0 0 0,1 0 0,-1 0 0,1 0 0,-1 0 0,0 0 0,1 0 0,-1 0 0,1 1 0,-1-1 0,0 0 0,1 0-1,-1 0 1,0 0 0,1 1 0,-1-1 0,0 0 0,1 0 0,-1 1 0,0-1 0,0 0 0,1 1 0,-1-1 0,0 0 0,0 0 0,1 1 0,-1-1-1,0 1 1,0-1 0,0 0 0,0 1 0,0-1 0,1 0 0,-1 1 0,0-1 0,0 1 0,0-1 0,0 0 0,0 1 0,-19 4 345,-30-6 209,20-3-461,-171-13 258,177 17-336,1 0 0,-1 2 0,0 0 0,1 1 0,0 2 0,-36 11 0,19 9-65,27-9 31,12-15 12,0-1 0,0 1 1,0-1-1,0 1 0,0-1 0,0 0 1,0 1-1,1-1 0,-1 1 1,0-1-1,0 0 0,0 1 0,1-1 1,-1 0-1,0 1 0,1-1 1,-1 0-1,0 1 0,1-1 0,-1 0 1,0 0-1,1 1 0,-1-1 0,0 0 1,1 0-1,-1 0 0,1 1 1,-1-1-1,1 0 0,-1 0 0,0 0 1,1 0-1,-1 0 0,1 0 0,-1 0 1,1 0-1,-1 0 0,0 0 1,1 0-1,6-1 18,0 0 1,0 0-1,-1-1 1,1 0-1,-1 0 1,1-1 0,-1 1-1,0-1 1,0-1-1,11-7 1,25-11-12,-30 18-16,0 1 1,0 0-1,0 0 1,0 1-1,0 1 1,1 0 0,15 1-1,0 3-5,0 1 0,28 7 0,10-5 38,-56-6-22,0 0-1,0 0 1,0 1-1,0 1 1,-1-1-1,1 1 1,-1 1-1,17 6 1,-25-8-54,1 0 0,-1 0 0,1 0 0,-1 0 0,0 0 0,0 0 0,0 0 0,0 1 0,0-1 0,0 0 0,0 1 0,0-1 0,0 0 0,-1 1 0,1-1 0,0 1 0,-1-1 0,1 1 0,-1-1 0,0 1 0,1 0 0,-1-1 0,0 1 0,0 0 0,0-1 0,0 1 0,0-1 0,-1 3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19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191 0 8202,'-7'9'544,"-7"14"312,-9 14-56,-4 16-192,-3 12-160,2 12-288,2 10-96,7 9-64,6 8-32,10 5-552,10 2-400,11-1-1696,12-6 1455,2-20-4952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1.657"/>
    </inkml:context>
    <inkml:brush xml:id="br0">
      <inkml:brushProperty name="width" value="0.35" units="cm"/>
      <inkml:brushProperty name="height" value="2.1" units="cm"/>
      <inkml:brushProperty name="color" value="#33CCFF"/>
      <inkml:brushProperty name="inkEffects" value="pencil"/>
    </inkml:brush>
  </inkml:definitions>
  <inkml:trace contextRef="#ctx0" brushRef="#br0">6 1 7282,'-1'1'264,"0"2"24,0 4 184,-1 5 96,2 6 128,1 7 0,4 8-120,4 9-88,8 12-184,9 10-103,12 11-362,12 6-487,14 5-1760,13-2 1472,-7-14-6746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231"/>
    </inkml:context>
    <inkml:brush xml:id="br0">
      <inkml:brushProperty name="width" value="0.35" units="cm"/>
      <inkml:brushProperty name="height" value="2.1" units="cm"/>
      <inkml:brushProperty name="color" value="#33CCFF"/>
      <inkml:brushProperty name="inkEffects" value="pencil"/>
    </inkml:brush>
  </inkml:definitions>
  <inkml:trace contextRef="#ctx0" brushRef="#br0">56 0 5225,'0'2'704,"-2"3"529,-3 4 63,-1 3 128,-2 5-152,0 5-167,-1 4-265,1 6-112,2 3-272,2 5-152,6 3-240,6 3-72,9 4-56,10 4-24,14 2-280,13 2-352,14-2-840,14-3-1073,14-9 1441,-9-12-6826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2.69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9074,'3'4'536,"6"6"88,4 8-24,6 7-192,7 8-168,5 8-15,7 8 31,6 8 24,9 6-24,10 4-152,9 2-80,9-3-608,9-7-225,7-11-535,6-12-584,5-15 1200,-16-11-6506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1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28 1 6249,'-2'5'704,"-3"7"921,-1 7-1089,-1 5 104,1 4 80,4 2 40,5 0 73,7 2-25,10 2-208,11 2-120,12 2-344,12 0-80,12 0-488,9-2-208,10-6-496,8-6-305,5-9-511,4-9-761,-2-12 1585,-17-4-3577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3.62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9842,'0'4'424,"1"4"120,2 5-160,3 4-40,5 4-39,5 3-25,7 4 8,6 2-16,9 2-48,9 0-136,11 1-72,8-2-304,9-3-64,7-3-393,7-7-263,5-9-616,5-11-809,1-11 1377,-16-4-4449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1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0 307 7218,'1'4'440,"2"3"640,2 3-608,5 0 40,4 2 40,8-1-112,7 1-96,9 1-72,6-1-40,7-1-136,8-1-39,8-1-49,7-2-16,6-2-17,5-4 1,1-6 16,1-7-16,-2-9-8,-1-10-24,-3-11-216,-5-11-208,-6-10-712,-6-8-528,-7-6 912,-14 11-6266</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58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1162 3457,'2'1'320,"6"1"560,6-1-256,7-3 200,8-4 8,7-5-151,7-6-169,7-7-176,7-5-56,5-7-48,6-5 8,2-5 32,1-5 0,-2-4-48,-4-3-56,-4-5-88,-3-2-32,-5-3-32,-3-3 0,-3-2-48,-4-3-176,-3-2-496,-4-1-392,-3 0-1401,-5 3 1393,-7 14-3569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4.996"/>
    </inkml:context>
    <inkml:brush xml:id="br0">
      <inkml:brushProperty name="width" value="0.35" units="cm"/>
      <inkml:brushProperty name="height" value="2.1" units="cm"/>
      <inkml:brushProperty name="color" value="#33CCFF"/>
      <inkml:brushProperty name="inkEffects" value="pencil"/>
    </inkml:brush>
  </inkml:definitions>
  <inkml:trace contextRef="#ctx0" brushRef="#br0">571 57 1584,'-1'0'672,"-2"-1"721,-2-1-41,-1-1-208,1-2-127,-1-1-313,3-2-168,1 0-336,1 0-56,3 0 160,2 3 96,0 2 40,2 4-32,1 3-208,1 6-120,-1 6-80,1 6-40,0 8-120,0 6-40,0 8-104,-1 5-24,-2 7 48,-2 4-16,-5 4-40,-4 5 16,-6 2-40,-6 4 72,-10 0 144,-8 2 72,-10 0 136,-8-1 8,-7 1 24,-7-2-16,-4-1-216,-5-5-553,-1-5 433,13-15-6425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5.5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6 3217,'-1'0'176,"1"-2"368,0 0 160,0 1 80,2 1-72,0 3-432,2 4-136,3 6-96,2 4-32,4 6-32,1 7-16,3 6 0,0 6 0,-1 6 8,-2 5-8,-3 4-272,-5 1-56,-4 3-136,-6 1-80,-8 2 208,-7 2-32,-7 3-440,-8 2 560,3-11-2553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4.576"/>
    </inkml:context>
    <inkml:brush xml:id="br0">
      <inkml:brushProperty name="width" value="0.1" units="cm"/>
      <inkml:brushProperty name="height" value="0.1" units="cm"/>
      <inkml:brushProperty name="color" value="#00A0D7"/>
    </inkml:brush>
  </inkml:definitions>
  <inkml:trace contextRef="#ctx0" brushRef="#br0">23 1 4697,'-2'0'285,"1"1"1,-1-1-1,1 1 1,0-1-1,0 1 1,-1 0-1,1-1 0,0 1 1,0 0-1,0 0 1,0 0-1,0 0 1,0 0-1,0 0 1,0 0-1,-1 2 0,2-2-159,0 0 0,0-1 0,0 1 0,0-1 0,0 1 0,0 0 0,0-1 0,0 1-1,0 0 1,0-1 0,1 1 0,-1-1 0,0 1 0,0-1 0,1 1 0,-1 0 0,0-1-1,1 1 1,-1-1 0,1 1 0,-1-1 0,1 0 0,-1 1 0,1-1 0,0 1 0,51 24 2630,-31-16-2817,-9-1 108,1 0 1,-1 1-1,-1 1 1,0 0-1,0 0 1,10 15-1,55 77 312,-42-54-259,-34-47-87,1 0 1,0 0-1,0 0 0,0 0 1,-1 1-1,1-1 1,0 0-1,-1 0 0,1 0 1,-1 1-1,0-1 0,1 0 1,-1 0-1,0 1 1,0-1-1,1 0 0,-1 1 1,0-1-1,-1 0 1,1 1-1,0-1 0,0 0 1,0 1-1,-1-1 1,1 0-1,-1 0 0,1 0 1,-1 1-1,1-1 1,-1 0-1,0 0 0,0 0 1,1 0-1,-1 0 0,0 0 1,0 0-1,0 0 1,0 0-1,0 0 0,0-1 1,0 1-1,-1 0 1,1-1-1,0 1 0,0-1 1,0 1-1,-1-1 1,1 0-1,0 1 0,-1-1 1,1 0-1,-3 0 0,1 1 8,-1 0-1,1-1 0,-1 1 0,1-1 1,-1 0-1,0 0 0,1 0 0,-1 0 1,1-1-1,-1 0 0,1 1 0,-1-1 1,1-1-1,-1 1 0,1 0 0,0-1 1,0 0-1,-1 1 0,1-1 0,-3-3 1,-14-22 22,0-1 0,-21-40 0,-4-8-35,18 21 36,24 46 2,-1-1 0,0 1 1,-1-1-1,-11-14 0,74 64 94,28 27 13,13 13 139,-78-56-254,-1 0-1,0 1 1,-3 1 0,0 1-1,20 43 1,-36-69-10,-1-1-71,1 0 0,-1 1 0,0-1 0,1 0 0,-1 0 0,0 1-1,0-1 1,1 0 0,-1 1 0,0-1 0,0 0 0,1 1 0,-1-1-1,0 0 1,0 1 0,0-1 0,0 0 0,1 1 0,-1-1 0,0 1-1,0-1 1,0 0 0,0 1 0,0-1 0,0 1 0,0-1 0,0 1-1,0-1 1,0 0 0,0 1 0,0-1 0,-1 1 0,1-1 0,0 0-1,0 1 1,0-1 0,-1 0 0,1 1 0,0-1 0,0 0 0,-1 1-1,1-1 1,0 0 0,0 1 0,-1-1 0,1 0 0,0 0 0,-1 0-1,1 1 1,0-1 0,-1 0 0,1 0 0,-1 0 0,1 0 0,0 1-1,-1-1 1,1 0 0,-1 0 0,-9-2-832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089"/>
    </inkml:context>
    <inkml:brush xml:id="br0">
      <inkml:brushProperty name="width" value="0.35" units="cm"/>
      <inkml:brushProperty name="height" value="2.1" units="cm"/>
      <inkml:brushProperty name="color" value="#33CCFF"/>
      <inkml:brushProperty name="inkEffects" value="pencil"/>
    </inkml:brush>
  </inkml:definitions>
  <inkml:trace contextRef="#ctx0" brushRef="#br0">389 0 5321,'1'1'272,"1"0"512,1 3-472,2 2 249,1 3 7,2 2-152,2 4-192,2 3-152,0 3-32,1 4-208,0 4-168,-3 4-160,-4 5-40,-6 7 191,-6 5 169,-9 8 200,-9 6 88,-9 7 40,-7 7-16,-8 4-47,-6 5-65,-9 2-473,-6 0-463,-5-1 496,10-16-4857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57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1081 2953,'8'-2'808,"10"-3"592,13-4-256,13-6-151,11-5-313,11-6-128,6-7-304,5-7-112,3-6-120,0-8-8,1-9-8,0-8 0,-1-11-16,-3-10-56,-4-8-352,-5-7-248,-6-3-945,-7-2 881,-13 18-4665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6.98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5513,'1'0'64,"2"2"-32,3 2 48,3 5 128,2 6 8,2 8-16,4 9-40,3 12-16,3 13-40,2 13-1184,1 11 784,-5-6-5049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7.80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0 219 5377,'2'-3'416,"2"-3"624,4-5-751,5-3 135,6-4 224,7-2 72,8-3 48,5 0-88,7-1-216,4 2-112,6 2-128,6 3-24,7 5-31,6 7-25,6 7-104,3 8-32,0 8-64,0 9-177,-3 4-543,-2 5-376,-4-1 552,-15-6-8546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309"/>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0 282 6769,'4'-5'529,"6"-5"799,6-8-944,6-5 232,7-4 96,5-2 56,3-1-55,5 1-145,5 2-72,4 3-120,5 1-56,5 5-48,3 6-16,3 6-56,0 8-40,1 10-96,0 10-104,-1 11-40,0 10-72,1 9-144,0 9-16,-1 5-240,-1 2-104,-2-1-153,-1-3-95,-3-7-240,-4-6-568,-6-6 1024,-13-10-6498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8.748"/>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67 8362,'2'-3'576,"6"-4"248,5-2 104,7-3-80,6 1-7,5 1-89,5 2-136,4 3-264,5 4-152,3 4-168,2 5-8,2 5-16,1 7 0,0 9-8,1 9-80,1 9-72,1 10-64,0 9-304,-2 8-120,-2 4-529,-5 3-311,-3-1-1064,-3-2 1375,-9-15-5232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208"/>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27 5385,'3'-3'672,"5"-3"1489,7-1-1233,5 1 168,7 2 0,7 5-447,8 5-289,7 7-288,7 7-40,7 8-24,4 8-8,4 10-8,3 10-8,2 9-48,3 10-200,-1 7-497,-2 7-431,-3 8-1552,-4 7 1567,-14-14-5056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19.64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7946,'3'2'160,"4"5"-72,5 7 112,4 10 144,5 13 48,3 14-104,4 14-80,3 15-184,3 16-168,1 13-504,0 12-400,-1 9-1049,-2 5 1105,-6-21-3729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021"/>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7426,'7'6'424,"9"13"408,10 14-744,5 18-304,5 16-504,1 17-329,-3 12 1,-4 10 224,-6 7 224,-8 1-64,-9-1-64,-10-5 232,-3-22-1929</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0.829"/>
    </inkml:context>
    <inkml:brush xml:id="br0">
      <inkml:brushProperty name="width" value="0.35" units="cm"/>
      <inkml:brushProperty name="height" value="2.1" units="cm"/>
      <inkml:brushProperty name="color" value="#33CCFF"/>
      <inkml:brushProperty name="inkEffects" value="pencil"/>
    </inkml:brush>
  </inkml:definitions>
  <inkml:trace contextRef="#ctx0" brushRef="#br0">1284 27 1024,'-1'-2'360,"-3"-2"512,-3-2 41,-3 0 63,-3 1-120,-3 2-104,-1 2 8,-2 4-63,-1 3-49,-3 5-232,-4 4-104,-5 6-128,-6 4-48,-7 5-72,-6 4-24,-8 6-24,-7 5 0,-8 8-8,-9 8 8,-7 8 40,-6 11 0,-3 12-16,0 12-16,7 12-72,10 11-312,12 9 240,19-19-8594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10.973"/>
    </inkml:context>
    <inkml:brush xml:id="br0">
      <inkml:brushProperty name="width" value="0.1" units="cm"/>
      <inkml:brushProperty name="height" value="0.1" units="cm"/>
      <inkml:brushProperty name="color" value="#00A0D7"/>
    </inkml:brush>
  </inkml:definitions>
  <inkml:trace contextRef="#ctx0" brushRef="#br0">135 81 1120,'-15'9'1988,"-6"3"4564,20-12-6443,1 0 0,-1 0 0,1 0-1,0 0 1,-1 0 0,1 0 0,-1 0-1,1 0 1,0 0 0,-1 0 0,1-1-1,-1 1 1,1 0 0,0 0-1,-1 0 1,1-1 0,0 1 0,-1 0-1,1 0 1,0-1 0,0 1 0,-1 0-1,1-1 1,0 1 0,0 0 0,-1-1-1,1 1 1,0 0 0,0-1-1,0 1 1,0 0 0,-1-1 0,1 1-1,0-1 1,0 1 0,0 0 0,0-1-1,0 1 1,0-1 0,0 1 0,0-1-1,0 1 1,0 0 0,1-1 0,-1 1-1,0-1 1,0 1 0,0 0-1,0-1 1,1 0 0,3-1 31,0-1 0,0 1 0,0 0 0,0 0 0,0 0-1,1 1 1,-1-1 0,1 1 0,-1 0 0,7 0 0,-6 0-29,17-4 55,0 2 1,0 0 0,0 2 0,0 0 0,0 2 0,0 0 0,0 2 0,30 6-1,-13 2-30,1 1-1,-2 1 0,61 31 1,-92-40-115,40 22 63,-44-25-66,0 1-1,0 0 1,-1-1 0,1 1 0,-1 0 0,0 1 0,0-1 0,1 0 0,-1 1 0,-1-1 0,1 1 0,0-1 0,1 4 0,-6-6 9,0-1 0,0 0 0,0 0 0,0 0 0,0 0 0,0 0 0,0-1 0,0 1 0,-3-3 1,-35-25 37,20 13-171,-1 1-1,-1 0 1,0 2-1,0 0 0,-2 2 1,-44-14-1,15 12 77,-1 3-1,-1 3 0,1 2 1,-88 3-1,111 9 132,28-1-26,21 1-30,15-3 60,-1-1-1,1-1 0,-1-2 1,37-4-1,65 2 151,-83 6-219,0 3 1,59 15-1,-82-14-12,1 0-1,-1 2 1,-1 1-1,1 1 1,31 20-1,-56-31-9,-1 0-1,1 0 0,0 0 1,-1 0-1,1 1 0,-1-1 1,1 0-1,-1 1 0,0-1 1,1 1-1,-1 0 1,0-1-1,0 1 0,0 0 1,0 0-1,-1 0 0,1 0 1,0 0-1,-1 0 0,1 0 1,-1 0-1,1 3 0,-2-3-3,0-1 0,1 0 0,-1 1 0,0-1 0,1 0 0,-1 1 0,0-1 0,0 0 0,0 0-1,0 0 1,0 0 0,-1 0 0,1 0 0,0 0 0,0 0 0,-1-1 0,1 1 0,0 0 0,-1-1 0,1 1-1,-1-1 1,1 1 0,-1-1 0,1 0 0,0 0 0,-1 0 0,0 1 0,1-1 0,-1-1 0,1 1-1,-3 0 1,-6-2-24,0-1 1,0 1-1,1-2 0,-1 1 0,1-1 0,0-1 0,0 0 0,0 0 0,1 0 0,-10-10 0,-31-15-283,16 15-11,0 3 1,-66-18-1,59 20 263,-69-28-1,97 32 100,0 1 0,0 0 0,-1 0-1,1 1 1,-1 1 0,0 0 0,-24-1 0,35 7 204,8 5-122,10 5 38,7 1-6,0-1 1,1 0-1,0-2 1,1-1-1,1-1 1,-1-1-1,1-2 1,1 0-1,-1-2 1,1 0-1,44-1 1,-33-2 44,0 2 0,61 14 0,-79-12-824,-1 0 1,0 2 0,0 0-1,-1 1 1,0 1-1,28 19 1,-28-12-713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5.929"/>
    </inkml:context>
    <inkml:brush xml:id="br0">
      <inkml:brushProperty name="width" value="0.1" units="cm"/>
      <inkml:brushProperty name="height" value="0.1" units="cm"/>
      <inkml:brushProperty name="color" value="#00A0D7"/>
    </inkml:brush>
  </inkml:definitions>
  <inkml:trace contextRef="#ctx0" brushRef="#br0">119 142 4785,'11'0'398,"-21"-1"2761,0-2 522,23-6-1714,55-16-962,1 3-1,1 3 1,88-11 0,-130 26-903,193-14 483,-221 18-584,1 0-1,-1-1 1,1 1 0,-1 0-1,1 0 1,0 0 0,-1 0-1,1 0 1,-1 0 0,1 0 0,0 0-1,-1 0 1,1 0 0,-1 0-1,1 1 1,-1-1 0,1 0-1,-1 0 1,1 0 0,-1 1-1,1-1 1,-1 0 0,1 1-1,-1-1 1,1 0 0,-1 1 0,1-1-1,-1 1 1,0-1 0,1 0-1,-1 1 1,0-1 0,1 1-1,-1-1 1,0 1 0,0 0-1,0-1 1,1 1 0,-2 0 0,1 0-1,-1-1 1,1 1 0,-1-1 0,0 1-1,1-1 1,-1 1 0,1-1 0,-1 0-1,0 1 1,0-1 0,1 0 0,-1 1-1,0-1 1,1 0 0,-1 0 0,0 0-1,0 0 1,0 0 0,1 0 0,-1 0-1,0 0 1,0 0 0,1 0 0,-1 0-1,0 0 1,0 0 0,1-1 0,-2 1-1,-46-10-250,-1 3 0,0 1 0,0 3 0,-97 6 0,112 1 282,0 0 1,0 2-1,1 1 0,0 2 1,1 2-1,0 0 1,0 2-1,-30 18 0,54-26-25,3-3 3,0 0 1,0 1-1,0 0 0,1 0 0,-1 0 0,1 1 0,0-1 0,0 1 0,0 0 0,0 0 0,-4 8 0,8-12-12,0 0 0,1 1-1,-1-1 1,1 1 0,-1-1-1,0 0 1,1 1 0,-1-1-1,1 0 1,-1 0 0,1 1-1,-1-1 1,1 0 0,-1 0-1,1 0 1,0 1 0,-1-1-1,1 0 1,-1 0 0,1 0-1,-1 0 1,1 0 0,-1 0-1,1 0 1,0-1 0,-1 1-1,1 0 1,-1 0 0,1 0-1,-1 0 1,2-1 0,18-4-677,9-6-2372,-13 4 1784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3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911 1 3417,'-11'4'208,"-11"6"248,-12 6-480,-7 8 32,-6 6 328,-5 6 232,-2 4 168,-3 6 0,-2 6-312,-2 6-199,-3 11-169,-1 11-32,-1 15 80,2 15 96,4 13 72,7 12-8,9 9-168,12 6-760,14 2 424,11-26-6962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1.754"/>
    </inkml:context>
    <inkml:brush xml:id="br0">
      <inkml:brushProperty name="width" value="0.35" units="cm"/>
      <inkml:brushProperty name="height" value="2.1" units="cm"/>
      <inkml:brushProperty name="color" value="#33CCFF"/>
      <inkml:brushProperty name="inkEffects" value="pencil"/>
    </inkml:brush>
  </inkml:definitions>
  <inkml:trace contextRef="#ctx0" brushRef="#br0">348 1 5825,'-9'9'416,"-14"16"160,-11 16 9,-9 16-129,-4 15-152,0 12-184,2 9-40,5 9-72,9 6-32,11 7-432,12 4-641,14 1 633,7-18-5865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152"/>
    </inkml:context>
    <inkml:brush xml:id="br0">
      <inkml:brushProperty name="width" value="0.35" units="cm"/>
      <inkml:brushProperty name="height" value="2.1" units="cm"/>
      <inkml:brushProperty name="color" value="#33CCFF"/>
      <inkml:brushProperty name="inkEffects" value="pencil"/>
    </inkml:brush>
  </inkml:definitions>
  <inkml:trace contextRef="#ctx0" brushRef="#br0">222 1 3961,'-9'11'456,"-11"20"424,-10 20 0,-6 20-96,-3 19-111,3 16-265,7 16-216,11 11-768,14 9-1009,16 4 937,7-23-4777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5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303 1 1152,'-8'8'352,"-11"12"424,-8 14 137,-6 14-81,-4 15-128,-2 14-336,0 15-152,4 15-192,5 13-168,9 12 88,7-16-5081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2.91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10 1 4473,'-2'16'248,"-3"25"240,2 24-480,5 24 0,8 17-192,10 13-176,13 7-24,12 0-112,13-6 280,-2-23-3369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301"/>
    </inkml:context>
    <inkml:brush xml:id="br0">
      <inkml:brushProperty name="width" value="0.35" units="cm"/>
      <inkml:brushProperty name="height" value="2.1" units="cm"/>
      <inkml:brushProperty name="color" value="#33CCFF"/>
      <inkml:brushProperty name="inkEffects" value="pencil"/>
    </inkml:brush>
  </inkml:definitions>
  <inkml:trace contextRef="#ctx0" brushRef="#br0">2 1 3153,'-1'8'672,"1"14"704,2 14-744,8 13-80,8 9-272,12 6-168,14 5-104,15 1-72,13-1-112,13-5-408,8-9-200,8-10 352,-14-13-4313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3.58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3209,'7'8'-16,"11"10"24,18 10-472,18 6 240,1-2-2289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4.403"/>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32 6081,'6'-3'440,"10"-3"593,12-3-993,12 1 0,10 2 40,6 6 136,4 9 32,0 11 0,-1 12-48,-4 14-136,-1 15-152,-3 13-344,-1 13-264,-4 9-705,-5 8-567,-4 3 1096,-9-16-2361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366"/>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 7522,'4'6'200,"7"9"112,12 8 96,12 7 8,14 4-8,15 0-272,14-3-120,11-4-256,11-9-168,6-10-200,3-12-40,-4-15-513,-6-14-759,-11-14 1160,-20 2-2913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576"/>
    </inkml:context>
    <inkml:brush xml:id="br0">
      <inkml:brushProperty name="width" value="0.35" units="cm"/>
      <inkml:brushProperty name="height" value="2.1" units="cm"/>
      <inkml:brushProperty name="color" value="#33CCFF"/>
      <inkml:brushProperty name="inkEffects" value="pencil"/>
    </inkml:brush>
  </inkml:definitions>
  <inkml:trace contextRef="#ctx0" brushRef="#br0">212 1 2753,'-8'5'80,"-11"5"-80,-7 7 360,-5 3 64,0 2-112,2-2-312,4-2-280,6-5-152,5-7 176,4-3-2705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6.882"/>
    </inkml:context>
    <inkml:brush xml:id="br0">
      <inkml:brushProperty name="width" value="0.1" units="cm"/>
      <inkml:brushProperty name="height" value="0.1" units="cm"/>
      <inkml:brushProperty name="color" value="#00A0D7"/>
    </inkml:brush>
  </inkml:definitions>
  <inkml:trace contextRef="#ctx0" brushRef="#br0">1 26 2793,'2'-16'8885,"15"12"-7243,0 4-1224,0 1 0,-1 0 0,1 1 0,0 1 0,-1 1 0,1 0-1,-1 1 1,0 1 0,-1 0 0,20 12 0,11 9-90,81 64 0,-85-58-235,81 49 1,-204-107-267,29 4-69,1-2 0,-56-36 1,83 44 208,1-1 1,1-1 0,0-1 0,2-1-1,0-1 1,-24-31 0,44 46 367,10 6-163,10 5 34,23 14 88,0 3 0,-1 1 0,-2 2 0,57 47 0,-48-30-1235,52 58-1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5.890"/>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4233,'5'7'528,"6"9"488,7 9-240,5 9-328,4 8-135,3 9-377,0 9-329,-1 8-207,-3 7 16,-5 4 56,-8 2 32,-10-3 32,-12-3-216,-11-4 288,-4-15-2721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410"/>
    </inkml:context>
    <inkml:brush xml:id="br0">
      <inkml:brushProperty name="width" value="0.35" units="cm"/>
      <inkml:brushProperty name="height" value="2.1" units="cm"/>
      <inkml:brushProperty name="color" value="#33CCFF"/>
      <inkml:brushProperty name="inkEffects" value="pencil"/>
    </inkml:brush>
  </inkml:definitions>
  <inkml:trace contextRef="#ctx0" brushRef="#br0">440 1 5681,'-8'-1'768,"-10"2"361,-11 0-209,-8 4-496,-7 4-264,-3 6-88,-1 7 24,0 7 80,4 8 0,4 7-16,6 9-8,9 10-56,10 7-24,12 7-200,15 4-160,16-1-368,15-5-304,15-12-1145,13-14 1217,-6-17-4169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6.913"/>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0 3633,'3'7'192,"4"10"16,3 9 0,4 7-32,3 4-80,1 0-64,1 0 0,0-2-16,-3-1 16,-3-4 0,-7 0-40,-7-2-592,-8 1-128,-10 2-273,-7 2 297,-1-4-912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7:27.442"/>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0 7746,'1'2'248,"2"3"184,5 4 128,4 8 48,6 7-72,6 11-368,6 9-144,3 12-496,2 12-360,-1 12-360,-5 10 31,-7 8 305,-10 4-48,-11 1 712,-5-17-4521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1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0 3489,'-3'0'280,"-2"0"592,0 1 136,1-1 296,3 1-15,1 0-425,4 1-200,2 0-304,3 1-112,3 0-72,3 2 16,3 1 88,3 3 0,4 5-64,5 5-48,6 7-127,6 6-41,6 8-145,3 5-111,-1 7-136,-3 4-120,-7 3-472,-6 0-472,-9-1 808,-8-11-6690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5.6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5993,'1'1'400,"0"1"673,2 0-321,3 2 368,3 2 40,5 3-136,4 4-95,6 4-273,6 4-128,5 5-264,3 4-104,2 6-80,-1 5 24,-1 7 24,-5 5 0,-4 6-24,-6 4-56,-8 3-232,-6 4-144,-7 0-392,-5-1-288,-7-3-1257,-3-7 1337,0-14-8290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8570,'0'4'512,"1"2"344,1 4-208,2 2 112,1 3-47,3 2-97,1 3-96,4 5-216,4 4-104,3 8-144,3 6-24,3 9-8,1 7 0,0 6 0,-1 6-8,-1 6-232,-2 4-216,-3 3-384,-4 0-193,-5-3-375,-6-5-392,-6-8 1040,-2-14-6770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6.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6241,'0'1'785,"3"2"703,1 1-352,4 1-264,3 3-248,4 4-288,3 5-103,5 7-65,3 8-24,3 9-56,2 10-40,-1 8-16,-1 7 0,-4 8 16,-3 7 0,-4 5 0,-5 4-8,-5 1-48,-5-1-112,-4-5-392,-5-8-281,-4-9-799,-2-12-777,-3-12 1337,2-14-4953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7850,'0'2'376,"3"2"248,3 1-552,4 1-32,5-1 0,6 1 216,6 1 192,6 0 240,7 0 40,5 1-192,3 1-183,5 0-257,2 1-56,4 0-32,6 1-24,6 3-288,3 3-393,3 4-2103,0 4 1728,-13-3-6194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7.6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10442,'0'2'376,"4"1"0,1 1-216,1 2 8,2 1-72,2 1-40,4-1 49,2 0 143,4-1 72,4-2 176,3-1 48,5-1 8,4-1-8,5-1-120,6 0-80,4 2-120,6 0-56,5 2-80,4 1-48,1-3-144,1-2-136,1-7-352,0-8-192,0-9-1008,-1-8-1593,-5-8 2033,-12 4-6170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1.379"/>
    </inkml:context>
    <inkml:brush xml:id="br0">
      <inkml:brushProperty name="width" value="0.1" units="cm"/>
      <inkml:brushProperty name="height" value="0.1" units="cm"/>
      <inkml:brushProperty name="color" value="#00A0D7"/>
    </inkml:brush>
  </inkml:definitions>
  <inkml:trace contextRef="#ctx0" brushRef="#br0">905 452 5441,'-30'12'507,"-1"-1"1,-1-2-1,1-1 0,-42 5 0,51-11-163,0-2-1,-1 0 1,1-1 0,0-1-1,0-1 1,0-1 0,-25-8-1,7-2-297,1-1-1,1-2 0,1-2 1,1-1-1,0-2 0,2-1 1,0-2-1,2-1 0,1-2 1,-32-35-1,54 52-162,0 0-1,0 0 1,1 0-1,0-1 1,1 0-1,1-1 1,0 0-1,-9-26 1,7-40-329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11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42 10314,'1'1'480,"5"1"296,4 0-23,7 0 223,6 0-48,5 0-80,5 0 0,5 0-63,4 1-137,6 2-304,3 1-136,5 2-176,3 0-40,2 1-40,0 0-24,0-2-136,1-3-120,1-5-432,0-7-257,-1-8-751,-3-8-809,-5-10 1497,-11 1-8994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0 226 13347,'0'5'544,"2"6"56,4 6 32,7 2 224,7 2 17,7 0 87,10-3-64,8-4-288,9-4-152,8-5-336,5-5-96,4-7-104,4-5-160,3-6-200,2-5-104,-2-5-272,-4-5-128,-8-8-473,-9-6-447,-9-6-2057,-11-3 2257,-11 7-6322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8.8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36 7754,'1'-1'760,"0"0"552,3-1-152,3-2-143,4-1-49,3-1 16,6 0 16,6 1-88,6 0-119,6 4-305,5 4-136,5 7-192,4 6-48,3 8-56,3 9-32,4 9-24,4 9-16,-1 8-24,-1 8 0,-5 2-80,-7 1-80,-8-5-392,-8-6-377,-7-11-1479,-9-10 1400,-7-11-11331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79 5953,'2'-3'880,"4"-3"985,3-5-1137,6-2 104,3 0-104,3 0 25,4 3 31,2 2-72,4 6-136,4 6-120,5 9-184,5 8-56,3 10-48,1 9 8,-3 10 0,-5 8-16,-7 7-48,-7 6-32,-9 3-64,-9 2-40,-7 0-168,-8-3-152,-6-4-520,-6-8-384,-5-9-1929,-4-13 1849,2-11-7138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19.9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0 632,'-1'1'360,"-1"1"680,-2 1 153,0 1 231,-1 3 64,0 1-71,-1 3-57,0 1-160,-1 3-152,0 3-343,0 4-161,-1 4-264,0 5-96,0 5-112,0 7-32,0 3-24,1 4-8,1 0-16,3-1-24,4-2-184,5-4-232,7-5-625,8-4-335,9-7-1168,8-4 1375,-2-8-4848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35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81 177 6817,'-6'10'233,"-5"12"175,-3 12 312,-2 7 552,1 6 152,3 2 17,5 1-209,7-3-480,8-4-208,7-4-296,8-5-64,8-5-16,6-4 8,8-5 32,7-5-24,8-3-56,6-5-40,4-3-208,1-5-144,-1-6-200,-2-8 8,-4-9 152,-4-12 104,-7-11 56,-7-13-80,-8-13-208,-10-11-136,-10-7-736,-11-4-1081,-12 1 1377,-6 16-7346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0.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9 516 5449,'-1'3'360,"-1"5"376,-1 2-199,1 3 399,1 3 240,2 4 312,0 3 25,3 3-137,2 3-176,3 1-360,5-2-128,7-3-175,6-4-25,7-7 16,6-6-24,6-8-112,2-8-80,4-10-136,1-10-72,1-13-112,-1-11-40,-2-11-160,-5-9-72,-7-8-280,-10-6-240,-10-3-809,-11-2-839,-13 2 1352,-4 16-11235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1.33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10 7858,'1'1'848,"2"-1"296,4 0 40,3 0 105,5-2-297,4-1-88,4 0-296,3 1-120,5 2-192,4 2-80,5 3-88,4 4-16,4 4-56,2 6-8,-2 6-8,-2 7-8,-5 8-32,-7 9-40,-8 6-152,-9 5-56,-8 3-152,-8-1-72,-7-3-328,-7-5-360,-4-7-865,-4-8 1041,1-11-8938</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47 85 7874,'-3'2'864,"-5"2"512,-1 4-592,-1 2 8,1 3-207,3 3-9,5 2 64,5 1-8,9-2-128,8-3-88,8-4-224,7-5-80,6-5-144,4-7-144,3-5-248,1-8-128,0-7-96,-2-6-152,-5-5-881,-6-6 1073,-9 4-9818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1 207 7554,'3'2'624,"5"4"656,7 1-848,6-1 56,6-1-120,3-4-104,3-5-112,2-5-64,0-6-168,1-4-136,-1-5-256,-3-3-104,-3-4-72,-3-4-64,-4-2 440,-7 4-8002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112"/>
    </inkml:context>
    <inkml:brush xml:id="br0">
      <inkml:brushProperty name="width" value="0.1" units="cm"/>
      <inkml:brushProperty name="height" value="0.1" units="cm"/>
      <inkml:brushProperty name="color" value="#00A0D7"/>
    </inkml:brush>
  </inkml:definitions>
  <inkml:trace contextRef="#ctx0" brushRef="#br0">557 46 5601,'-3'-4'-81,"2"1"62,0 1 0,-1-1-1,0 0 1,0 1-1,0-1 1,0 1-1,0 0 1,0-1-1,-1 1 1,1 0-1,-1 1 1,1-1-1,-1 0 1,0 1 0,0-1-1,1 1 1,-1 0-1,0 0 1,0 0-1,0 0 1,-1 1-1,1-1 1,0 1-1,0 0 1,-5 0-1,-8 1 320,1 1 0,0 0 0,-1 2-1,1 0 1,1 0 0,-1 1-1,1 1 1,0 1 0,0 0 0,0 0-1,1 1 1,0 1 0,1 1-1,-16 14 1,4-1-197,2 1 0,0 1 0,2 1 0,1 0 0,-29 53-1,30-44-24,2 1-1,1 0 1,2 1-1,-9 43 0,16-55-246,2 0-1,1 1 0,1-1 0,1 1 0,1 0 0,1 0 0,6 31 0,18 29-375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2.917"/>
    </inkml:context>
    <inkml:brush xml:id="br0">
      <inkml:brushProperty name="width" value="0.1" units="cm"/>
      <inkml:brushProperty name="height" value="0.6" units="cm"/>
      <inkml:brushProperty name="color" value="#33CCFF"/>
      <inkml:brushProperty name="inkEffects" value="pencil"/>
    </inkml:brush>
  </inkml:definitions>
  <inkml:trace contextRef="#ctx0" brushRef="#br0">5 70 13171,'-2'2'304,"0"0"-160,2 1-56,3 0 208,6-3 80,7-2 112,8-4-8,10-4-96,9-2-88,7-2-160,6-1-48,1 3-72,0 5-48,-3 6-136,-3 7-64,-6 8-96,-5 8-40,-9 6-104,-8 7-64,-9 6-208,-9 5-328,-9 3 648,-4-6-11467</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0 139 6881,'4'-7'1193,"7"-7"1759,7-5-1943,7-4-393,6 0-168,6 2-280,2 5-24,2 5 24,-1 6 8,-1 7 24,-2 7-16,-1 6-56,0 4-32,-2 5-32,-1 5-16,-3 2-48,-2 2-64,-4 1-256,-5-1-240,-5-3-952,-5-2-937,-7-3 1345,-4-6-7362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3.82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0 142 8578,'4'-4'856,"7"-4"384,7-5-207,7-4-121,6-2-352,4 0-128,2 0-168,1 2-16,0 4-24,-1 4-24,0 5-32,0 7-16,1 6-24,0 7-16,0 8-32,0 5-24,-2 4-16,-1 2-16,-4 0 24,-3-2 8,-7-1-64,-8-2-128,-8 2-216,-11 1-104,-10 3-264,-11 3-160,-9 2-232,-8 1-185,-8 2-1511,-5-2 1735,6-6-5496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1 468 6345,'2'1'753,"5"-1"503,4 1-384,5 0-16,3 0-320,4-1-120,1-3 88,3-4 41,-1-5 119,1-7 48,0-8-248,-1-6-104,0-5-160,-1-5-136,0-2-416,-2-2-344,-2 1-752,-2 0-321,-4 5-1496,-4 5 1825,-3 8-4137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1 8514,'-1'4'568,"-1"5"408,3 6-16,3 6-87,6 5-137,7 4-320,7 2-168,9 0-88,5-2 0,6-3-56,3-6-40,3-7-96,1-9-120,3-8-584,1-10-657,1-8 777,-10-1-10234</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0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33 7802,'0'0'384,"0"-1"432,2-3-144,3-1 152,4-1-16,5-1-23,4 1-41,7 2 168,5 5 24,8 4-216,8 9-128,6 8-288,4 10-95,1 11-105,-1 12-24,-5 9-24,-6 10-24,-9 6-80,-10 3-88,-11 1-409,-11 0-447,-10-2-1584,-8-6 1479,-2-14-10289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5.57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4033,'2'0'224,"4"2"136,4 1 176,4 3 432,3 3 241,2 5 191,1 4-72,1 3-344,-1 4-247,-2 4-217,-3 4-8,-2 4 8,-4 5 16,-3 5-64,-2 4-64,-4 4-144,-3 3-88,-2 4-120,-3 1-40,-3 1-192,-3-1-160,-2-3-520,-3-4-424,-1-6-1353,-1-9 1449,2-11-7610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0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7882,'1'0'480,"0"-1"312,2 2 32,1 0-176,2 3-112,1 3-176,1 3 33,0 5 95,0 4 16,-1 5-16,-1 4-40,-2 6-88,-2 6-40,-1 5-128,-2 7-72,0 6-128,-2 4-72,-2 2-240,-2 0-264,-1-6-752,-3-6-521,-2-10 953,2-11-8842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6.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0 4233,'-1'2'920,"0"1"961,0 3-305,0 3-264,2 3-184,3 3-215,3 2-57,6 1-56,5 2 0,5-1-96,8 1-72,5-1-184,6-3-71,7-3-105,6-4-40,4-7-88,4-6-64,1-5-224,-1-5-200,-3-4-593,-4-1-519,-5-2 784,-12 4-13083</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21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7106,'-1'1'840,"-1"2"832,1 1-32,0 2-15,2 1-129,2 2-232,2 3-103,5 2-265,5 3-64,5 4-136,5 3-80,5 4-144,5 2-72,3 2-152,2 1-55,3-1-17,2-2-16,2-5-24,2-5-32,3-8-56,2-10-40,1-10-168,-2-9-176,-4-8-481,-3-6-311,-6-5-1176,-4-1-929,-7-2 1793,-7 7-10931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2.816"/>
    </inkml:context>
    <inkml:brush xml:id="br0">
      <inkml:brushProperty name="width" value="0.1" units="cm"/>
      <inkml:brushProperty name="height" value="0.1" units="cm"/>
      <inkml:brushProperty name="color" value="#00A0D7"/>
    </inkml:brush>
  </inkml:definitions>
  <inkml:trace contextRef="#ctx0" brushRef="#br0">1346 11 6169,'-5'-2'11,"-1"0"0,0 0-1,0 1 1,0-1-1,-1 1 1,1 1-1,0-1 1,0 1 0,-1 0-1,-6 1 1,-68 14-302,22-3 212,-92 3 669,59-6 579,-167 36-1,198-29-893,0 3 1,1 2-1,-108 56 0,148-66-206,1 1 0,0 0 0,1 1 0,0 1 0,1 1 0,1 1 0,0 0 0,1 1 0,1 1 0,0 0 0,2 1-1,0 0 1,1 1 0,-12 30 0,14-20-408,1 1-1,2-1 0,1 1 1,1 0-1,2 0 0,1 0 1,1 0-1,2 0 0,11 59 1,18 36-1050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7.693"/>
    </inkml:context>
    <inkml:brush xml:id="br0">
      <inkml:brushProperty name="width" value="0.1" units="cm"/>
      <inkml:brushProperty name="height" value="0.6" units="cm"/>
      <inkml:brushProperty name="color" value="#33CCFF"/>
      <inkml:brushProperty name="inkEffects" value="pencil"/>
    </inkml:brush>
  </inkml:definitions>
  <inkml:trace contextRef="#ctx0" brushRef="#br0">25 1 11410,'-2'1'545,"-1"4"87,-2 2-136,0 3-40,0 2-40,2 3 152,2 3 80,3 2 184,4 2 17,5 3-153,5 0-56,5 1-160,5 0-72,6-3-48,5-3-40,4-2-120,4-4-48,3-3-96,2-3-32,2-3-32,-1-4-72,-2-3-208,-3-5-168,-4-6-840,-5-6-601,-3-6 1017,-9 2-14403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9762,'1'0'456,"3"1"368,4 0-424,3 0 321,4 2 191,3 0 248,4 3 48,3 0-71,3 2-161,3 2-320,4-1-168,2 1-264,3-2-88,1 0-80,3-2-32,0-2-72,1-3-128,-2-2-400,-4-3-288,-3-4-777,-5-4-551,-3-6 1216,-6 1-11691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4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10410,'0'2'560,"2"3"657,2 3-841,4 2 232,4 1 304,3 1 120,3 1-64,3-1-87,3 0-297,4-1-192,4-2-256,4-3-104,3-2-248,2-3-112,1-2-248,1-3-241,0 0-543,-1-3-416,-1-1 928,-8 1-11339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8.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 6241,'2'0'1113,"4"-1"951,4 0-208,5 1-615,4 1-241,5 4-288,4 3-96,5 7-144,2 7-64,2 7-168,2 6-40,-1 4-40,0 3-15,-2 0-17,-1 0-32,-4-1-104,-3 1-208,-5 0-593,-5 0-375,-5-1-1328,-4-3 1351,-3-8-9641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23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18 10138,'2'-2'296,"3"-1"0,5-2 112,4 0 289,3 2 111,5 3 96,2 5-40,3 4-192,4 5-128,5 3-264,5 3-88,6 2-120,4-1-24,2 0-32,-1-3 0,-2-1-192,-5-3-272,-4-1-712,-5-1-456,-4-3-913,-5-3-1040,-4-5 2089,-7-4-3793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29.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55 0 8458,'-3'2'176,"-4"2"-80,-2 1-88,0 2 312,-1 2 88,2 0 264,2 0 64,3 1-48,4-1-31,5 0-105,6-1-48,8 0-16,8 0-40,9 0-136,11-2-40,7-2-112,6-6-48,2-6-224,0-5-200,-1-6-712,-3-3-560,-5-3 863,-11 4-10593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0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9394,'0'5'872,"-1"7"593,2 7-489,3 7-200,4 6-232,6 4-200,6 5-72,7 4-152,4 1-40,5-2-24,2-4 0,3-6-24,1-8-48,1-7-536,2-8-440,0-5-1569,-1-4 1393,-8-4-8530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404"/>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8922,'-2'0'568,"-1"1"288,-1 1-184,0 0 25,1 3-81,1 1 88,4 2 24,4 2-24,3 3-96,5 3-272,5 4-120,5 6-144,3 5-8,2 7-16,2 6 0,-2 5 8,-2 4 32,-4 2 32,-5 3 0,-4-1-56,-6 0-136,-4-3-616,-4-5-320,-4-8-936,-3-8-1041,-4-10 1761,1-10-7162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0.7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23 9402,'3'-3'448,"6"-2"32,4-1-104,5 0 72,4 3 24,1 6 217,4 7 63,2 8-96,5 7-112,2 9-272,4 6-128,0 5-104,-2 1-24,-5 1 0,-6 0-16,-8-1-208,-7-1-88,-7-2-280,-6-1-256,-7-3-1057,-5-3 1129,-1-8-9434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7618,'4'-1'856,"6"1"664,6 3-96,5 6-391,3 7-113,1 10-288,-1 11-120,-3 10-216,-3 8-96,-6 7-104,-6 4-16,-6 3-80,-6-2-64,-5-2-328,-7-4-280,-4-7-800,-4-8-545,-2-10 1073,3-10-8682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3.292"/>
    </inkml:context>
    <inkml:brush xml:id="br0">
      <inkml:brushProperty name="width" value="0.1" units="cm"/>
      <inkml:brushProperty name="height" value="0.1" units="cm"/>
      <inkml:brushProperty name="color" value="#00A0D7"/>
    </inkml:brush>
  </inkml:definitions>
  <inkml:trace contextRef="#ctx0" brushRef="#br0">250 0 4201,'-15'23'264,"-1"1"120,-2 2-208,-3 5-144,-4 1-16,-4 4 0,-1 4 8,-1 4 16,2 2-8,8 4-240,6 3 160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1.40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5161,'1'2'864,"3"3"761,1 4-169,3 5-296,1 5-256,2 4-223,0 4-161,1 3-112,-2 2-40,1 2-184,1 0-72,0 0-208,2-2-200,4-3-480,3-3-233,6-4-855,8-5 984,-2-4-7642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93 748 7258,'-4'5'712,"-5"6"448,-5 6-256,-1 6-288,-2 4-8,3 2 33,2 0-1,5-4-32,6-4-56,7-8 16,6-6 8,9-9-72,7-7-64,6-8-168,7-6-56,5-7-71,4-6-25,5-3-32,3-5-16,2-5-24,-1-4 0,-3-5-16,-6-4-24,-9-4-200,-8-4-281,-8-4-647,-10-1-432,-6 1-697,-6 5-391,-4 9 1480,-2 15-6290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32.5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1 959 9906,'0'3'448,"1"2"200,1 2-104,3 0 137,3-1 151,2-1 120,4-3 40,4-4-136,4-5-215,6-6-329,4-7-120,6-7-144,5-7-24,6-8-8,5-7 0,2-8 0,2-8 0,-2-6 8,-4-4-16,-6-2 8,-6-2-8,-6 1-144,-8 2-208,-8 7-593,-7 7-527,-6 10 760,-5 14-12907</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6.236"/>
    </inkml:context>
    <inkml:brush xml:id="br0">
      <inkml:brushProperty name="width" value="0.1" units="cm"/>
      <inkml:brushProperty name="height" value="0.1" units="cm"/>
      <inkml:brushProperty name="color" value="#00A0D7"/>
    </inkml:brush>
  </inkml:definitions>
  <inkml:trace contextRef="#ctx0" brushRef="#br0">0 21 1008,'24'-6'9242,"3"1"-8582,0 1-1,36-1 1,-30 6-603,0 3-1,-1 0 0,0 2 0,0 2 0,0 1 1,36 15-1,-27-5 4,0 1 0,-2 2 1,0 2-1,36 31 0,19 19-226,-3 4 0,-4 4 0,-4 4-1,142 189 1,-196-231-798,-3 1-1,32 71 0,-19-15-104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003"/>
    </inkml:context>
    <inkml:brush xml:id="br0">
      <inkml:brushProperty name="width" value="0.1" units="cm"/>
      <inkml:brushProperty name="height" value="0.1" units="cm"/>
      <inkml:brushProperty name="color" value="#00A0D7"/>
    </inkml:brush>
  </inkml:definitions>
  <inkml:trace contextRef="#ctx0" brushRef="#br0">0 8 2873,'4'-1'298,"0"-1"0,0 1 0,0 0 0,0 0 0,0 1 0,0-1 0,0 1 0,0 0 1,0 0-1,0 0 0,0 0 0,0 1 0,0 0 0,0-1 0,0 1 0,0 1 0,0-1 0,0 1 1,-1-1-1,5 4 0,9 4 49,-2 0 1,1 1-1,16 14 0,-9-3-318,0 1-1,-1 1 0,-2 1 1,0 1-1,-2 1 0,28 49 1,-19-21-326,-1 2 0,28 91 0,-46-121-257,-2 1 0,0 0-1,-1 0 1,-2 0 0,-1 0 0,-3 52 0,-10-9-596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47.903"/>
    </inkml:context>
    <inkml:brush xml:id="br0">
      <inkml:brushProperty name="width" value="0.1" units="cm"/>
      <inkml:brushProperty name="height" value="0.1" units="cm"/>
      <inkml:brushProperty name="color" value="#00A0D7"/>
    </inkml:brush>
  </inkml:definitions>
  <inkml:trace contextRef="#ctx0" brushRef="#br0">1 15 7442,'14'-5'568,"4"-1"168,5 4-40,3 1 24,10 4-296,3 5-128,6 9-200,0 4-32,5 14-48,-2 6-32,2 11-392,0 3-312,-8 1 376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0.593"/>
    </inkml:context>
    <inkml:brush xml:id="br0">
      <inkml:brushProperty name="width" value="0.1" units="cm"/>
      <inkml:brushProperty name="height" value="0.1" units="cm"/>
      <inkml:brushProperty name="color" value="#00A0D7"/>
    </inkml:brush>
  </inkml:definitions>
  <inkml:trace contextRef="#ctx0" brushRef="#br0">0 1 3673,'4'2'2160,"-1"-2"-895,3 0 279,0 0-224,2 6-432,2 3-200,2 12-359,2 7-137,4 17-168,1 7-40,3 11-48,1 1-8,0 9 48,2 3 24,2 7-64,-2 4-297,-1 0 233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279"/>
    </inkml:context>
    <inkml:brush xml:id="br0">
      <inkml:brushProperty name="width" value="0.1" units="cm"/>
      <inkml:brushProperty name="height" value="0.1" units="cm"/>
      <inkml:brushProperty name="color" value="#00A0D7"/>
    </inkml:brush>
  </inkml:definitions>
  <inkml:trace contextRef="#ctx0" brushRef="#br0">0 875 2665,'5'-4'470,"-1"1"1,0 0 0,0-1 0,0 1-1,-1-1 1,7-8 0,3-4-103,150-131 2422,267-187 0,-389 304-2585,23-17 54,2 3 1,2 2-1,1 4 0,2 2 0,136-46 0,-188 76-650,0 1 1,0 0-1,1 2 0,-1 0 0,1 1 0,0 1 0,0 1 0,0 0 0,-1 2 1,33 6-1,9 17-1056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2.869"/>
    </inkml:context>
    <inkml:brush xml:id="br0">
      <inkml:brushProperty name="width" value="0.1" units="cm"/>
      <inkml:brushProperty name="height" value="0.1" units="cm"/>
      <inkml:brushProperty name="color" value="#00A0D7"/>
    </inkml:brush>
  </inkml:definitions>
  <inkml:trace contextRef="#ctx0" brushRef="#br0">11 229 6729,'-11'-19'369,"23"-2"255,12-8-512,2 1-24,7-3-48,5 0-24,10 3-32,6 2-128,7 10 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4.994"/>
    </inkml:context>
    <inkml:brush xml:id="br0">
      <inkml:brushProperty name="width" value="0.1" units="cm"/>
      <inkml:brushProperty name="height" value="0.1" units="cm"/>
      <inkml:brushProperty name="color" value="#00A0D7"/>
    </inkml:brush>
  </inkml:definitions>
  <inkml:trace contextRef="#ctx0" brushRef="#br0">11 139 2905,'-5'-19'2299,"4"15"-1855,0 0 0,0 0 1,0 1-1,0-1 1,1 0-1,0 0 0,0 0 1,0 0-1,0-4 1,1 6-380,0 0 0,0 0 0,0 0 0,0 0 0,0 0 0,1 0 0,-1 1 0,1-1 0,-1 0 0,1 1 1,0-1-1,-1 1 0,1 0 0,0-1 0,0 1 0,0 0 0,0 0 0,0 0 0,0 0 0,3 0 0,24-9 206,0 1 1,0 1-1,1 2 0,-1 1 0,1 2 0,1 0 0,-1 2 0,0 1 0,0 2 0,36 6 0,-7 3-90,0 2 0,-1 3 0,0 2 0,62 30 0,14 14-384,166 64 211,-265-114-430,1-2 0,0-2 0,0-1 1,1-2-1,0-2 0,65-1 0,-11-15-601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8:07.344"/>
    </inkml:context>
    <inkml:brush xml:id="br0">
      <inkml:brushProperty name="width" value="0.1" units="cm"/>
      <inkml:brushProperty name="height" value="0.1" units="cm"/>
      <inkml:brushProperty name="color" value="#00A0D7"/>
    </inkml:brush>
  </inkml:definitions>
  <inkml:trace contextRef="#ctx0" brushRef="#br0">407 1 4785,'-7'6'784,"-1"0"0,0 0-1,-1-1 1,-14 7 0,-12 8 780,10-2-999,1 1 1,0 1-1,2 1 1,0 1-1,2 1 1,0 0-1,2 2 1,1 0-1,0 1 1,-20 46-1,24-42-522,1 1 0,1 1 0,2 0 0,1 0 0,2 1 0,1 0 0,1 0 0,2 0 0,3 54 0,-1-76-96,1-1-1,0 0 0,0 0 1,1 0-1,1 0 0,0-1 1,0 1-1,0 0 0,2-1 1,-1 0-1,1 0 1,0 0-1,1-1 0,0 0 1,0 0-1,1 0 0,0-1 1,0 0-1,1 0 0,0-1 1,17 11-1,-8-9-90,1-1 1,27 7-1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5.754"/>
    </inkml:context>
    <inkml:brush xml:id="br0">
      <inkml:brushProperty name="width" value="0.1" units="cm"/>
      <inkml:brushProperty name="height" value="0.1" units="cm"/>
      <inkml:brushProperty name="color" value="#00A0D7"/>
    </inkml:brush>
  </inkml:definitions>
  <inkml:trace contextRef="#ctx0" brushRef="#br0">0 6 1760,'49'-1'64,"-23"-1"240,3-1 129,2 3 175,5 4 32,3 7 40,3 3-16,12 2-96,8 2-72,15-4-416,4-1-520,3-8 264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0.747"/>
    </inkml:context>
    <inkml:brush xml:id="br0">
      <inkml:brushProperty name="width" value="0.1" units="cm"/>
      <inkml:brushProperty name="height" value="0.1" units="cm"/>
      <inkml:brushProperty name="color" value="#00A0D7"/>
    </inkml:brush>
  </inkml:definitions>
  <inkml:trace contextRef="#ctx0" brushRef="#br0">403 237 4665,'-48'-39'288,"3"0"688,-3-1-1440,-4 5-136,-3 4 96,3 10 128,1 3-40,-1 4 296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1.152"/>
    </inkml:context>
    <inkml:brush xml:id="br0">
      <inkml:brushProperty name="width" value="0.1" units="cm"/>
      <inkml:brushProperty name="height" value="0.1" units="cm"/>
      <inkml:brushProperty name="color" value="#00A0D7"/>
    </inkml:brush>
  </inkml:definitions>
  <inkml:trace contextRef="#ctx0" brushRef="#br0">1 240 5833,'29'-20'776,"10"-2"425,17-3-313,6-3 0,9-1-120,3-2 0,7 3-111,5 2-105,15 7-336,3 7-208,6 13-873,-1 8-895,1 11 960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033"/>
    </inkml:context>
    <inkml:brush xml:id="br0">
      <inkml:brushProperty name="width" value="0.1" units="cm"/>
      <inkml:brushProperty name="height" value="0.1" units="cm"/>
      <inkml:brushProperty name="color" value="#00A0D7"/>
    </inkml:brush>
  </inkml:definitions>
  <inkml:trace contextRef="#ctx0" brushRef="#br0">7 826 3601,'0'1'142,"-2"5"686,1 1-1,0-1 0,0 0 1,0 1-1,0-1 0,1 10 0,1-15-782,-1 0 0,0 1 0,1-1 0,-1 1 0,1-1-1,-1 0 1,1 0 0,0 1 0,-1-1 0,1 0-1,0 0 1,0 0 0,0 0 0,0 0 0,0 0-1,0 0 1,0 0 0,0 0 0,0 0 0,1-1 0,-1 1-1,0 0 1,0-1 0,1 1 0,-1-1 0,1 1-1,-1-1 1,0 0 0,1 0 0,-1 1 0,1-1-1,-1 0 1,0 0 0,1 0 0,2-1 0,17-1-35,1 0 1,-1-1 0,0-2-1,0 0 1,35-14-1,98-52 153,-145 66-141,123-62-78,-2-7 0,-5-5 0,-2-5 1,-5-6-1,119-115 0,-151 111-1774,-12-9 641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8.656"/>
    </inkml:context>
    <inkml:brush xml:id="br0">
      <inkml:brushProperty name="width" value="0.1" units="cm"/>
      <inkml:brushProperty name="height" value="0.1" units="cm"/>
      <inkml:brushProperty name="color" value="#00A0D7"/>
    </inkml:brush>
  </inkml:definitions>
  <inkml:trace contextRef="#ctx0" brushRef="#br0">0 781 1704,'28'-18'520,"1"-4"713,3-3 55,4-7-144,3-3-176,7-10-455,5-6-177,8-9-192,3-2-56,-1-8-56,-4-1 0,-7-4-24,-4 3-8,-7 0-912,-2 2 663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19:59.262"/>
    </inkml:context>
    <inkml:brush xml:id="br0">
      <inkml:brushProperty name="width" value="0.1" units="cm"/>
      <inkml:brushProperty name="height" value="0.1" units="cm"/>
      <inkml:brushProperty name="color" value="#00A0D7"/>
    </inkml:brush>
  </inkml:definitions>
  <inkml:trace contextRef="#ctx0" brushRef="#br0">241 0 2865,'-10'68'-80,"-1"9"-152,-7 14 32,-6 5 151,-10 3 33,-8 1-96,-7-4-376,-3-5 312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06.195"/>
    </inkml:context>
    <inkml:brush xml:id="br0">
      <inkml:brushProperty name="width" value="0.1" units="cm"/>
      <inkml:brushProperty name="height" value="0.1" units="cm"/>
      <inkml:brushProperty name="color" value="#00A0D7"/>
    </inkml:brush>
  </inkml:definitions>
  <inkml:trace contextRef="#ctx0" brushRef="#br0">508 19 2280,'19'-8'2063,"-16"7"-1542,1-1 0,0 1 0,0-1 0,0 1 0,-1 0 0,1 0 0,7 0 0,-10 1-468,-1 0 0,1 0 0,-1 0-1,1 0 1,-1 0 0,1 1-1,-1-1 1,0 0 0,1 0-1,-1 0 1,1 1 0,-1-1 0,1 0-1,-1 1 1,0-1 0,1 0-1,-1 1 1,0-1 0,1 0-1,-1 1 1,0-1 0,1 1-1,-1-1 1,0 1 0,1 0 0,-2 23 294,-10 17 205,-25 59 0,11-34-341,-34 86-367,-112 206 0,-18-36-3502,106-193 2237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0.365"/>
    </inkml:context>
    <inkml:brush xml:id="br0">
      <inkml:brushProperty name="width" value="0.1" units="cm"/>
      <inkml:brushProperty name="height" value="0.1" units="cm"/>
      <inkml:brushProperty name="color" value="#00A0D7"/>
    </inkml:brush>
  </inkml:definitions>
  <inkml:trace contextRef="#ctx0" brushRef="#br0">233 30 3313,'-3'-7'9472,"-15"-4"-6288,15 9-3025,0 0 0,-1 1-1,1 0 1,0-1 0,0 1-1,-1 0 1,1 1 0,-1-1-1,1 1 1,-1-1 0,1 1-1,-6 1 1,-1 2-33,1 0 0,0 1 1,0 0-1,1 0 0,-1 1 1,1 1-1,0-1 0,0 1 0,1 1 1,0-1-1,0 1 0,0 1 1,1-1-1,0 1 0,0 0 0,1 0 1,0 1-1,1-1 0,0 1 1,0 0-1,1 1 0,0-1 0,0 0 1,-1 17-1,2-18-108,2 1 0,-1 0 0,1-1 0,0 1 0,1 0-1,0 0 1,0-1 0,1 1 0,0-1 0,1 1 0,-1-1 0,6 10 0,-4-11-250,0-1 1,0 0-1,0-1 1,1 1 0,-1-1-1,1 1 1,1-1-1,-1-1 1,1 1 0,-1-1-1,1 0 1,1 0-1,-1-1 1,0 0 0,1 0-1,9 3 1,22 1-2276,2-15 961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1.400"/>
    </inkml:context>
    <inkml:brush xml:id="br0">
      <inkml:brushProperty name="width" value="0.1" units="cm"/>
      <inkml:brushProperty name="height" value="0.1" units="cm"/>
      <inkml:brushProperty name="color" value="#00A0D7"/>
    </inkml:brush>
  </inkml:definitions>
  <inkml:trace contextRef="#ctx0" brushRef="#br0">282 1 7034,'-13'0'1466,"0"1"0,-1 0 1,1 0-1,0 2 0,-17 4 1,20-3-1138,-1 0 0,1 1 0,1 0 1,-1 1-1,1 0 0,0 0 0,1 1 1,-1 0-1,1 1 0,-13 16 0,12-13-232,1 0 0,1 1 0,0 0 0,0 0 0,1 1-1,1 0 1,0 0 0,1 0 0,-3 15 0,5-19-86,0 1 0,1-1 0,0 1-1,1-1 1,-1 0 0,2 1 0,-1-1 0,2 1 0,-1-1 0,1 0 0,0 1 0,1-1 0,0 0 0,5 9 0,-5-13-52,0-1-1,0 1 1,1-1 0,0 0 0,-1 0 0,2-1 0,-1 1 0,0-1-1,0 0 1,1 0 0,0 0 0,0-1 0,0 1 0,0-1 0,0 0 0,0-1-1,0 1 1,0-1 0,1 0 0,-1 0 0,1-1 0,5 0 0,2 0-298,1 0 1,-1-2 0,0 1 0,1-2 0,-1 0 0,0 0-1,23-11 1,27-17-681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3.515"/>
    </inkml:context>
    <inkml:brush xml:id="br0">
      <inkml:brushProperty name="width" value="0.1" units="cm"/>
      <inkml:brushProperty name="height" value="0.1" units="cm"/>
      <inkml:brushProperty name="color" value="#00A0D7"/>
    </inkml:brush>
  </inkml:definitions>
  <inkml:trace contextRef="#ctx0" brushRef="#br0">187 6 2841,'-1'-1'247,"0"1"0,0-1 0,0 0 0,1 1 0,-1-1 0,0 1 1,0 0-1,0-1 0,0 1 0,0 0 0,0 0 0,0-1 1,0 1-1,0 0 0,0 0 0,0 0 0,0 0 0,0 0 0,0 0 1,0 0-1,0 1 0,0-1 0,0 0 0,0 1 0,1-1 0,-1 0 1,0 1-1,0-1 0,-1 2 0,-33 13 1421,35-14-1510,-9 4 27,1 1 0,0 0 0,0 1 0,0-1 0,1 1 0,0 1-1,1 0 1,-1 0 0,2 0 0,-1 0 0,1 1 0,0 0 0,1 0 0,-6 20-1,5-16 27,1 0 0,1 1 0,0-1 0,1 1 0,1 0 0,0 0 0,0 0 0,2 0 0,0 0-1,3 19 1,-3-29-190,0 1 0,1-1 1,-1 0-1,1 0 0,0-1 0,0 1 0,0 0 0,1-1 0,-1 1 0,1-1 0,0 0 0,-1 1 0,2-2 0,-1 1 0,0 0 1,1 0-1,-1-1 0,1 0 0,0 0 0,-1 0 0,1 0 0,0-1 0,0 1 0,0-1 0,1 0 0,-1 0 0,6 0 0,0 0-283,0 0-1,1-1 1,-1-1-1,1 1 1,-1-2-1,1 0 1,-1 0-1,0 0 1,0-2-1,11-4 1,30-19-868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59.403"/>
    </inkml:context>
    <inkml:brush xml:id="br0">
      <inkml:brushProperty name="width" value="0.1" units="cm"/>
      <inkml:brushProperty name="height" value="0.1" units="cm"/>
      <inkml:brushProperty name="color" value="#00A0D7"/>
    </inkml:brush>
  </inkml:definitions>
  <inkml:trace contextRef="#ctx0" brushRef="#br0">79 1 2232,'-7'0'10247,"-21"3"-8839,26-1-1345,1 0 1,-1 0-1,1 0 0,-1 0 1,1 0-1,0 1 0,0-1 1,0 0-1,0 1 0,0-1 1,1 1-1,-1-1 0,1 1 1,0-1-1,-1 1 0,1 0 1,1 2-1,-2-4-26,1 0-1,0-1 1,0 1-1,0 0 1,0 0 0,0 0-1,0 0 1,0-1-1,0 1 1,0 0-1,1 0 1,-1 0-1,0-1 1,0 1 0,1 0-1,-1 0 1,0-1-1,1 1 1,-1 0-1,1 0 1,-1-1 0,1 1-1,-1-1 1,1 1-1,0 0 1,-1-1-1,1 1 1,0-1-1,-1 0 1,1 1 0,0-1-1,0 1 1,-1-1-1,1 0 1,0 0-1,0 1 1,0-1 0,-1 0-1,1 0 1,0 0-1,0 0 1,0 0-1,0 0 1,-1 0-1,1 0 1,0 0 0,0-1-1,0 1 1,-1 0-1,1 0 1,0-1-1,0 0 1,0 1-16,0 0 0,0-1 0,0 1 0,0-1 0,0 1 0,0-1 0,0 1 0,0-1 0,-1 0 1,1 1-1,0-1 0,0 0 0,-1 0 0,1 0 0,-1 0 0,1 1 0,-1-1 0,1 0 0,-1 0 0,1 0 0,-1 0 0,0 0 0,1 0 0,-1 0 0,0 0 0,0 0 0,0 0 0,0 0 1,0 0-1,0 0 0,0-1 0,0 1 0,0 0 0,-1 0 0,1 0 0,0 0 0,-1 0 0,1 1 0,-1-1 0,1 0 0,-1 0 0,1 0 0,-1 0 0,-1-1 0,2 1-13,-1 1 0,1-1 0,0 1-1,-1 0 1,1-1 0,-1 1-1,1-1 1,-1 1 0,1 0 0,-1-1-1,1 1 1,-1 0 0,0 0-1,1 0 1,-1-1 0,1 1 0,-1 0-1,0 0 1,1 0 0,-1 0-1,1 0 1,-1 0 0,0 0-1,1 0 1,-1 0 0,-1 1 0,2-1 2,-1 1 0,0 0 1,0 0-1,0 0 0,1-1 1,-1 1-1,0 0 0,1 0 1,-1 0-1,1 0 0,-1 0 1,1 0-1,-1 1 0,1-1 1,0 0-1,0 0 0,-1 0 1,1 0-1,0 0 0,0 0 1,0 3-1,0-4-6,0 1-1,0-1 1,-1 1 0,1-1 0,0 1-1,0-1 1,0 1 0,0 0 0,0-1-1,0 1 1,0-1 0,0 1 0,0-1-1,0 1 1,0 0 0,0-1 0,0 1 0,0-1-1,0 1 1,1-1 0,-1 1 0,0-1-1,0 1 1,1-1 0,-1 1 0,0-1-1,1 1 1,-1-1 0,0 1 0,1-1-1,-1 0 1,1 1 0,-1-1 0,1 0-1,-1 1 1,0-1 0,1 0 0,0 1-1,-1-1 1,1 0 0,-1 0 0,1 0-1,-1 0 1,1 1 0,-1-1 0,1 0-1,0 0 1,-1 0 0,1 0 0,-1 0-1,1-1 1,-1 1 0,1 0 0,0 0-1,-1 0 1,1-1 0,1 1 13,-1-1 0,0 0-1,1 0 1,-1 0 0,0 0 0,0-1 0,0 1 0,0 0-1,0 0 1,0-1 0,0 1 0,-1 0 0,1-1-1,0 1 1,-1-1 0,1 1 0,-1-1 0,1 1 0,-1-1-1,0 1 1,1-4 0,-1 4-12,0 0 0,0 0 0,0 0 0,0 0 0,0 0 0,0 0-1,0 1 1,0-1 0,0 0 0,0 0 0,0 0 0,-1 0 0,1 0 0,0 0 0,-1 1 0,1-1 0,0 0-1,-1 0 1,1 1 0,-1-1 0,1 0 0,-1 0 0,0 1 0,1-1 0,-1 1 0,0-1 0,1 0 0,-1 1-1,0 0 1,0-1 0,0 1 0,1-1 0,-1 1 0,0 0 0,0-1 0,0 1 0,0 0 0,0 0 0,0 0-1,1 0 1,-1 0 0,0 0 0,0 0 0,0 0 0,0 0 0,0 0 0,-1 1 0,0 0-5,-1-1-1,1 1 1,0 0 0,-1 0 0,1 1 0,0-1 0,0 0 0,0 1 0,0 0-1,0-1 1,0 1 0,0 0 0,1 0 0,-1 0 0,1 0 0,-3 3-1,3-2 1,0-1-1,0 1 0,0 0 0,0-1 0,0 1 1,1 0-1,-1 0 0,1 0 0,0 0 0,0 0 0,0 0 1,0 0-1,0-1 0,0 1 0,1 0 0,0 0 1,-1 0-1,1 0 0,0-1 0,0 1 0,3 4 0,-3-6 5,0 0-1,0 0 0,1 0 1,-1 0-1,0 0 0,1 0 1,-1 0-1,0 0 0,1 0 0,-1-1 1,1 1-1,0 0 0,-1-1 1,1 0-1,-1 1 0,1-1 1,0 0-1,-1 0 0,1 0 0,0 0 1,-1 0-1,1 0 0,0 0 1,-1-1-1,1 1 0,0 0 1,-1-1-1,1 0 0,-1 1 0,1-1 1,-1 0-1,1 0 0,-1 0 1,0 0-1,1 0 0,-1 0 1,0 0-1,2-1 0,-1-1 16,1 1 0,0 0 0,-1-1 0,1 1 1,-1-1-1,0 0 0,0 0 0,0 0 0,0 0 0,0 0 0,-1 0 0,1 0 0,-1 0 0,0-1 1,0 1-1,1-7 0,-2 9-8,0-1 0,-1 0-1,1 1 1,0-1 0,0 1 0,-1-1 0,1 1 0,-1-1 0,1 1 0,-1-1 0,0 1-1,0-1 1,0 1 0,1 0 0,-1 0 0,0-1 0,-1 1 0,1 0 0,0 0 0,0 0 0,0 0-1,-1 0 1,1 0 0,0 0 0,-1 1 0,1-1 0,-1 0 0,1 1 0,-1-1 0,1 1-1,-1 0 1,1-1 0,-1 1 0,0 0 0,1 0 0,-1 0 0,1 0 0,-4 1 0,3-1-16,-1 0 0,1 1 0,0 0 0,0-1 0,-1 1 0,1 0 0,0 0 0,0 0 0,0 1 0,0-1 0,0 0 0,0 1 0,0-1 0,1 1 0,-1 0 0,0-1 1,1 1-1,0 0 0,-1 0 0,1 0 0,0 0 0,0 0 0,-2 5 0,2-6 3,1 1 1,-1-1 0,0 0-1,1 1 1,-1-1-1,1 1 1,-1-1 0,1 1-1,0 0 1,-1-1-1,1 1 1,0-1 0,0 1-1,0-1 1,1 1-1,-1 0 1,0-1 0,0 1-1,1-1 1,-1 1-1,1-1 1,-1 1 0,1-1-1,0 0 1,0 1-1,0-1 1,-1 0 0,1 1-1,0-1 1,1 0-1,-1 0 1,0 0-1,0 0 1,0 0 0,2 1-1,-1-2-4,0 0 0,0 0-1,-1 0 1,1 0 0,0 0 0,0-1-1,-1 1 1,1 0 0,0-1-1,0 0 1,-1 1 0,1-1 0,-1 0-1,1 0 1,-1 0 0,1 0-1,-1 0 1,1 0 0,-1 0 0,0 0-1,0-1 1,0 1 0,1-1-1,-1 1 1,-1-1 0,1 1 0,0-1-1,0 1 1,0-3 0,0 3-22,0 0 1,-1 0-1,1 0 1,0 0-1,-1-1 0,1 1 1,-1 0-1,0 0 1,1-1-1,-1 1 1,0 0-1,0-1 1,0 1-1,0 0 1,0-1-1,0 1 1,0 0-1,0-1 0,-1 1 1,1 0-1,0-1 1,-1 1-1,1 0 1,-1 0-1,1 0 1,-1-1-1,0 1 1,1 0-1,-1 0 1,0 0-1,0 0 0,0 0 1,0 0-1,0 0 1,0 1-1,0-1 1,0 0-1,0 0 1,0 1-1,-1-1 1,1 1-1,0-1 0,-2 0 1,-25-3-2803,9 4-2636,10 0 3156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4.526"/>
    </inkml:context>
    <inkml:brush xml:id="br0">
      <inkml:brushProperty name="width" value="0.1" units="cm"/>
      <inkml:brushProperty name="height" value="0.1" units="cm"/>
      <inkml:brushProperty name="color" value="#00A0D7"/>
    </inkml:brush>
  </inkml:definitions>
  <inkml:trace contextRef="#ctx0" brushRef="#br0">161 22 2689,'0'-1'310,"0"0"0,-1 0 1,1 0-1,-1 0 1,1-1-1,-1 1 1,1 0-1,-1 0 1,0 0-1,1 1 0,-1-1 1,0 0-1,0 0 1,0 0-1,0 0 1,0 1-1,0-1 1,0 0-1,0 1 1,0-1-1,0 1 0,0-1 1,0 1-1,0 0 1,0-1-1,0 1 1,-3 0-1,1 0 17,0 0 0,0 1 1,0-1-1,0 1 0,0 0 0,0 0 0,0 0 0,0 0 1,0 0-1,-4 4 0,-2 1-78,0 0 0,0 0 0,1 1 0,0 1 0,-11 12 0,15-14-200,0 0 0,0 0 0,0 1 0,1-1 1,0 1-1,0 0 0,0 0 0,1 0 0,0 1 0,1-1 0,0 0 0,0 1 0,0-1 0,1 0 0,0 1 0,0-1 0,1 1 0,0-1 0,0 0 0,1 1 1,0-1-1,0 0 0,1 0 0,0 0 0,0-1 0,1 1 0,0-1 0,0 1 0,0-1 0,10 10 0,-9-11-196,0-1-1,0 1 1,1-1-1,0 0 1,0 0-1,0-1 1,0 0-1,0 0 1,1 0-1,-1-1 0,1 0 1,0 0-1,-1-1 1,1 1-1,0-2 1,0 1-1,0-1 1,0 0-1,0 0 1,0-1-1,13-2 1,31-13-1064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5.723"/>
    </inkml:context>
    <inkml:brush xml:id="br0">
      <inkml:brushProperty name="width" value="0.1" units="cm"/>
      <inkml:brushProperty name="height" value="0.1" units="cm"/>
      <inkml:brushProperty name="color" value="#00A0D7"/>
    </inkml:brush>
  </inkml:definitions>
  <inkml:trace contextRef="#ctx0" brushRef="#br0">261 20 4273,'0'-1'246,"0"1"0,0-1 0,0 0 0,0 0-1,0 1 1,0-1 0,0 0 0,0 0 0,0 1 0,0-1 0,-1 0 0,1 1 0,0-1 0,-1 0 0,1 1-1,-4-5 1723,4 5-1722,-1-1-1,1 1 1,-1-1 0,0 1 0,1 0 0,-1-1 0,0 1 0,1 0 0,-1 0 0,0 0 0,0-1 0,1 1-1,-2 0 1,-1 0 40,-1 1 0,0-1 0,1 1 0,-1-1 0,1 1-1,0 0 1,-1 1 0,-4 1 0,-59 37 517,53-30-633,2 1-1,-1 0 1,1 0-1,1 1 1,0 1 0,0 0-1,2 0 1,-1 1 0,-11 25-1,18-33-114,0 0-1,1 0 1,0 1-1,0-1 1,1 1-1,-1-1 1,1 1-1,0-1 1,1 1-1,0 0 1,0-1-1,1 1 0,-1 0 1,1-1-1,1 1 1,-1-1-1,1 1 1,0-1-1,1 0 1,-1 1-1,1-1 1,1-1-1,-1 1 1,1 0-1,0-1 1,7 8-1,0-2-174,1-1 0,0 0 0,0-1 0,1-1 0,26 14 0,36 7-4698,-30-20 2527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6.990"/>
    </inkml:context>
    <inkml:brush xml:id="br0">
      <inkml:brushProperty name="width" value="0.1" units="cm"/>
      <inkml:brushProperty name="height" value="0.1" units="cm"/>
      <inkml:brushProperty name="color" value="#00A0D7"/>
    </inkml:brush>
  </inkml:definitions>
  <inkml:trace contextRef="#ctx0" brushRef="#br0">1 9 4353,'6'-6'976,"15"4"3417,-20 6-3345,-1 7 105,0 4-17,-1 8-168,-1 4-152,-2 9-368,1 1-216,-2 4-696,3 0-464,0-4-840,2-5-329,2-10 1073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255"/>
    </inkml:context>
    <inkml:brush xml:id="br0">
      <inkml:brushProperty name="width" value="0.1" units="cm"/>
      <inkml:brushProperty name="height" value="0.1" units="cm"/>
      <inkml:brushProperty name="color" value="#00A0D7"/>
    </inkml:brush>
  </inkml:definitions>
  <inkml:trace contextRef="#ctx0" brushRef="#br0">1 35 6361,'7'3'1089,"5"-3"855,0 0-104,4-3-615,2 1-289,2 0-440,0-1-168,0 1-280,0-2-296,-1 1-1016,-1-3-1337,1-6 1401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7.509"/>
    </inkml:context>
    <inkml:brush xml:id="br0">
      <inkml:brushProperty name="width" value="0.1" units="cm"/>
      <inkml:brushProperty name="height" value="0.1" units="cm"/>
      <inkml:brushProperty name="color" value="#00A0D7"/>
    </inkml:brush>
  </inkml:definitions>
  <inkml:trace contextRef="#ctx0" brushRef="#br0">52 13 5625,'-9'-11'5529,"5"10"-4152,0 1-281,-2 8-480,1 5-40,-1 9-112,0 7-48,0 8-64,1 3-72,4 2-256,1-1-216,3-3-536,1-4-296,2-7-1288,0-6 1295</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8.052"/>
    </inkml:context>
    <inkml:brush xml:id="br0">
      <inkml:brushProperty name="width" value="0.1" units="cm"/>
      <inkml:brushProperty name="height" value="0.1" units="cm"/>
      <inkml:brushProperty name="color" value="#00A0D7"/>
    </inkml:brush>
  </inkml:definitions>
  <inkml:trace contextRef="#ctx0" brushRef="#br0">21 120 3705,'4'-6'494,"0"0"0,0 0 0,1 0 0,0 1 0,0 0-1,6-5 1,6-7 2254,-16 16-2682,0 0-1,0 0 1,0 0-1,0 0 1,-1 0-1,1-1 1,0 1-1,-1 0 1,1 0-1,-1-1 1,1 1-1,-1-1 1,0 1-1,1 0 1,-1-1-1,0 1 1,0-1-1,0 1 1,0 0-1,0-1 1,-1 1-1,1-1 1,0 1-1,-1 0 1,1-1-1,-1 1 1,1 0-1,-1 0 1,1-1-1,-1 1 1,0 0-1,0 0 1,0 0 0,0 0-1,0 0 1,0 0-1,0 0 1,-2-2-1,3 3-14,-1-1-1,-1 0 1,1 0-1,0 0 1,0 1 0,0-1-1,0 1 1,0-1-1,-1 1 1,1-1 0,0 1-1,0-1 1,-1 1-1,1 0 1,0 0-1,-1 0 1,1 0 0,0 0-1,0 0 1,-1 0-1,1 0 1,0 1 0,-1-1-1,1 0 1,0 1-1,0-1 1,-1 1 0,1-1-1,0 1 1,0 0-1,0-1 1,0 1-1,0 0 1,0 0 0,0 0-1,0 0 1,0 0-1,0 0 1,1 0 0,-1 0-1,-1 2 1,-2 6 93,1 0 0,-1 0 0,1 0 1,1 0-1,0 1 0,0 0 0,0 15 0,2-21-96,0 0-1,0 0 0,0 0 0,1 0 1,0 0-1,0 0 0,0 0 1,0 0-1,3 6 0,-3-9-34,0 1-1,0-1 1,0 1 0,0-1-1,0 0 1,1 1 0,-1-1-1,0 0 1,1 0 0,-1 0-1,1 0 1,-1 0-1,1 0 1,-1 0 0,1 0-1,0-1 1,-1 1 0,1-1-1,0 1 1,0-1 0,3 1-1,4-1-152,0 0 0,0-1-1,1 1 1,-1-2 0,16-3 0,-20 3-353,0 1 1,0-1-1,0 0 1,0-1-1,-1 1 1,9-6-1,2-12-1190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2.802"/>
    </inkml:context>
    <inkml:brush xml:id="br0">
      <inkml:brushProperty name="width" value="0.1" units="cm"/>
      <inkml:brushProperty name="height" value="0.1" units="cm"/>
      <inkml:brushProperty name="color" value="#00A0D7"/>
    </inkml:brush>
  </inkml:definitions>
  <inkml:trace contextRef="#ctx0" brushRef="#br0">175 5 5569,'-4'-1'528,"1"0"1,-1 0-1,0 1 0,1-1 0,-1 1 0,0 0 0,0 0 1,1 0-1,-1 0 0,0 1 0,0 0 0,-6 2 0,4-1-101,0 1 0,0-1-1,1 1 1,-1 1-1,1-1 1,-1 1-1,-4 5 1,3-3-182,1 0 1,0 0 0,0 1 0,1 0 0,0 0 0,0 0-1,1 1 1,0 0 0,0 0 0,1 0 0,-3 9-1,4-10-255,0-1-1,0 1 0,1 0 1,1 0-1,-1-1 0,1 1 0,0 0 1,0 0-1,1 0 0,0 0 1,0-1-1,1 1 0,0 0 1,0-1-1,1 1 0,-1-1 0,1 0 1,0 0-1,1 0 0,0 0 1,0-1-1,0 1 0,1-1 1,-1 0-1,1 0 0,0-1 0,1 1 1,-1-1-1,1-1 0,0 1 1,0-1-1,0 1 0,0-2 1,0 1-1,1-1 0,0 0 0,-1 0 1,1-1-1,0 0 0,0 0 1,-1-1-1,1 1 0,0-1 1,7-2-1,3 1-419,0-2 1,0 0 0,-1-2-1,1 1 1,21-11-1,31-19-466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464"/>
    </inkml:context>
    <inkml:brush xml:id="br0">
      <inkml:brushProperty name="width" value="0.1" units="cm"/>
      <inkml:brushProperty name="height" value="0.1" units="cm"/>
      <inkml:brushProperty name="color" value="#00A0D7"/>
    </inkml:brush>
  </inkml:definitions>
  <inkml:trace contextRef="#ctx0" brushRef="#br0">22 1 3881,'0'0'6809,"-3"6"-6129,-1 2-191,-1 6-329,2 4-64,-1 4-40,2 5-16,2 6-72,2 0-192,4 5-841,1 0-759,3-5 920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725"/>
    </inkml:context>
    <inkml:brush xml:id="br0">
      <inkml:brushProperty name="width" value="0.1" units="cm"/>
      <inkml:brushProperty name="height" value="0.1" units="cm"/>
      <inkml:brushProperty name="color" value="#00A0D7"/>
    </inkml:brush>
  </inkml:definitions>
  <inkml:trace contextRef="#ctx0" brushRef="#br0">7 4 6337,'-7'7'4425,"13"-6"-3489,6-1 41,6-2 31,6-2-256,0 2-208,4-1-464,-2 2-288,0 4-880,0-1-664,-4 3 887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3.972"/>
    </inkml:context>
    <inkml:brush xml:id="br0">
      <inkml:brushProperty name="width" value="0.1" units="cm"/>
      <inkml:brushProperty name="height" value="0.1" units="cm"/>
      <inkml:brushProperty name="color" value="#00A0D7"/>
    </inkml:brush>
  </inkml:definitions>
  <inkml:trace contextRef="#ctx0" brushRef="#br0">41 8 8010,'-8'-5'3104,"3"3"-1639,0 5-625,-2 6-304,1 7-200,2 6 8,0 6-120,3 2-40,2 5-184,3 0-192,1 2-416,5 1-296,1-2-873,0-1-679,2-5 1352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0.498"/>
    </inkml:context>
    <inkml:brush xml:id="br0">
      <inkml:brushProperty name="width" value="0.1" units="cm"/>
      <inkml:brushProperty name="height" value="0.1" units="cm"/>
      <inkml:brushProperty name="color" value="#00A0D7"/>
    </inkml:brush>
  </inkml:definitions>
  <inkml:trace contextRef="#ctx0" brushRef="#br0">342 32 2881,'1'0'212,"-1"-1"-1,0 0 1,1 0 0,-1 0 0,0 0 0,0 0 0,0 0 0,1 0 0,-1 0 0,0 1 0,0-1 0,0 0 0,-1 0-1,1 0 1,0 0 0,0 0 0,0 0 0,-1 0 0,1 0 0,0 0 0,-1 1 0,1-1 0,-1 0 0,1 0 0,-1 0 0,1 1-1,-1-1 1,0 0 0,1 1 0,-1-1 0,0 0 0,1 1 0,-1-1 0,0 1 0,0-1 0,0 1 0,0 0 0,1-1-1,-1 1 1,0 0 0,0-1 0,0 1 0,0 0 0,0 0 0,0 0 0,0 0 0,0 0 0,0 0 0,0 0 0,0 0-1,1 0 1,-3 1 0,-2 0 142,-1 0 0,1 0 0,-1 0 0,1 1 0,0 0 0,0 0 0,-8 5 0,-5 6-173,1 0 0,0 2 1,1 0-1,0 0 0,2 2 1,0 0-1,-14 21 1,8-6 57,1 0 0,1 2 0,-18 48 0,29-63-443,1 0 1,0 0-1,2 1 1,0 0-1,1 0 1,1 0-1,1 0 1,1 0-1,1 0 1,0 1-1,6 22 1,8 10-727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4.656"/>
    </inkml:context>
    <inkml:brush xml:id="br0">
      <inkml:brushProperty name="width" value="0.1" units="cm"/>
      <inkml:brushProperty name="height" value="0.1" units="cm"/>
      <inkml:brushProperty name="color" value="#00A0D7"/>
    </inkml:brush>
  </inkml:definitions>
  <inkml:trace contextRef="#ctx0" brushRef="#br0">35 134 3585,'6'0'5980,"5"-12"-3985,3-9-2179,13-35 1591,-24 26-788,-3 29-598,0 0 1,0 0-1,-1 1 0,1-1 1,0 0-1,-1 0 0,1 1 1,-1-1-1,1 0 0,-1 1 1,1-1-1,-1 1 0,0-1 1,1 0-1,-1 1 0,0-1 0,1 1 1,-1 0-1,0-1 0,0 1 1,1 0-1,-1-1 0,0 1 1,0 0-1,0 0 0,1 0 1,-1-1-1,0 1 0,-1 0 1,-1 1 12,0-1 0,0 1 1,1 0-1,-1 0 1,1 0-1,-1 0 1,1 0-1,-1 0 0,1 1 1,0-1-1,-1 1 1,1 0-1,0-1 0,0 1 1,0 0-1,0 0 1,1 0-1,-1 1 0,0-1 1,1 0-1,0 1 1,-1-1-1,1 1 0,-1 3 1,-2 4 97,0 0 0,0 0 0,1 0 0,-3 20 0,5-24-60,0 0-1,0 0 1,1-1-1,0 1 1,1 0-1,-1 0 1,1 0-1,0-1 1,0 1-1,1 0 1,0-1 0,0 1-1,0-1 1,1 0-1,-1 0 1,1 0-1,4 5 1,-4-7-110,0 1 1,1-1-1,0 0 0,-1-1 1,1 1-1,0-1 1,0 1-1,0-1 0,1 0 1,-1-1-1,0 1 0,1-1 1,0 0-1,-1 0 0,1 0 1,-1-1-1,1 1 1,0-1-1,-1 0 0,1-1 1,7 0-1,27-8-1075,3-7 399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5.661"/>
    </inkml:context>
    <inkml:brush xml:id="br0">
      <inkml:brushProperty name="width" value="0.1" units="cm"/>
      <inkml:brushProperty name="height" value="0.1" units="cm"/>
      <inkml:brushProperty name="color" value="#00A0D7"/>
    </inkml:brush>
  </inkml:definitions>
  <inkml:trace contextRef="#ctx0" brushRef="#br0">332 2 4753,'-11'-1'957,"0"1"0,0 0 1,0 0-1,0 1 0,0 0 0,0 1 1,0 0-1,-12 5 0,4-1-218,0 1-1,1 0 1,-29 17-1,37-17-681,1-1-1,1 2 0,-1-1 1,1 1-1,1 0 1,-1 1-1,1-1 1,1 2-1,-1-1 0,2 1 1,-1 0-1,1 0 1,1 0-1,0 1 1,0-1-1,1 1 0,1 0 1,0 0-1,0 0 1,1 0-1,0 1 1,1-1-1,0 0 0,1 0 1,0 1-1,1-1 1,1 0-1,-1 0 1,2-1-1,-1 1 0,10 18 1,-10-24-54,0-1 0,1 1 1,-1-1-1,1 0 0,0 0 0,0 0 1,0 0-1,1-1 0,0 0 0,-1 0 1,1 0-1,0 0 0,0-1 0,0 0 1,1 0-1,-1 0 0,1 0 0,-1-1 0,1 0 1,-1 0-1,1-1 0,-1 0 0,1 0 1,0 0-1,10-2 0,0-1-224,0 0-1,0-2 0,0 0 1,-1 0-1,0-2 1,0 1-1,25-18 1,29-25-504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6.966"/>
    </inkml:context>
    <inkml:brush xml:id="br0">
      <inkml:brushProperty name="width" value="0.1" units="cm"/>
      <inkml:brushProperty name="height" value="0.1" units="cm"/>
      <inkml:brushProperty name="color" value="#00A0D7"/>
    </inkml:brush>
  </inkml:definitions>
  <inkml:trace contextRef="#ctx0" brushRef="#br0">120 1 7346,'-29'10'4160,"26"-9"-4098,0-1-1,0 1 1,0 0 0,0-1-1,0 2 1,1-1 0,-1 0-1,0 0 1,1 1 0,-1 0-1,1-1 1,-1 1 0,-2 3-1,-1 2 14,1 0 0,0 0 0,0 1-1,1-1 1,0 1 0,0 0 0,0 1-1,1-1 1,1 0 0,-1 1 0,2 0 0,-2 11-1,2-18-38,1 1-1,0 0 0,0 0 0,1 0 1,-1 0-1,0 0 0,1 0 0,0 0 1,0-1-1,0 1 0,0 0 0,0 0 1,0-1-1,1 1 0,-1-1 0,4 5 0,-2-5-5,0 0 0,-1 0 0,1 0 0,0-1 0,0 1-1,0-1 1,0 1 0,0-1 0,0 0 0,1 0 0,-1-1-1,0 1 1,1-1 0,-1 1 0,0-1 0,1 0-1,-1 0 1,4-1 0,0 0-438,-1 0-1,0 0 1,0 0-1,0-1 0,-1 0 1,1 0-1,0 0 1,6-4-1,16-15-1147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8.205"/>
    </inkml:context>
    <inkml:brush xml:id="br0">
      <inkml:brushProperty name="width" value="0.1" units="cm"/>
      <inkml:brushProperty name="height" value="0.1" units="cm"/>
      <inkml:brushProperty name="color" value="#00A0D7"/>
    </inkml:brush>
  </inkml:definitions>
  <inkml:trace contextRef="#ctx0" brushRef="#br0">131 5 2625,'-5'-5'5346,"4"5"-5227,-13 6 1544,-10 10-780,15-7-808,0 0 1,0 0-1,1 1 1,0 0-1,1 1 1,0 0-1,1 0 1,0 0-1,1 1 1,-7 21-1,12-32-85,0 1 1,-1 0-1,1-1 0,0 1 0,1-1 0,-1 1 0,0-1 0,0 1 0,1 0 0,-1-1 0,1 1 0,-1-1 0,1 0 0,0 1 0,0-1 0,-1 1 0,1-1 0,0 0 0,0 0 0,0 0 1,0 1-1,1-1 0,-1 0 0,0 0 0,0 0 0,1-1 0,-1 1 0,0 0 0,1 0 0,-1-1 0,4 2 0,2 0-83,1 0-1,-1 0 1,1-1-1,0 1 1,9-1 0,21-1-245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49.322"/>
    </inkml:context>
    <inkml:brush xml:id="br0">
      <inkml:brushProperty name="width" value="0.1" units="cm"/>
      <inkml:brushProperty name="height" value="0.1" units="cm"/>
      <inkml:brushProperty name="color" value="#00A0D7"/>
    </inkml:brush>
  </inkml:definitions>
  <inkml:trace contextRef="#ctx0" brushRef="#br0">95 0 4953,'-5'5'1088,"-1"-2"697,-3 2-345,-2 1-224,-1 0-472,2 2-119,-2 4-49,2 2-40,1 9-144,0 2-104,7 3-264,3 3-48,15-4-56,7-7-16,14-8-152,7-7-248,13-11-1441,-1-4 1217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7.766"/>
    </inkml:context>
    <inkml:brush xml:id="br0">
      <inkml:brushProperty name="width" value="0.1" units="cm"/>
      <inkml:brushProperty name="height" value="0.1" units="cm"/>
      <inkml:brushProperty name="color" value="#00A0D7"/>
    </inkml:brush>
  </inkml:definitions>
  <inkml:trace contextRef="#ctx0" brushRef="#br0">0 13 2497,'3'-12'7978,"-2"12"-7848,0 0-27,0 1 0,0 0 0,-1-1 0,1 1 0,0 0 1,0 0-1,-1-1 0,1 1 0,0 0 0,-1 0 0,1 0 0,-1 0 0,1 0 0,-1 0 0,0 0 0,1 0 0,-1 0 0,1 2 0,8 57 270,1 69 0,2 14-2272,-8-118 1275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032"/>
    </inkml:context>
    <inkml:brush xml:id="br0">
      <inkml:brushProperty name="width" value="0.1" units="cm"/>
      <inkml:brushProperty name="height" value="0.1" units="cm"/>
      <inkml:brushProperty name="color" value="#00A0D7"/>
    </inkml:brush>
  </inkml:definitions>
  <inkml:trace contextRef="#ctx0" brushRef="#br0">1 33 7618,'9'-4'952,"3"-4"736,0 0-111,1 2-313,-2 0-176,1 5-304,2 1-152,-1 4-320,3 3-152,0 0-432,-1 0-304,-1-1-1248,1-4-1441,-1-6 1833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327"/>
    </inkml:context>
    <inkml:brush xml:id="br0">
      <inkml:brushProperty name="width" value="0.1" units="cm"/>
      <inkml:brushProperty name="height" value="0.1" units="cm"/>
      <inkml:brushProperty name="color" value="#00A0D7"/>
    </inkml:brush>
  </inkml:definitions>
  <inkml:trace contextRef="#ctx0" brushRef="#br0">0 6 6313,'9'-6'4193,"-5"8"-2904,0 9-169,-2 13-184,-1 9-40,-1 15-64,2 7-64,0 4-327,1 1-161,1-3-280,1-1-176,-2-8-497,0-7-423,-2-12-1176,1-6-1209,3-13 1921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28.823"/>
    </inkml:context>
    <inkml:brush xml:id="br0">
      <inkml:brushProperty name="width" value="0.1" units="cm"/>
      <inkml:brushProperty name="height" value="0.1" units="cm"/>
      <inkml:brushProperty name="color" value="#00A0D7"/>
    </inkml:brush>
  </inkml:definitions>
  <inkml:trace contextRef="#ctx0" brushRef="#br0">26 104 3481,'17'-23'3484,"-12"12"-3005,0 0-1,-1 1 0,0-1 0,3-15 1,-7 26-450,0-1 1,0 1 0,0 0 0,0 0-1,0-1 1,0 1 0,0 0 0,1-1-1,-1 1 1,0 0 0,0-1 0,0 1-1,0 0 1,0-1 0,0 1 0,-1 0-1,1-1 1,0 1 0,0 0 0,0-1-1,0 1 1,0 0 0,0-1 0,0 1-1,-1 0 1,1 0 0,0-1-1,0 1 1,0 0 0,-1 0 0,1-1-1,0 1 1,0 0 0,-1 0 0,1 0-1,0-1 1,-1 1 0,1 0 0,-15 5 635,-10 15-171,22-16-413,0 0 1,1 0-1,0 0 0,-1 0 1,1 0-1,1 1 0,-1-1 1,0 1-1,1-1 0,0 1 1,0 0-1,1-1 1,-1 1-1,1 0 0,0-1 1,0 1-1,1 0 0,-1-1 1,1 1-1,0 0 0,0-1 1,1 1-1,-1-1 1,3 5-1,-2-6-57,0 0 0,0 0 1,0 0-1,0 0 0,0-1 1,1 1-1,-1-1 0,1 0 0,0 1 1,0-1-1,0 0 0,0-1 1,0 1-1,0 0 0,0-1 0,0 0 1,1 0-1,-1 0 0,1 0 0,-1 0 1,1-1-1,-1 1 0,1-1 1,-1 0-1,1 0 0,-1-1 0,1 1 1,-1-1-1,1 1 0,-1-1 1,0 0-1,6-3 0,-4 2-119,0 0 0,0 0 1,-1-1-1,0 0 0,1 1 0,-1-2 0,0 1 1,0 0-1,-1-1 0,6-5 0,15-21-378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390"/>
    </inkml:context>
    <inkml:brush xml:id="br0">
      <inkml:brushProperty name="width" value="0.1" units="cm"/>
      <inkml:brushProperty name="height" value="0.1" units="cm"/>
      <inkml:brushProperty name="color" value="#00A0D7"/>
    </inkml:brush>
  </inkml:definitions>
  <inkml:trace contextRef="#ctx0" brushRef="#br0">6 36 6001,'-1'-2'366,"0"1"-1,1-1 0,-1 0 1,0 0-1,1 0 0,-1 1 1,1-1-1,0 0 0,0 0 1,0 0-1,0 0 0,0 0 1,0 0-1,4-8 3170,-3 30-2461,1 168-942,0-159-2210,2 0 0,9 35 0,-7-45 409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01.416"/>
    </inkml:context>
    <inkml:brush xml:id="br0">
      <inkml:brushProperty name="width" value="0.1" units="cm"/>
      <inkml:brushProperty name="height" value="0.1" units="cm"/>
      <inkml:brushProperty name="color" value="#00A0D7"/>
    </inkml:brush>
  </inkml:definitions>
  <inkml:trace contextRef="#ctx0" brushRef="#br0">31 1 3449,'-1'0'343,"0"0"1,0 0-1,0 0 1,-1 0 0,1 0-1,0 0 1,0 0-1,0 1 1,0-1 0,-1 0-1,1 1 1,0-1-1,0 1 1,0 0 0,0-1-1,0 1 1,0 0-1,0-1 1,0 1-1,1 0 1,-1 0 0,0 0-1,0 0 1,0 1-1,0 1-152,0-1-1,0 0 0,1 0 0,-1 0 1,1 1-1,0-1 0,-1 0 0,1 0 1,0 1-1,1-1 0,-1 0 0,1 4 1,0 0-100,1 0 0,-1 0 0,1 0 0,1 0 0,-1 0 0,1-1 0,0 1 0,1-1 0,4 7 0,6 2 129,1-1 1,0 0-1,1-1 0,0-1 1,1-1-1,25 12 0,-13-9-978,0-1-1,1-1 0,39 8 1,-30-12-1355,0-5 746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641"/>
    </inkml:context>
    <inkml:brush xml:id="br0">
      <inkml:brushProperty name="width" value="0.1" units="cm"/>
      <inkml:brushProperty name="height" value="0.1" units="cm"/>
      <inkml:brushProperty name="color" value="#00A0D7"/>
    </inkml:brush>
  </inkml:definitions>
  <inkml:trace contextRef="#ctx0" brushRef="#br0">2 8 6665,'-1'17'777,"1"-10"1135,2-1-576,0-3-23,2-1-41,2 0-288,1-1-88,5 0-184,2-1-159,7-1-313,2-2-128,3 0-448,0-3-401,-2-1-1335,-1-3-1409,-6-6 1897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29.904"/>
    </inkml:context>
    <inkml:brush xml:id="br0">
      <inkml:brushProperty name="width" value="0.1" units="cm"/>
      <inkml:brushProperty name="height" value="0.1" units="cm"/>
      <inkml:brushProperty name="color" value="#00A0D7"/>
    </inkml:brush>
  </inkml:definitions>
  <inkml:trace contextRef="#ctx0" brushRef="#br0">44 12 6305,'-3'-12'8712,"-6"30"-6120,8-15-2893,-6 13 427,2 0 1,0 0-1,1 1 1,1 0-1,0-1 0,0 29 1,2-16-505,2 0-1,1-1 1,6 32 0,-1-32-884,0-7 415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0:30.353"/>
    </inkml:context>
    <inkml:brush xml:id="br0">
      <inkml:brushProperty name="width" value="0.1" units="cm"/>
      <inkml:brushProperty name="height" value="0.1" units="cm"/>
      <inkml:brushProperty name="color" value="#00A0D7"/>
    </inkml:brush>
  </inkml:definitions>
  <inkml:trace contextRef="#ctx0" brushRef="#br0">27 115 8858,'0'1'44,"0"-1"1,1 1 0,-1 0-1,0-1 1,0 1-1,0 0 1,1-1 0,-1 1-1,0 0 1,1-1-1,-1 1 1,1-1 0,-1 1-1,0-1 1,1 1-1,0-1 1,-1 1 0,1-1-1,-1 1 1,1-1-1,-1 0 1,1 1 0,0-1-1,-1 0 1,1 1-1,0-1 1,-1 0 0,1 0-1,0 0 1,-1 0-1,1 0 1,0 1 0,0-1-1,-1 0 1,1-1-1,0 1 1,0 0 0,1-1 45,0-1 1,0 0-1,-1 1 1,1-1-1,-1 0 1,0 0-1,1 1 0,-1-1 1,0 0-1,0 0 1,1-4-1,17-61 1232,-18 65-1287,-1-1-1,0 1 1,1-1 0,-1 1-1,0-1 1,-1 1 0,1-1-1,0 0 1,-1 1-1,0-4 1,1 5-21,-1 1-1,1 0 1,0-1 0,0 1-1,0 0 1,-1-1-1,1 1 1,0 0 0,-1-1-1,1 1 1,0 0-1,-1 0 1,1-1 0,0 1-1,-1 0 1,1 0 0,0 0-1,-1 0 1,1-1-1,-1 1 1,1 0 0,0 0-1,-1 0 1,1 0-1,-1 0 1,1 0 0,0 0-1,-1 0 1,1 0 0,-1 0-1,1 0 1,0 0-1,-1 1 1,1-1 0,-1 0-1,-3 2 52,1 0-1,0 1 1,-1-1-1,1 1 1,0 0 0,1 0-1,-1 0 1,0 0-1,1 0 1,0 0-1,-3 6 1,0 0 120,0 1 0,1 0 0,0 0 1,1 0-1,0 1 0,0-1 0,1 1 1,0 0-1,1-1 0,1 14 0,-1-21-169,2 0 0,-1 1-1,0-1 1,0 0-1,1 0 1,0 1 0,0-1-1,0 0 1,0 0-1,0 0 1,1 0 0,-1 0-1,1 0 1,0-1 0,0 1-1,0 0 1,0-1-1,0 1 1,0-1 0,1 0-1,-1 0 1,1 0-1,0 0 1,-1 0 0,1-1-1,0 1 1,0-1 0,0 0-1,0 0 1,1 0-1,-1 0 1,0 0 0,0-1-1,1 1 1,-1-1-1,6 0 1,18-1-724,1-5 254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0.415"/>
    </inkml:context>
    <inkml:brush xml:id="br0">
      <inkml:brushProperty name="width" value="0.1" units="cm"/>
      <inkml:brushProperty name="height" value="0.1" units="cm"/>
      <inkml:brushProperty name="color" value="#00A0D7"/>
    </inkml:brush>
  </inkml:definitions>
  <inkml:trace contextRef="#ctx0" brushRef="#br0">158 93 3761,'3'-4'395,"-1"1"-1,1-2 1,-1 1 0,-1 0-1,1 0 1,-1-1 0,1 1-1,-1 0 1,0-1 0,-1 0 0,1 1-1,-1-6 1,0 9-266,0 0-1,0-1 1,0 1 0,0 0 0,0 0 0,0 0-1,0-1 1,0 1 0,-1 0 0,1 0-1,-1 0 1,1 0 0,-1 0 0,1 0-1,-1-1 1,1 1 0,-1 0 0,0 1-1,0-1 1,1 0 0,-1 0 0,0 0-1,0 0 1,0 1 0,0-1 0,0 0-1,0 1 1,0-1 0,0 1 0,0-1 0,-1 1-1,1-1 1,0 1 0,0 0 0,0 0-1,-1 0 1,1-1 0,0 1 0,0 0-1,0 0 1,-1 1 0,1-1 0,0 0-1,0 0 1,0 1 0,0-1 0,-1 0-1,1 1 1,-1 0 0,-4 2-60,1 0 0,-1 0 0,1 0 0,-1 1 0,1-1-1,1 1 1,-1 1 0,0-1 0,1 1 0,0-1 0,0 1 0,0 1 0,1-1 0,0 0 0,-4 8 0,-3 9 84,0 1 0,-10 34 1,16-41-115,-1 1-1,2-1 1,0 1 0,0 25 0,2-39-110,1 0-1,0 1 1,0-1 0,0 0 0,0 1 0,1-1-1,-1 0 1,1 1 0,0-1 0,0 0-1,0 0 1,0 0 0,1 0 0,-1 0 0,1 0-1,0 0 1,0-1 0,0 1 0,0 0 0,0-1-1,0 0 1,1 1 0,-1-1 0,1 0-1,0 0 1,0 0 0,-1-1 0,1 1 0,0-1-1,5 2 1,0-2-354,0 0 0,1-1-1,-1 0 1,0 0 0,0-1-1,0 0 1,0 0 0,0-1-1,0 0 1,0 0 0,9-5-1,52-27-1379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1.760"/>
    </inkml:context>
    <inkml:brush xml:id="br0">
      <inkml:brushProperty name="width" value="0.1" units="cm"/>
      <inkml:brushProperty name="height" value="0.1" units="cm"/>
      <inkml:brushProperty name="color" value="#00A0D7"/>
    </inkml:brush>
  </inkml:definitions>
  <inkml:trace contextRef="#ctx0" brushRef="#br0">196 6 5297,'-15'-3'3625,"14"2"-3455,-1 1-1,1-1 0,-1 1 0,1 0 1,-1-1-1,1 1 0,-1 0 0,1 0 1,-1 0-1,0 0 0,1 0 0,-1 1 1,1-1-1,-3 1 0,-10 4 527,0 0-1,1 0 1,-23 14-1,31-15-639,-1 1 0,1-1-1,0 1 1,0 0 0,1 0-1,-1 0 1,1 1-1,1 0 1,-1 0 0,-3 7-1,3-4 22,0 0 1,0-1-1,1 1 0,0 1 0,1-1 1,0 0-1,1 1 0,0-1 0,0 1 1,1 16-1,1-23-58,-1 0 0,1 0 0,-1 0 1,1 0-1,0-1 0,0 1 0,0 0 0,1-1 0,-1 1 0,1-1 0,-1 0 1,1 1-1,0-1 0,0 0 0,0 0 0,3 3 0,-2-3-44,1 0 0,-1-1 0,1 1 1,-1-1-1,1 0 0,0 0 0,0 0 0,-1 0 0,1 0 0,0-1 0,0 0 0,0 0 0,0 0 0,-1 0 0,7-2 0,3 0-436,-1-1 0,1 0 0,-1-1 0,0 0 0,23-12 0,16-17-633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2.599"/>
    </inkml:context>
    <inkml:brush xml:id="br0">
      <inkml:brushProperty name="width" value="0.1" units="cm"/>
      <inkml:brushProperty name="height" value="0.1" units="cm"/>
      <inkml:brushProperty name="color" value="#00A0D7"/>
    </inkml:brush>
  </inkml:definitions>
  <inkml:trace contextRef="#ctx0" brushRef="#br0">187 1 3881,'20'6'2647,"-44"4"3025,1-2-4253,8-1-793,0 0 1,1 1-1,0 1 0,0 0 1,1 0-1,0 2 0,-13 12 1,23-20-613,-1 0 0,1 1 1,0 0-1,1-1 0,-1 1 1,0 0-1,1 0 0,0 1 1,0-1-1,0 0 0,1 1 1,-1-1-1,1 1 0,0-1 1,1 1-1,-1-1 0,1 1 1,-1 0-1,2 0 1,-1-1-1,0 1 0,1 0 1,0-1-1,0 1 0,0-1 1,1 1-1,-1-1 0,1 0 1,4 7-1,-4-7-26,1 0 0,0 0 1,0 0-1,0-1 0,0 1 0,0-1 0,1 0 0,0 0 1,-1 0-1,1 0 0,0-1 0,0 1 0,1-1 0,-1 0 1,7 1-1,-3 0-33,1-1 1,0-1-1,0 0 1,0 0-1,0-1 1,0 0-1,15-2 1,1-2-411,0-1 1,-1-2 0,0 0 0,44-21-1,6-11-393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697"/>
    </inkml:context>
    <inkml:brush xml:id="br0">
      <inkml:brushProperty name="width" value="0.1" units="cm"/>
      <inkml:brushProperty name="height" value="0.1" units="cm"/>
      <inkml:brushProperty name="color" value="#00A0D7"/>
    </inkml:brush>
  </inkml:definitions>
  <inkml:trace contextRef="#ctx0" brushRef="#br0">11 12 408,'-5'-11'11568,"3"23"-11011,0 0 1,1 0-1,0 0 0,1 0 1,2 22-1,0 2-512,-2-20-164,0 0-625,0 0 0,1-1 0,4 25 1,0-25-86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4.946"/>
    </inkml:context>
    <inkml:brush xml:id="br0">
      <inkml:brushProperty name="width" value="0.1" units="cm"/>
      <inkml:brushProperty name="height" value="0.1" units="cm"/>
      <inkml:brushProperty name="color" value="#00A0D7"/>
    </inkml:brush>
  </inkml:definitions>
  <inkml:trace contextRef="#ctx0" brushRef="#br0">4 42 4953,'-4'-3'3105,"8"-1"-1937,3-2-224,0 0 72,2 0 41,2-1-97,2 2-240,1 1-176,2 5-336,-1 4-104,2 3-168,0 1-176,2 1-648,3-3-672,-2-2 831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192"/>
    </inkml:context>
    <inkml:brush xml:id="br0">
      <inkml:brushProperty name="width" value="0.1" units="cm"/>
      <inkml:brushProperty name="height" value="0.1" units="cm"/>
      <inkml:brushProperty name="color" value="#00A0D7"/>
    </inkml:brush>
  </inkml:definitions>
  <inkml:trace contextRef="#ctx0" brushRef="#br0">2 0 11146,'-2'13'585,"2"-3"399,4 3-160,-2 7 96,1 3 56,-2 7-120,-1 5-119,0 3-345,0 2-160,2-2-216,1 0-80,0-6-336,2-4-352,0-9-1313,1-6-1472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5.660"/>
    </inkml:context>
    <inkml:brush xml:id="br0">
      <inkml:brushProperty name="width" value="0.1" units="cm"/>
      <inkml:brushProperty name="height" value="0.1" units="cm"/>
      <inkml:brushProperty name="color" value="#00A0D7"/>
    </inkml:brush>
  </inkml:definitions>
  <inkml:trace contextRef="#ctx0" brushRef="#br0">29 136 7938,'0'1'37,"0"-1"0,0 1 0,0-1 0,0 1 0,0-1 0,0 0 0,0 1 0,0-1 1,0 1-1,0-1 0,0 1 0,1-1 0,-1 1 0,0-1 0,0 0 0,1 1 0,-1-1 0,0 0 0,0 1 1,1-1-1,-1 0 0,0 1 0,1-1 0,-1 0 0,1 1 0,-1-1 0,0 0 0,1 0 0,-1 0 1,1 1-1,-1-1 0,1 0 0,-1 0 0,0 0 0,1 0 0,-1 0 0,1 0 0,-1 0 0,1 0 0,-1 0 1,1 0-1,-1 0 0,1 0 0,0 0 0,14-22 383,5-31-313,-20 48-76,1 0-1,-1 0 1,0 1-1,0-1 1,-1 0-1,1 0 1,-1 1-1,0-1 1,-3-7-1,3 11 16,1 0-1,0 0 1,0 0 0,-1 0-1,1 0 1,0 1 0,-1-1-1,1 0 1,-1 0 0,1 0-1,-1 1 1,1-1 0,-1 0-1,0 1 1,1-1 0,-1 1-1,0-1 1,1 0 0,-1 1-1,0 0 1,0-1 0,0 1-1,1-1 1,-1 1-1,0 0 1,0 0 0,0-1-1,0 1 1,0 0 0,0 0-1,0 0 1,1 0 0,-1 0-1,0 0 1,0 0 0,0 0-1,0 1 1,0-1 0,0 0-1,0 0 1,1 1 0,-1-1-1,0 1 1,0-1 0,0 1-1,1-1 1,-1 1 0,0-1-1,1 1 1,-1-1 0,0 1-1,1 0 1,-1 0-1,1-1 1,-1 1 0,0 1-1,-2 1 46,0 0 0,0 1-1,0-1 1,1 1-1,-1-1 1,1 1-1,0 0 1,0 0-1,1 0 1,-1 0 0,1 0-1,-1 0 1,1 0-1,1 0 1,-1 0-1,0 1 1,1-1-1,0 0 1,0 1-1,0-1 1,1 0 0,0 1-1,-1-1 1,1 0-1,1 0 1,-1 0-1,1 0 1,-1 0-1,1 0 1,0 0 0,1 0-1,-1-1 1,1 1-1,-1-1 1,1 0-1,6 6 1,-6-6-75,1 0 0,0 0-1,0-1 1,0 1 0,0-1 0,1 0 0,-1 0 0,1 0-1,-1-1 1,1 1 0,-1-1 0,1 0 0,0 0 0,6-1 0,-6 0-243,-1 0 1,1 0 0,0-1 0,0 0 0,-1 0-1,1 0 1,0-1 0,-1 0 0,0 0-1,1 0 1,-1 0 0,0 0 0,0-1 0,0 0-1,0 0 1,5-5 0,16-21-1244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4:32.664"/>
    </inkml:context>
    <inkml:brush xml:id="br0">
      <inkml:brushProperty name="width" value="0.1" units="cm"/>
      <inkml:brushProperty name="height" value="0.1" units="cm"/>
      <inkml:brushProperty name="color" value="#00A0D7"/>
    </inkml:brush>
  </inkml:definitions>
  <inkml:trace contextRef="#ctx0" brushRef="#br0">2447 28 4633,'-17'-5'595,"0"0"-1,-1 1 1,0 1-1,-32-2 1,17 2-366,1 1-184,0 1 0,0 2 0,0 1 1,1 2-1,-1 1 0,1 1 0,0 2 0,-57 22 0,-11 12 570,-120 72 0,133-67-407,-25 12 261,3 6 0,-186 145 0,231-157-463,-26 20 56,3 4-1,-121 140 1,133-122 174,5 3 0,4 3 0,4 4 0,5 1 0,-73 199 0,95-204-221,6 1-1,3 1 1,6 1 0,4 1 0,4 0-1,6 194 1,12-190 281,5-1 1,48 197-1,-40-230-565,5-1 0,2-1 0,4-1 0,70 120 0,-43-105-324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134"/>
    </inkml:context>
    <inkml:brush xml:id="br0">
      <inkml:brushProperty name="width" value="0.1" units="cm"/>
      <inkml:brushProperty name="height" value="0.1" units="cm"/>
      <inkml:brushProperty name="color" value="#00A0D7"/>
    </inkml:brush>
  </inkml:definitions>
  <inkml:trace contextRef="#ctx0" brushRef="#br0">10 1 2569,'-9'5'96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36.307"/>
    </inkml:context>
    <inkml:brush xml:id="br0">
      <inkml:brushProperty name="width" value="0.1" units="cm"/>
      <inkml:brushProperty name="height" value="0.1" units="cm"/>
      <inkml:brushProperty name="color" value="#00A0D7"/>
    </inkml:brush>
  </inkml:definitions>
  <inkml:trace contextRef="#ctx0" brushRef="#br0">216 1 8754,'-10'0'1112,"-7"5"849,-1-1-417,-7 9-648,-3 7-224,-5 14-192,3 8 32,5 9 145,5 1 55,13 0-32,5-2-104,15-7-224,7-6-96,18-9-168,8-7-80,14-15-840,10-6-736,4-21 863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451"/>
    </inkml:context>
    <inkml:brush xml:id="br0">
      <inkml:brushProperty name="width" value="0.1" units="cm"/>
      <inkml:brushProperty name="height" value="0.1" units="cm"/>
      <inkml:brushProperty name="color" value="#00A0D7"/>
    </inkml:brush>
  </inkml:definitions>
  <inkml:trace contextRef="#ctx0" brushRef="#br0">292 8 6537,'0'0'134,"0"0"0,0-1-1,0 1 1,0-1-1,0 1 1,-1 0 0,1-1-1,-2-2 1203,1 3-1202,1 0-1,0 0 1,-1-1-1,1 1 1,0 0 0,-1 0-1,1 0 1,0 0-1,-1 0 1,1-1-1,0 1 1,-1 0 0,1 0-1,-1 0 1,1 0-1,-1 0 1,-22 2 3068,-20 11-407,33-8-2624,0 1-1,1 0 1,-1 0-1,1 1 0,1 0 1,-1 0-1,1 1 0,1 0 1,-1 1-1,-9 15 1,0 2 108,1 1 0,-20 45 0,28-53-171,1 1 1,1 1-1,0-1 1,2 1-1,0 0 1,-1 29-1,4-43-77,1 1 0,0-1 1,0 1-1,0-1 0,1 1 0,1-1 0,-1 1 0,1-1 0,0 0 0,1 0 1,-1 0-1,1 0 0,1 0 0,0-1 0,-1 1 0,2-1 0,-1 0 0,1 0 1,0-1-1,0 1 0,8 5 0,-9-9-26,0 0 1,0 0-1,1 0 0,-1-1 1,1 1-1,-1-1 0,1 0 1,0 0-1,0-1 0,-1 1 1,1-1-1,0 0 0,0 0 1,-1-1-1,1 0 0,0 0 1,-1 0-1,1 0 0,0 0 1,-1-1-1,0 0 1,1 0-1,-1 0 0,0-1 1,5-3-1,8-6-233,-1 0-1,0 0 1,-1-2-1,22-25 1,-25 25-602,0-2 0,-1 0 0,0 0 0,7-18 0,1-10-732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1.918"/>
    </inkml:context>
    <inkml:brush xml:id="br0">
      <inkml:brushProperty name="width" value="0.1" units="cm"/>
      <inkml:brushProperty name="height" value="0.1" units="cm"/>
      <inkml:brushProperty name="color" value="#00A0D7"/>
    </inkml:brush>
  </inkml:definitions>
  <inkml:trace contextRef="#ctx0" brushRef="#br0">1 0 8002,'8'16'3408,"-2"-15"-1887,4 0-169,-1 0 16,1 1-95,-1 2-113,0 0-376,1-1-248,1-2-488,-1 1-272,1-4-752,1-1-632,0-6-2961,-2-1 2704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2.401"/>
    </inkml:context>
    <inkml:brush xml:id="br0">
      <inkml:brushProperty name="width" value="0.1" units="cm"/>
      <inkml:brushProperty name="height" value="0.1" units="cm"/>
      <inkml:brushProperty name="color" value="#00A0D7"/>
    </inkml:brush>
  </inkml:definitions>
  <inkml:trace contextRef="#ctx0" brushRef="#br0">223 53 4977,'1'-2'313,"-1"0"1,1 1-1,0-1 0,-1 0 0,0 0 1,1 1-1,-1-1 0,0 0 0,0 0 1,0 0-1,0 0 0,0 1 1,0-1-1,-1 0 0,1 0 0,0 0 1,-1 1-1,0-1 0,1 0 0,-1 0 1,0 1-1,0-1 0,0 1 0,0-1 1,0 1-1,0-1 0,0 1 1,-1 0-1,-2-3 0,1 4-126,-1 0 0,1 0 1,-1 0-1,1 1 0,-1-1 0,1 1 0,-1 0 0,1 0 0,-1 0 1,1 0-1,0 0 0,0 1 0,-1 0 0,1 0 0,0 0 1,1 0-1,-1 0 0,-3 3 0,-48 46 1011,44-39-1048,0 0-1,0 1 1,2 1-1,-1-1 1,2 2 0,0-1-1,0 1 1,2 0-1,-5 16 1,8-26-95,1 1 0,-1-1 1,1 1-1,0-1 1,1 1-1,0 0 1,-1-1-1,2 1 0,-1-1 1,1 1-1,-1-1 1,2 1-1,-1-1 1,1 1-1,-1-1 0,1 0 1,1 0-1,-1 0 1,1 0-1,0 0 1,0 0-1,0-1 0,1 1 1,0-1-1,-1 0 1,2 0-1,-1-1 1,0 1-1,7 3 0,-5-4-50,1 0 0,0-1 0,-1 0-1,1 0 1,0-1 0,0 0 0,0 0-1,1-1 1,-1 1 0,0-1 0,0-1-1,0 0 1,0 0 0,0 0 0,0-1-1,0 0 1,0 0 0,-1-1 0,1 1-1,-1-1 1,8-5 0,-1 0-428,0 0 0,0 0 0,20-19 1,-23 18-716,-1 0 0,0-1 0,0 0 0,6-12 0,4-12-1462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4.764"/>
    </inkml:context>
    <inkml:brush xml:id="br0">
      <inkml:brushProperty name="width" value="0.1" units="cm"/>
      <inkml:brushProperty name="height" value="0.1" units="cm"/>
      <inkml:brushProperty name="color" value="#00A0D7"/>
    </inkml:brush>
  </inkml:definitions>
  <inkml:trace contextRef="#ctx0" brushRef="#br0">126 69 3409,'1'-27'7435,"-8"-1"-4183,6 27-3197,1 0 0,-1 0 0,1 1 0,-1-1 0,1 0 0,-1 0-1,1 1 1,-1-1 0,1 0 0,-1 1 0,0-1 0,1 0 0,-1 1 0,0-1 0,0 1 0,0-1 0,1 1 0,-1 0 0,0-1 0,0 1 0,-1-1 0,0 1 10,1 1 1,0-1-1,-1 0 0,1 1 1,0-1-1,-1 1 1,1-1-1,0 1 0,-1-1 1,1 1-1,0 0 1,0 0-1,0-1 0,0 1 1,0 0-1,0 0 1,0 0-1,0 0 0,-1 2 1,-8 11 84,1 0 0,0 0 1,1 1-1,1 0 0,0 1 1,1 0-1,1 0 0,0 0 0,1 0 1,1 1-1,1 0 0,0 0 1,1-1-1,1 1 0,2 17 0,-2-29-151,1 0 0,0 0-1,0 0 1,0 0 0,1-1 0,-1 1-1,1 0 1,0-1 0,1 0-1,-1 1 1,1-1 0,0 0-1,0 0 1,0 0 0,0-1 0,1 1-1,0-1 1,0 0 0,-1 0-1,2 0 1,-1 0 0,0-1-1,1 0 1,6 3 0,-5-3-79,0-1 0,1 0-1,-1 0 1,0-1 0,0 0 0,1 0 0,-1 0 0,0-1 0,0 0 0,1 0-1,-1-1 1,0 1 0,0-1 0,-1-1 0,1 1 0,0-1 0,-1 0 0,1 0 0,4-5-1,-2 3-509,-1-1 0,0 0-1,-1-1 1,1 0 0,9-13-1,1-9-654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5.103"/>
    </inkml:context>
    <inkml:brush xml:id="br0">
      <inkml:brushProperty name="width" value="0.1" units="cm"/>
      <inkml:brushProperty name="height" value="0.1" units="cm"/>
      <inkml:brushProperty name="color" value="#00A0D7"/>
    </inkml:brush>
  </inkml:definitions>
  <inkml:trace contextRef="#ctx0" brushRef="#br0">9 1 4497,'-2'7'984,"-3"0"1193,4-1-953,1 0 0,1-1-8,4-1-39,4 0-145,2-3-136,3-2-304,-1-1-160,0-3-312,-1 0-272,2 0-784,-1 3-832,4 3 920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7.268"/>
    </inkml:context>
    <inkml:brush xml:id="br0">
      <inkml:brushProperty name="width" value="0.1" units="cm"/>
      <inkml:brushProperty name="height" value="0.1" units="cm"/>
      <inkml:brushProperty name="color" value="#00A0D7"/>
    </inkml:brush>
  </inkml:definitions>
  <inkml:trace contextRef="#ctx0" brushRef="#br0">149 49 2921,'-18'-8'6197,"3"-9"-3822,13 14-2368,0 1 1,1 0 0,-1 0 0,0 0 0,0 0 0,0 0 0,-1 0 0,1 0 0,-4-2-1,4 4 41,1 0 0,-1 0 0,1 0 0,0 0 0,-1 0-1,1 0 1,-1 0 0,1 0 0,-1 0 0,1 1-1,0-1 1,-1 0 0,1 1 0,0 0 0,-1-1 0,1 1-1,0 0 1,0-1 0,0 1 0,-1 0 0,1 0-1,0 0 1,0 0 0,0 0 0,-1 2 0,-3 4 83,0-1 1,0 1-1,0 0 1,1 1-1,0-1 0,1 1 1,0 0-1,0-1 1,0 1-1,-2 16 1,1 3 122,-3 53 1,6-69-193,1 1 0,1-1 0,-1 0-1,2 0 1,0 0 0,0 0 0,1 0 0,0 0 0,1-1 0,7 16 0,-7-20-46,0 0 1,0-1 0,0 1-1,1-1 1,0 1 0,0-1-1,1-1 1,-1 1-1,1-1 1,0 0 0,0 0-1,0-1 1,1 0 0,-1 0-1,1 0 1,0-1-1,10 3 1,-6-3-170,0 0 0,1 0 1,-1-1-1,1 0 0,-1-1 0,0 0 0,1-1 1,-1 0-1,1-1 0,-1 0 0,11-4 0,25-17-552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49.666"/>
    </inkml:context>
    <inkml:brush xml:id="br0">
      <inkml:brushProperty name="width" value="0.1" units="cm"/>
      <inkml:brushProperty name="height" value="0.1" units="cm"/>
      <inkml:brushProperty name="color" value="#00A0D7"/>
    </inkml:brush>
  </inkml:definitions>
  <inkml:trace contextRef="#ctx0" brushRef="#br0">195 1 5233,'-5'8'6261,"-23"5"-3111,7-4-1781,8 2-1010,0 1 1,1 1-1,0 0 1,1 0-1,0 1 1,2 0 0,-1 1-1,-11 26 1,16-31-350,1 0 0,0 1 0,0-1 0,1 1 0,0 0 0,1-1 0,1 1 0,-1 0 1,2 0-1,0 1 0,0-1 0,1 0 0,0 0 0,4 16 0,-4-24-22,0 0 1,0-1-1,0 1 0,1 0 1,-1-1-1,1 1 0,0-1 1,0 1-1,0-1 0,0 0 0,0 0 1,0 1-1,0-2 0,1 1 1,-1 0-1,1 0 0,-1-1 1,4 2-1,0-1-7,-1 0 0,1-1 1,0 1-1,0-1 0,1 0 0,-1-1 1,0 1-1,9-2 0,9-1-361,-1-2-1,1 0 1,33-12 0,-52 14 206,37-12-1149,-9-4 463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2.727"/>
    </inkml:context>
    <inkml:brush xml:id="br0">
      <inkml:brushProperty name="width" value="0.1" units="cm"/>
      <inkml:brushProperty name="height" value="0.1" units="cm"/>
      <inkml:brushProperty name="color" value="#00A0D7"/>
    </inkml:brush>
  </inkml:definitions>
  <inkml:trace contextRef="#ctx0" brushRef="#br0">10 0 1480,'-9'13'6646,"9"-12"-6231,0 0 0,0 0 1,0 0-1,0 0 0,0 0 1,0 0-1,0 1 0,1-1-182,-1 1-1,1-1 0,-1 0 1,1 0-1,0 0 0,0 0 0,0 0 1,0 0-1,0 0 0,0 0 1,0 0-1,0 0 0,0-1 0,0 1 1,2 0-1,2 2-34,0-1 1,0 0-1,0 0 0,1-1 1,-1 1-1,0-1 0,8 0 1,-3-1-272,63 8 36,-26 10-7071,-39-13 5264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056"/>
    </inkml:context>
    <inkml:brush xml:id="br0">
      <inkml:brushProperty name="width" value="0.1" units="cm"/>
      <inkml:brushProperty name="height" value="0.1" units="cm"/>
      <inkml:brushProperty name="color" value="#00A0D7"/>
    </inkml:brush>
  </inkml:definitions>
  <inkml:trace contextRef="#ctx0" brushRef="#br0">0 1 4289,'0'0'151,"1"1"0,-1 0 1,0-1-1,1 1 0,-1-1 0,0 1 1,1-1-1,-1 1 0,0-1 1,1 1-1,-1-1 0,1 1 0,-1-1 1,1 0-1,-1 1 0,1-1 0,-1 0 1,1 1-1,0-1 0,-1 0 0,1 0 1,-1 1-1,1-1 0,0 0 0,-1 0 1,1 0-1,-1 0 0,1 0 0,0 0 1,34 4 3268,3 2-2049,-7 9-1239,-26-12-329,0 0 1,0 0 0,0-1 0,0 0-1,0 0 1,0 0 0,1-1-1,-1 1 1,1-1 0,10 0-1,-3-4-423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2.879"/>
    </inkml:context>
    <inkml:brush xml:id="br0">
      <inkml:brushProperty name="width" value="0.1" units="cm"/>
      <inkml:brushProperty name="height" value="0.1" units="cm"/>
      <inkml:brushProperty name="color" value="#00A0D7"/>
    </inkml:brush>
  </inkml:definitions>
  <inkml:trace contextRef="#ctx0" brushRef="#br0">488 0 1288,'-14'1'419,"1"1"1,0 0-1,0 1 0,0 0 0,0 1 0,1 0 1,-1 1-1,1 1 0,0 0 0,1 0 0,-1 1 1,-16 14-1,2 0 447,2 1-1,0 1 1,-40 51 0,34-35-492,2 1 1,-38 72-1,59-97-425,0 0 0,0 0-1,2 1 1,0 0-1,0 0 1,2 0 0,0 0-1,1 1 1,0-1-1,2 1 1,1 27 0,0-38-132,1 0 1,0 0-1,0 0 1,1 0-1,-1 0 1,1 0 0,0-1-1,1 1 1,-1-1-1,1 0 1,0 0-1,1 0 1,-1-1 0,1 1-1,0-1 1,0 0-1,0-1 1,0 1-1,1-1 1,0 0 0,-1 0-1,1-1 1,12 4-1,21 7-753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3.647"/>
    </inkml:context>
    <inkml:brush xml:id="br0">
      <inkml:brushProperty name="width" value="0.1" units="cm"/>
      <inkml:brushProperty name="height" value="0.1" units="cm"/>
      <inkml:brushProperty name="color" value="#00A0D7"/>
    </inkml:brush>
  </inkml:definitions>
  <inkml:trace contextRef="#ctx0" brushRef="#br0">162 4 3849,'-2'0'505,"1"-1"0,-1 0 0,0 1 0,0-1 0,0 1 0,0 0 0,0-1 0,-1 1 0,1 0 0,0 0 0,0 1 0,0-1 0,0 0 0,-4 2 0,-31 16 2799,29-12-2999,0 1-1,0 0 0,0 0 1,1 0-1,-10 14 0,12-14-232,1 0 0,0 0 1,0 0-1,1 0 0,0 0 0,1 1 0,-1-1 0,1 1 0,1 0 0,0 0 1,0-1-1,0 1 0,1 0 0,0 0 0,0 0 0,1 0 0,0 0 0,1 0 1,3 10-1,-3-12-30,1 0 0,-1-1 0,1 0 1,0 1-1,1-1 0,-1-1 0,1 1 1,0 0-1,0-1 0,1 0 0,-1 0 1,1 0-1,0-1 0,0 1 0,0-1 1,0 0-1,1 0 0,-1-1 0,1 0 1,0 0-1,-1 0 0,1-1 0,0 0 1,0 0-1,0 0 0,8-1 0,-5 0-181,0 0-1,0-1 1,0 0-1,1 0 0,-1-1 1,-1-1-1,1 1 0,0-2 1,16-7-1,-17 7-354,0-1 1,-1 0-1,1 0 0,-1-1 1,0 0-1,-1 0 0,0 0 1,0-1-1,0 0 0,6-10 1,6-25-1312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6.467"/>
    </inkml:context>
    <inkml:brush xml:id="br0">
      <inkml:brushProperty name="width" value="0.1" units="cm"/>
      <inkml:brushProperty name="height" value="0.1" units="cm"/>
      <inkml:brushProperty name="color" value="#00A0D7"/>
    </inkml:brush>
  </inkml:definitions>
  <inkml:trace contextRef="#ctx0" brushRef="#br0">245 10 2641,'-2'-9'9567,"-22"17"-7816,14-5-1608,0 1 0,0 0 0,0 0 0,1 1-1,0 0 1,0 1 0,0 0 0,0 1 0,1 0 0,0 0 0,1 0 0,0 1 0,0 0-1,-10 16 1,5-7-36,1 1-1,1 0 0,1 0 0,1 1 1,0 0-1,-8 35 0,15-47-52,-1-1 0,1 0 0,1 1 1,-1-1-1,1 0 0,0 1 0,0-1 0,1 1 0,0-1 0,0 0 0,1 1 0,0-1 0,0 0 0,0 0 0,0 0 0,1-1 0,6 10 0,-4-8-22,1 0 1,1-1-1,-1 1 0,1-2 0,0 1 0,1-1 0,-1 0 0,1 0 0,0-1 0,0 0 0,0 0 0,10 2 0,-4-1-81,0-1 0,0 0 0,0-2 0,1 1-1,20-1 1,-30-1-216,0-1 0,-1 0 0,1 0 0,0-1 0,-1 1 0,1-1 0,0 0 0,-1-1 0,1 1 0,-1-1-1,1 0 1,-1 0 0,0 0 0,0 0 0,0-1 0,0 0 0,-1 0 0,1 0 0,0 0 0,4-6 0,2-17-1268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011"/>
    </inkml:context>
    <inkml:brush xml:id="br0">
      <inkml:brushProperty name="width" value="0.1" units="cm"/>
      <inkml:brushProperty name="height" value="0.1" units="cm"/>
      <inkml:brushProperty name="color" value="#00A0D7"/>
    </inkml:brush>
  </inkml:definitions>
  <inkml:trace contextRef="#ctx0" brushRef="#br0">0 11 2377,'9'-5'10002,"-2"8"-8738,1-1-216,4 0-520,1 0-208,1 0-248,0 0-64,-1 1-184,0-2-104,2-2-432,0-3-376,2-4-985,0-2 1105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7.961"/>
    </inkml:context>
    <inkml:brush xml:id="br0">
      <inkml:brushProperty name="width" value="0.1" units="cm"/>
      <inkml:brushProperty name="height" value="0.1" units="cm"/>
      <inkml:brushProperty name="color" value="#00A0D7"/>
    </inkml:brush>
  </inkml:definitions>
  <inkml:trace contextRef="#ctx0" brushRef="#br0">1 0 6857,'31'12'7556,"5"-3"-5463,-12-6-3990,-1 0-1,1-1 1,29-3 0,-32-1 686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8.461"/>
    </inkml:context>
    <inkml:brush xml:id="br0">
      <inkml:brushProperty name="width" value="0.1" units="cm"/>
      <inkml:brushProperty name="height" value="0.1" units="cm"/>
      <inkml:brushProperty name="color" value="#00A0D7"/>
    </inkml:brush>
  </inkml:definitions>
  <inkml:trace contextRef="#ctx0" brushRef="#br0">182 32 4713,'-24'-25'6078,"22"24"-5926,0 0 0,0 0 0,-1 0 0,1 1 0,0-1 0,0 1 0,0-1 0,-1 1 1,1 0-1,0 0 0,0 0 0,-1 0 0,1 0 0,0 0 0,0 1 0,0-1 0,-1 1 0,1 0 0,0 0 0,0-1 0,-2 3 0,-3 0-9,0 1-1,0 1 1,0-1-1,1 1 1,0 1-1,0-1 1,0 1-1,1 0 1,0 0-1,0 0 1,0 1-1,1 0 1,0 0-1,0 0 1,1 0-1,0 1 1,0-1-1,1 1 1,0 0-1,-2 13 1,2-9 1,0 1 0,0-1 1,2 1-1,-1 0 1,2-1-1,-1 1 0,2 0 1,0-1-1,0 1 0,1-1 1,1 0-1,7 16 0,-9-23-137,0 0-1,1-1 0,0 0 0,0 0 1,0 0-1,1 0 0,-1 0 0,1 0 1,0-1-1,0 0 0,0 0 0,0 0 0,1 0 1,-1-1-1,1 1 0,0-1 0,-1-1 1,1 1-1,0 0 0,0-1 0,0 0 1,10 0-1,-5 0-290,0-2 1,0 0 0,0 0-1,-1 0 1,1-1 0,0-1-1,-1 0 1,1 0 0,-1-1-1,0 0 1,9-6 0,23-16-927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0.863"/>
    </inkml:context>
    <inkml:brush xml:id="br0">
      <inkml:brushProperty name="width" value="0.1" units="cm"/>
      <inkml:brushProperty name="height" value="0.1" units="cm"/>
      <inkml:brushProperty name="color" value="#00A0D7"/>
    </inkml:brush>
  </inkml:definitions>
  <inkml:trace contextRef="#ctx0" brushRef="#br0">25 0 6369,'0'0'268,"-1"0"0,0 0 0,0 0 0,1 0 0,-13 8 5356,12-8-5356,1 1 0,0 0-1,-1-1 1,1 2 0,-6 31 1995,10 40-2635,-3-66 943,3 27-438,4 35 94,-5-25-3919,-3-41 2437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117"/>
    </inkml:context>
    <inkml:brush xml:id="br0">
      <inkml:brushProperty name="width" value="0.1" units="cm"/>
      <inkml:brushProperty name="height" value="0.1" units="cm"/>
      <inkml:brushProperty name="color" value="#00A0D7"/>
    </inkml:brush>
  </inkml:definitions>
  <inkml:trace contextRef="#ctx0" brushRef="#br0">5 0 8930,'-1'1'191,"1"-1"1,-1 1-1,1-1 1,0 1-1,-1-1 1,1 1-1,0 0 0,0-1 1,-1 1-1,1-1 1,0 1-1,0 0 1,0-1-1,0 1 0,0 0 1,0-1-1,0 1 1,0 0-1,0-1 1,0 1-1,0-1 1,0 1-1,0 0 0,1-1 1,-1 1-1,0 0 1,0-1-1,1 1 1,-1-1-1,1 2 0,20 4 4050,-9-4-4975,34 0-264,-17-9-3311,-16 2 2511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384"/>
    </inkml:context>
    <inkml:brush xml:id="br0">
      <inkml:brushProperty name="width" value="0.1" units="cm"/>
      <inkml:brushProperty name="height" value="0.1" units="cm"/>
      <inkml:brushProperty name="color" value="#00A0D7"/>
    </inkml:brush>
  </inkml:definitions>
  <inkml:trace contextRef="#ctx0" brushRef="#br0">0 1 7322,'12'7'7662,"-12"-7"-7553,0 0 1,0 0 0,0 1 0,0-1-1,0 0 1,0 40 270,1 75 274,4-40-4647,-2-61 771,0-8 1171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1.847"/>
    </inkml:context>
    <inkml:brush xml:id="br0">
      <inkml:brushProperty name="width" value="0.1" units="cm"/>
      <inkml:brushProperty name="height" value="0.1" units="cm"/>
      <inkml:brushProperty name="color" value="#00A0D7"/>
    </inkml:brush>
  </inkml:definitions>
  <inkml:trace contextRef="#ctx0" brushRef="#br0">1 92 4033,'1'1'211,"1"-1"1,0 1 0,0 0-1,0-1 1,0 1 0,0-1-1,0 0 1,0 1-1,0-1 1,0 0 0,0 0-1,0-1 1,0 1 0,0 0-1,0 0 1,0-1-1,0 0 1,-1 1 0,1-1-1,0 0 1,0 0-1,0 0 1,-1 0 0,1 0-1,0 0 1,-1 0 0,1-1-1,-1 1 1,0-1-1,1 1 1,-1-1 0,0 1-1,2-3 1,1-2-51,0 1 0,1-1 0,-2 0 0,1 1 0,-1-2 0,0 1 0,0 0 0,3-14 0,-6 20-148,1 0-1,-1 0 1,0-1-1,0 1 1,0 0-1,0 0 1,0 0-1,0 0 1,0-1-1,0 1 1,0 0-1,0 0 0,0 0 1,0 0-1,0 0 1,0-1-1,-1 1 1,1 0-1,0 0 1,0 0-1,0 0 1,0-1-1,0 1 1,0 0-1,0 0 1,0 0-1,0 0 1,-1 0-1,1 0 0,0 0 1,0-1-1,0 1 1,0 0-1,0 0 1,-1 0-1,1 0 1,0 0-1,0 0 1,0 0-1,0 0 1,-1 0-1,1 0 1,0 0-1,0 0 0,0 0 1,0 0-1,-1 0 1,1 0-1,0 0 1,-13 4 258,-9 10 148,18-10-260,-1 0-1,1 0 1,0 1-1,0 0 1,0 0 0,1 0-1,0 0 1,0 1 0,0-1-1,1 1 1,-1-1-1,1 1 1,1 0 0,-1 0-1,1 0 1,0 0-1,0 0 1,1 13 0,0-16-103,1 0 1,-1 1-1,1-1 1,-1 0 0,1 0-1,0 1 1,1-1-1,-1 0 1,0 0-1,1 0 1,0 0 0,0-1-1,0 1 1,0 0-1,0-1 1,0 1-1,1-1 1,-1 0 0,1 0-1,-1 0 1,1 0-1,0 0 1,0 0-1,0-1 1,0 0 0,0 1-1,0-1 1,1 0-1,-1 0 1,0-1-1,0 1 1,1-1 0,-1 0-1,0 0 1,7 0-1,16-3 27,1-3-51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543"/>
    </inkml:context>
    <inkml:brush xml:id="br0">
      <inkml:brushProperty name="width" value="0.1" units="cm"/>
      <inkml:brushProperty name="height" value="0.1" units="cm"/>
      <inkml:brushProperty name="color" value="#00A0D7"/>
    </inkml:brush>
  </inkml:definitions>
  <inkml:trace contextRef="#ctx0" brushRef="#br0">44 6 2353,'-15'1'9622,"14"-2"-9382,1 0-172,-1 1-1,1-1 1,-1 1 0,1-1-1,-1 1 1,0 0-1,1-1 1,-1 1 0,0 0-1,1 0 1,-1-1 0,0 1-1,1 0 1,-1 0 0,0 0-1,0 0 1,1 0-1,-1 0 1,0 0 0,1 0-1,-1 0 1,0 0 0,0 0-1,1 1 1,-1-1-1,0 0 1,1 0 0,-1 1-1,0-1 1,1 0 0,-1 1-1,1-1 1,-1 1-1,1-1 1,-1 1 0,1-1-1,-1 1 1,0 0 0,0 10 119,0 1 0,0-1 1,1 1-1,1 0 1,0-1-1,1 0 0,0 1 1,4 10-1,0 0-1236,1-1 0,0-1 0,14 25 0,-19-42-332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067"/>
    </inkml:context>
    <inkml:brush xml:id="br0">
      <inkml:brushProperty name="width" value="0.1" units="cm"/>
      <inkml:brushProperty name="height" value="0.1" units="cm"/>
      <inkml:brushProperty name="color" value="#00A0D7"/>
    </inkml:brush>
  </inkml:definitions>
  <inkml:trace contextRef="#ctx0" brushRef="#br0">24 6 7474,'-8'-1'144,"0"-2"280,1 1-856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3.795"/>
    </inkml:context>
    <inkml:brush xml:id="br0">
      <inkml:brushProperty name="width" value="0.1" units="cm"/>
      <inkml:brushProperty name="height" value="0.1" units="cm"/>
      <inkml:brushProperty name="color" value="#00A0D7"/>
    </inkml:brush>
  </inkml:definitions>
  <inkml:trace contextRef="#ctx0" brushRef="#br0">2 0 3129,'-2'12'5465,"2"-8"-4017,0 1-144,4 0-127,-2 0 15,4 0-104,3-2-144,1-1-368,6-2-215,-1 0-305,0-3-72,1 2-312,-2-1-313,-1-3-1015,-1-1-881,-1-2 1361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045"/>
    </inkml:context>
    <inkml:brush xml:id="br0">
      <inkml:brushProperty name="width" value="0.1" units="cm"/>
      <inkml:brushProperty name="height" value="0.1" units="cm"/>
      <inkml:brushProperty name="color" value="#00A0D7"/>
    </inkml:brush>
  </inkml:definitions>
  <inkml:trace contextRef="#ctx0" brushRef="#br0">14 13 10386,'0'-3'1793,"-3"-6"713,-3 21-1234,4 3-1024,1-1-1,0 1 1,1-1 0,1 1 0,0-1 0,5 26 0,2-4-1876,19 51 0,-19-66-191,1-4 668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4.515"/>
    </inkml:context>
    <inkml:brush xml:id="br0">
      <inkml:brushProperty name="width" value="0.1" units="cm"/>
      <inkml:brushProperty name="height" value="0.1" units="cm"/>
      <inkml:brushProperty name="color" value="#00A0D7"/>
    </inkml:brush>
  </inkml:definitions>
  <inkml:trace contextRef="#ctx0" brushRef="#br0">0 131 3841,'2'0'469,"0"0"0,0 0 0,-1 0 0,1 0 0,0 0 0,0 0 0,-1 0 0,1 0 0,0-1 0,0 1 0,-1-1 0,1 1 0,3-2 0,22-17 1616,14-28-1488,-39 44-487,1-1-1,-1 1 1,0 0-1,0 0 1,0-1-1,-1 1 1,1-1-1,-1 0 0,0 1 1,0-1-1,0 0 1,0 0-1,0 0 1,-1-5-1,0 9-46,-1 0-1,0-1 0,1 1 1,-1 0-1,1 0 0,-1 0 1,0-1-1,1 1 0,-1 0 1,0 0-1,1 0 1,-1 0-1,1 0 0,-1 0 1,0 0-1,1 1 0,-1-1 1,1 0-1,-1 0 0,0 0 1,1 1-1,-1-1 1,1 0-1,-1 0 0,1 1 1,-1-1-1,1 1 0,-1-1 1,1 0-1,-1 1 0,1-1 1,-1 1-1,1-1 1,0 1-1,-1 0 0,-18 18 346,14-12-342,1 0 1,1 0-1,-1 1 1,1-1-1,1 0 1,-1 1-1,1 0 0,1 0 1,-1 0-1,2-1 1,-1 1-1,1 0 1,0 0-1,0 0 1,3 14-1,-3-18-37,1-1 0,0 1 0,-1-1-1,1 1 1,0-1 0,1 1 0,-1-1 0,1 0 0,-1 0-1,1 0 1,0 0 0,0 0 0,1 0 0,-1 0-1,0 0 1,1-1 0,0 1 0,-1-1 0,1 0 0,0 0-1,0 0 1,1 0 0,-1-1 0,0 1 0,0-1-1,1 0 1,-1 0 0,1 0 0,-1 0 0,1 0 0,-1-1-1,1 0 1,0 0 0,-1 0 0,1 0 0,5-1-1,-3 0-334,0-1-1,1 0 0,-1-1 1,0 1-1,0-1 0,-1 0 0,1 0 1,0-1-1,-1 0 0,0 0 0,0 0 1,8-9-1,17-20-1232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1:59.677"/>
    </inkml:context>
    <inkml:brush xml:id="br0">
      <inkml:brushProperty name="width" value="0.1" units="cm"/>
      <inkml:brushProperty name="height" value="0.1" units="cm"/>
      <inkml:brushProperty name="color" value="#00A0D7"/>
    </inkml:brush>
  </inkml:definitions>
  <inkml:trace contextRef="#ctx0" brushRef="#br0">386 29 5249,'0'-2'195,"0"1"1,-1 0-1,1-1 0,0 1 1,0 0-1,-1 0 0,1-1 0,-1 1 1,1 0-1,-1 0 0,0 0 1,1 0-1,-1 0 0,0 0 0,0 0 1,0 0-1,0 0 0,1 0 1,-1 0-1,-1 1 0,1-1 0,0 0 1,0 1-1,0-1 0,0 0 1,0 1-1,-1 0 0,1-1 1,0 1-1,0 0 0,-1-1 0,1 1 1,0 0-1,0 0 0,-1 0 1,1 0-1,0 0 0,0 0 0,-1 1 1,1-1-1,-2 1 0,-5 0 419,-1 1-1,1 0 0,0 0 1,-16 7-1,4 2-367,-1 0 0,2 2-1,0 0 1,0 1 0,2 1-1,-1 1 1,2 0 0,0 1-1,-19 28 1,24-31-118,1 2-1,0-1 1,1 1 0,1 1 0,0 0-1,2 0 1,0 0 0,0 1-1,2 0 1,0 0 0,1 0-1,-1 24 1,4-37-92,1 1 0,-1-1 1,1 1-1,0-1 0,0 0 0,1 1 0,-1-1 0,1 0 1,0 0-1,1 0 0,-1 0 0,1 0 0,0-1 1,0 1-1,0-1 0,1 0 0,0 0 0,0 0 0,0 0 1,0-1-1,0 1 0,1-1 0,-1 0 0,1-1 0,0 1 1,0-1-1,0 0 0,0 0 0,0 0 0,1-1 0,-1 0 1,1 0-1,7 1 0,1-1-137,0 0 0,1-1 0,-1 0 0,0-1 0,1 0 0,-1-1 0,0-1 1,0-1-1,-1 0 0,1 0 0,24-13 0,-25 9-457,1 0 1,-2-1-1,1-1 0,-1 0 1,0-1-1,-1 0 1,-1-1-1,10-12 0,8-18-826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098"/>
    </inkml:context>
    <inkml:brush xml:id="br0">
      <inkml:brushProperty name="width" value="0.1" units="cm"/>
      <inkml:brushProperty name="height" value="0.1" units="cm"/>
      <inkml:brushProperty name="color" value="#00A0D7"/>
    </inkml:brush>
  </inkml:definitions>
  <inkml:trace contextRef="#ctx0" brushRef="#br0">0 11 8074,'0'7'3721,"6"-5"-2537,9-2-248,-1 0 40,8-1-88,2 0-127,4-1-329,6-1-280,1 2-961,4 1-711,-2-5-2713,0-2 2385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0.658"/>
    </inkml:context>
    <inkml:brush xml:id="br0">
      <inkml:brushProperty name="width" value="0.1" units="cm"/>
      <inkml:brushProperty name="height" value="0.1" units="cm"/>
      <inkml:brushProperty name="color" value="#00A0D7"/>
    </inkml:brush>
  </inkml:definitions>
  <inkml:trace contextRef="#ctx0" brushRef="#br0">233 66 2032,'0'-2'588,"-1"-1"0,1 0 0,0 1 0,-1-1-1,1 0 1,-1 1 0,0-1 0,0 1-1,0-1 1,0 1 0,0-1 0,0 1 0,-1 0-1,-1-3 1,1 3-246,0 0-1,-1 0 1,1 0 0,0 0-1,-1 0 1,1 0-1,-1 1 1,0-1 0,0 1-1,1 0 1,-5-2 0,3 2-237,1 0 1,-1 1-1,0-1 1,1 1-1,-1-1 1,0 1-1,0 0 1,1 1-1,-1-1 1,0 1 0,0-1-1,1 1 1,-1 0-1,1 1 1,-1-1-1,1 0 1,-1 1-1,1 0 1,0 0-1,-5 4 1,-3 4 39,1 2 0,1-1 0,0 1 0,0 0 0,1 1 0,1 0 0,0 0 0,1 1 0,0-1 0,1 1 0,1 1 0,0-1 0,1 1 0,1-1 0,0 1 0,1 0 0,0 0 0,1 0 0,1 0 0,0 0 0,1-1 0,1 1 0,0 0 0,1-1 0,1 0 0,0 0 0,12 23 0,-12-29-147,1 0 0,0 0 0,0 0 1,0-1-1,1 0 0,0 0 1,0-1-1,1 0 0,0 0 0,0-1 1,0 0-1,1 0 0,0-1 0,-1 0 1,1 0-1,1-1 0,-1-1 1,10 3-1,-11-4-246,1 0 0,-1-1 0,0 0 0,0 0-1,0-1 1,1 0 0,-1 0 0,0-1 0,0 0 0,0-1 0,-1 1 0,1-2 0,-1 1 0,1-1 0,-1 0 0,0 0-1,0-1 1,-1 0 0,1 0 0,-1-1 0,8-9 0,12-20-3166,-13 2 1280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225"/>
    </inkml:context>
    <inkml:brush xml:id="br0">
      <inkml:brushProperty name="width" value="0.1" units="cm"/>
      <inkml:brushProperty name="height" value="0.1" units="cm"/>
      <inkml:brushProperty name="color" value="#00A0D7"/>
    </inkml:brush>
  </inkml:definitions>
  <inkml:trace contextRef="#ctx0" brushRef="#br0">6 0 10626,'-6'10'2241,"7"-7"-1257,3 3-176,2 0-16,1 6 120,1 3-31,3 6-265,3 2-176,5 0-384,4-3-176,4-2-312,-1-1-176,2 0-457,0-1-223,1-1-1288,0-2 1455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1.863"/>
    </inkml:context>
    <inkml:brush xml:id="br0">
      <inkml:brushProperty name="width" value="0.1" units="cm"/>
      <inkml:brushProperty name="height" value="0.1" units="cm"/>
      <inkml:brushProperty name="color" value="#00A0D7"/>
    </inkml:brush>
  </inkml:definitions>
  <inkml:trace contextRef="#ctx0" brushRef="#br0">248 6 5681,'9'1'4231,"-23"-6"-681,1 4-3048,0 0 1,0 2 0,0-1 0,0 2-1,0 0 1,0 0 0,1 1 0,-1 1-1,1 0 1,-12 6 0,17-6-447,1 0 1,0 0-1,0 0 1,1 0-1,-1 1 0,1 0 1,0 0-1,0 1 1,1 0-1,-1-1 1,1 2-1,1-1 0,-1 0 1,1 1-1,0-1 1,0 1-1,1 0 0,0 0 1,-2 10-1,3-11 19,0 0-1,1 0 1,-1 0-1,1 0 1,1 0-1,-1 0 0,1 0 1,0 0-1,0 0 1,0 0-1,1-1 1,0 1-1,0 0 0,1-1 1,-1 0-1,5 7 1,-2-5-14,1 0 1,0 0-1,0-1 1,1 1 0,-1-1-1,2-1 1,-1 1-1,0-1 1,1 0-1,10 4 1,-7-4-119,0 0 0,1-1 0,0 0 0,0 0-1,0-1 1,0-1 0,1 0 0,-1-1 0,0 0 0,1-1 0,-1-1 0,1 0 0,-1 0 0,0-1 0,1-1 0,13-4-1,-22 5-210,0 1 0,0-1 0,0 0 0,-1 0 0,1-1-1,0 1 1,-1-1 0,0 0 0,0 0 0,0 0 0,5-5-1,4-14-1049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079"/>
    </inkml:context>
    <inkml:brush xml:id="br0">
      <inkml:brushProperty name="width" value="0.1" units="cm"/>
      <inkml:brushProperty name="height" value="0.1" units="cm"/>
      <inkml:brushProperty name="color" value="#00A0D7"/>
    </inkml:brush>
  </inkml:definitions>
  <inkml:trace contextRef="#ctx0" brushRef="#br0">8 186 6953,'-8'-15'6266,"10"11"-5354,0-2-192,6-4-320,4-4-128,7-8-184,6-1-40,5-5-104,-1 2-344,-5 6-1528,-3 2 1256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03.672"/>
    </inkml:context>
    <inkml:brush xml:id="br0">
      <inkml:brushProperty name="width" value="0.1" units="cm"/>
      <inkml:brushProperty name="height" value="0.1" units="cm"/>
      <inkml:brushProperty name="color" value="#00A0D7"/>
    </inkml:brush>
  </inkml:definitions>
  <inkml:trace contextRef="#ctx0" brushRef="#br0">179 41 2705,'1'0'203,"0"-1"1,-1 0-1,1 1 0,-1-1 1,1 0-1,0 0 1,-1 1-1,1-1 1,-1 0-1,0 0 1,1 0-1,-1 0 1,0 0-1,1 0 1,-1 1-1,0-1 1,0 0-1,0 0 1,0 0-1,0 0 0,0 0 1,0 0-1,0 0 1,0 0-1,0 0 1,-1 0-1,1 0 1,0 1-1,-1-1 1,1 0-1,-1 0 1,1 0-1,0 0 1,-1 1-1,0-1 1,1 0-1,-1 0 0,0 1 1,1-1-1,-1 1 1,0-1-1,1 0 1,-1 1-1,-1-1 1,0 0 16,0 0 1,0 1-1,0-1 1,0 0 0,1 1-1,-1 0 1,0-1-1,0 1 1,0 0-1,0 0 1,0 0-1,0 1 1,0-1-1,0 0 1,0 1 0,0-1-1,0 1 1,1-1-1,-1 1 1,0 0-1,-3 2 1,-7 6 47,0 1-1,0 1 1,1 0 0,1 0 0,0 1-1,0 1 1,2-1 0,-1 1 0,1 1-1,1 0 1,1 0 0,-6 17 0,11-27-243,0 0 1,1 0-1,0 0 1,0 0-1,0 0 1,0 0-1,0 0 1,1 0-1,0 0 1,0-1 0,0 1-1,0 0 1,1 0-1,-1-1 1,1 1-1,0 0 1,2 2-1,1 0 19,-1 0-1,1-1 0,1 0 1,-1 0-1,0 0 1,1-1-1,0 1 0,13 5 1,-7-4-310,0 0 0,0-2 0,0 1 0,1-2 0,-1 0 0,1 0-1,0-1 1,0 0 0,0-1 0,17-2 0,11-5-711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193"/>
    </inkml:context>
    <inkml:brush xml:id="br0">
      <inkml:brushProperty name="width" value="0.1" units="cm"/>
      <inkml:brushProperty name="height" value="0.1" units="cm"/>
      <inkml:brushProperty name="color" value="#00A0D7"/>
    </inkml:brush>
  </inkml:definitions>
  <inkml:trace contextRef="#ctx0" brushRef="#br0">158 0 4873,'-22'7'728,"-3"2"705,1 8-945,0 2-248,2 8-96,4 2 80,5 6 56,4 3 0,9 5-256,7 2-456,10 1-1625,6-4 1289</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356"/>
    </inkml:context>
    <inkml:brush xml:id="br0">
      <inkml:brushProperty name="width" value="0.1" units="cm"/>
      <inkml:brushProperty name="height" value="0.1" units="cm"/>
      <inkml:brushProperty name="color" value="#00A0D7"/>
    </inkml:brush>
  </inkml:definitions>
  <inkml:trace contextRef="#ctx0" brushRef="#br0">139 1 4681,'-12'16'11720,"-21"9"-9856,10-8-902,16-10-785,0 0 0,1 0-1,-1 1 1,1-1 0,1 2 0,0-1 0,0 0 0,0 1 0,1 0-1,1 0 1,-5 16 0,7-20-151,0 0-1,1-1 1,-1 1 0,1 0-1,0 0 1,0-1 0,1 1-1,0 0 1,0-1-1,0 1 1,0 0 0,0-1-1,1 0 1,0 1 0,0-1-1,0 0 1,1 0-1,-1 0 1,1 0 0,0 0-1,0 0 1,0-1 0,1 0-1,-1 0 1,9 6-1,-3-3-39,0-1 1,0 0-1,1 0 0,0-1 0,0 0 0,0-1 0,0 0 0,1 0 0,-1-1 0,13 0 0,-16-1-357,1 0-1,0-1 0,-1 0 0,1-1 1,-1 0-1,1 0 0,-1-1 0,1 1 1,-1-2-1,0 1 0,1-1 0,-2 0 1,1-1-1,13-7 0,5-15-1159</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5.840"/>
    </inkml:context>
    <inkml:brush xml:id="br0">
      <inkml:brushProperty name="width" value="0.1" units="cm"/>
      <inkml:brushProperty name="height" value="0.1" units="cm"/>
      <inkml:brushProperty name="color" value="#00A0D7"/>
    </inkml:brush>
  </inkml:definitions>
  <inkml:trace contextRef="#ctx0" brushRef="#br0">4 33 9258,'-3'14'6713,"6"-13"-5752,4-1 7,4 0-40,1 0-144,7-1-320,1-2-168,3 0-256,0-2-40,3-2-200,-1 0-272,1 0-1016,0 0-873,-2 0 1225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6.519"/>
    </inkml:context>
    <inkml:brush xml:id="br0">
      <inkml:brushProperty name="width" value="0.1" units="cm"/>
      <inkml:brushProperty name="height" value="0.1" units="cm"/>
      <inkml:brushProperty name="color" value="#00A0D7"/>
    </inkml:brush>
  </inkml:definitions>
  <inkml:trace contextRef="#ctx0" brushRef="#br0">180 7 6273,'-1'-1'237,"1"1"-1,-1-1 1,0 1-1,1-1 0,-1 0 1,0 1-1,0-1 1,0 1-1,0 0 1,1-1-1,-1 1 0,0 0 1,0 0-1,0-1 1,0 1-1,0 0 0,0 0 1,0 0-1,0 0 1,0 0-1,0 0 1,1 0-1,-1 1 0,0-1 1,0 0-1,0 0 1,-1 1-1,-29 5 1840,25-3-1706,-1 0 1,0 0 0,1 0 0,0 0 0,-1 1 0,1 0-1,1 1 1,-1-1 0,1 1 0,-1 0 0,2 1 0,-9 9 0,8-8-327,1-1 1,-1 1 0,1 0 0,1 1 0,-1-1 0,1 0 0,1 1-1,-1 0 1,2-1 0,-1 1 0,1 0 0,0 0 0,0 0-1,1 0 1,0 0 0,0 0 0,1 0 0,2 9 0,-2-13-35,0-1 0,0 0 0,0 0 0,1 0 0,0 0 1,-1 0-1,1 0 0,0-1 0,0 1 0,0 0 0,1-1 0,-1 0 0,1 0 1,-1 1-1,1-1 0,0-1 0,4 3 0,-1-1-10,-1-1 1,1 0-1,0 0 0,0 0 0,1-1 0,-1 0 1,0 0-1,12-1 0,-3-1-247,1 0-1,-1-1 1,0-1 0,0 0-1,0-1 1,27-12 0,-30 10-1018,0 0 0,-1 0 0,0-1 1,17-15-1,0-8-1176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366"/>
    </inkml:context>
    <inkml:brush xml:id="br0">
      <inkml:brushProperty name="width" value="0.1" units="cm"/>
      <inkml:brushProperty name="height" value="0.1" units="cm"/>
      <inkml:brushProperty name="color" value="#00A0D7"/>
    </inkml:brush>
  </inkml:definitions>
  <inkml:trace contextRef="#ctx0" brushRef="#br0">131 6 2120,'-5'-6'5707,"4"7"-5595,-11 7 3695,-8 16-1026,3 9-2480,-28 55 342,19-27-4785,21-47 2719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18.911"/>
    </inkml:context>
    <inkml:brush xml:id="br0">
      <inkml:brushProperty name="width" value="0.1" units="cm"/>
      <inkml:brushProperty name="height" value="0.1" units="cm"/>
      <inkml:brushProperty name="color" value="#00A0D7"/>
    </inkml:brush>
  </inkml:definitions>
  <inkml:trace contextRef="#ctx0" brushRef="#br0">189 13 4785,'-8'-11'7198,"6"10"-6949,-21 0 2264,-19 10-1512,34-6-922,1 1-1,0 0 1,1 0 0,-1 0-1,1 1 1,0 0 0,0 0-1,0 1 1,1 0 0,0 0-1,0 0 1,1 0 0,-1 1-1,1 0 1,-5 11 0,6-11-29,0-1-1,1 0 1,0 1 0,0 0 0,0 0 0,1-1-1,0 1 1,0 0 0,0 0 0,1 0 0,0 0-1,1 0 1,0 0 0,0 0 0,0 0 0,1 0-1,4 11 1,-4-14-49,0-1 0,0 0 0,1 0 0,0 0 0,-1 0 0,1-1 0,0 1 0,0-1-1,0 1 1,0-1 0,1 0 0,-1 0 0,1-1 0,-1 1 0,1-1 0,0 0 0,-1 0 0,1 0 0,0 0 0,0 0 0,0-1-1,0 0 1,0 0 0,-1 0 0,8-1 0,0 0-200,-1 0 0,0-1 0,1 0 0,-1-1 0,0 0 0,0-1 0,-1 0 0,15-8 0,17-19-476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025"/>
    </inkml:context>
    <inkml:brush xml:id="br0">
      <inkml:brushProperty name="width" value="0.1" units="cm"/>
      <inkml:brushProperty name="height" value="0.1" units="cm"/>
      <inkml:brushProperty name="color" value="#00A0D7"/>
    </inkml:brush>
  </inkml:definitions>
  <inkml:trace contextRef="#ctx0" brushRef="#br0">185 1 1712,'9'23'13977,"-26"-18"-12892,8-3-948,1 1 0,-1 0-1,1 1 1,0 0 0,-1 0 0,2 0-1,-1 1 1,0 1 0,1-1 0,0 1-1,0 0 1,1 1 0,0-1 0,0 1-1,0 1 1,1-1 0,-6 11 0,5-6-135,0-1 0,0 1 0,2 1 0,-1-1 0,1 1 0,1 0 0,0 0 0,1 0 0,0 0 0,1 0 0,1 18 0,0-28-2,0 1 1,0-1-1,1 0 0,-1 1 0,1-1 1,-1 0-1,1 0 0,0 1 1,0-1-1,1 0 0,-1 0 0,1 0 1,-1 0-1,1 0 0,0-1 0,0 1 1,0-1-1,0 1 0,1-1 1,-1 1-1,1-1 0,-1 0 0,1 0 1,0-1-1,0 1 0,0 0 0,0-1 1,0 0-1,0 0 0,0 0 1,1 0-1,-1 0 0,0 0 0,6-1 1,-1 0-6,0 0 0,0-1 0,0 0 1,0-1-1,0 1 0,-1-2 0,1 1 0,-1-1 1,1 0-1,-1 0 0,0-1 0,0 0 1,11-9-1,4-7-542,0-1 0,-1-1-1,30-41 1,-20 20-240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494"/>
    </inkml:context>
    <inkml:brush xml:id="br0">
      <inkml:brushProperty name="width" value="0.1" units="cm"/>
      <inkml:brushProperty name="height" value="0.1" units="cm"/>
      <inkml:brushProperty name="color" value="#00A0D7"/>
    </inkml:brush>
  </inkml:definitions>
  <inkml:trace contextRef="#ctx0" brushRef="#br0">1 111 9618,'10'6'944,"11"-9"697,7-4-209,5-7-328,0 0-184,-5-3-376,-2 1-271,-5 0-954,-2 3-895,3-3 856</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1.993"/>
    </inkml:context>
    <inkml:brush xml:id="br0">
      <inkml:brushProperty name="width" value="0.1" units="cm"/>
      <inkml:brushProperty name="height" value="0.1" units="cm"/>
      <inkml:brushProperty name="color" value="#00A0D7"/>
    </inkml:brush>
  </inkml:definitions>
  <inkml:trace contextRef="#ctx0" brushRef="#br0">194 8 5441,'19'-6'1838,"-13"5"-728,-16 3 857,0 1-1405,0 1 0,1 0 0,-1 0 0,1 1 0,-1 1 0,1-1 0,1 1 1,-1 1-1,1 0 0,-12 13 0,7-7-386,1 1-1,1 0 1,0 1 0,1 1-1,-11 22 1,18-31-99,0 0-1,0 0 1,1 0-1,0 0 1,0 1-1,1-1 1,0 1-1,0 0 1,1-1-1,0 1 0,1 10 1,0-15-47,-1 1 0,1 0 0,0-1 1,1 1-1,-1-1 0,1 1 0,-1-1 0,1 0 0,0 0 0,0 0 1,0 0-1,1 0 0,-1 0 0,1 0 0,0-1 0,-1 1 0,1-1 1,0 0-1,0 0 0,1 0 0,-1 0 0,0-1 0,1 1 0,-1-1 1,5 1-1,1 1-118,1-2 0,-1 1 0,1-1 0,0 0 0,-1-1 0,1 0 0,-1-1 0,1 0 0,-1-1 0,1 0 0,-1 0 0,10-4 0,-8 2-586,-1 0 1,1-1-1,-1 0 0,0-1 0,17-13 0,7-10-975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2.557"/>
    </inkml:context>
    <inkml:brush xml:id="br0">
      <inkml:brushProperty name="width" value="0.1" units="cm"/>
      <inkml:brushProperty name="height" value="0.1" units="cm"/>
      <inkml:brushProperty name="color" value="#00A0D7"/>
    </inkml:brush>
  </inkml:definitions>
  <inkml:trace contextRef="#ctx0" brushRef="#br0">0 170 4801,'0'14'4689,"5"-13"-2777,5-2-351,3-2-281,4-3-576,4-4-272,5-4-336,1-2-80,5-7-72,1-2-72,-2-3-440,-2-2-624,-3 2 672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114"/>
    </inkml:context>
    <inkml:brush xml:id="br0">
      <inkml:brushProperty name="width" value="0.1" units="cm"/>
      <inkml:brushProperty name="height" value="0.1" units="cm"/>
      <inkml:brushProperty name="color" value="#00A0D7"/>
    </inkml:brush>
  </inkml:definitions>
  <inkml:trace contextRef="#ctx0" brushRef="#br0">153 17 3081,'9'-15'8913,"-10"14"-8643,-19 2 2374,-29 19-2109,42-16-393,0 1 1,1-1-1,-1 1 0,2 1 0,-1-1 0,0 1 0,1 0 0,0 0 1,0 1-1,1-1 0,0 1 0,0 0 0,1 0 0,-1 1 0,2-1 1,-1 1-1,1-1 0,0 1 0,0 0 0,1 0 0,0 0 1,1 10-1,0-12-74,0-1 0,1 1 1,0 0-1,0 0 0,1 0 0,-1-1 1,1 1-1,0-1 0,1 1 1,0-1-1,-1 0 0,2 0 0,-1 0 1,0 0-1,1-1 0,0 1 1,0-1-1,0 0 0,1 0 1,-1-1-1,1 1 0,0-1 0,0 0 1,0 0-1,1-1 0,-1 1 1,1-1-1,-1 0 0,1-1 0,8 2 1,-5-2-203,0 0 1,0 0 0,0-1 0,-1 0-1,1 0 1,0-1 0,0-1-1,0 1 1,-1-2 0,1 1 0,-1-1-1,1 0 1,-1-1 0,0 0-1,11-7 1,-10 5-641,-1 0 0,1-1 0,-1 0 0,0 0-1,-1-1 1,0 0 0,11-16 0,2-11-1064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398"/>
    </inkml:context>
    <inkml:brush xml:id="br0">
      <inkml:brushProperty name="width" value="0.1" units="cm"/>
      <inkml:brushProperty name="height" value="0.1" units="cm"/>
      <inkml:brushProperty name="color" value="#00A0D7"/>
    </inkml:brush>
  </inkml:definitions>
  <inkml:trace contextRef="#ctx0" brushRef="#br0">5 16 4457,'-5'-15'240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3.596"/>
    </inkml:context>
    <inkml:brush xml:id="br0">
      <inkml:brushProperty name="width" value="0.1" units="cm"/>
      <inkml:brushProperty name="height" value="0.1" units="cm"/>
      <inkml:brushProperty name="color" value="#00A0D7"/>
    </inkml:brush>
  </inkml:definitions>
  <inkml:trace contextRef="#ctx0" brushRef="#br0">2 0 12859,'-1'6'696,"11"1"184,0 4-336,-3 7-240,-2 3-16,0 13 104,3 1 65,0 2-33,0 10-112,3-5-448,1-3-529,2-8-3151,3-5 2471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110"/>
    </inkml:context>
    <inkml:brush xml:id="br0">
      <inkml:brushProperty name="width" value="0.1" units="cm"/>
      <inkml:brushProperty name="height" value="0.1" units="cm"/>
      <inkml:brushProperty name="color" value="#00A0D7"/>
    </inkml:brush>
  </inkml:definitions>
  <inkml:trace contextRef="#ctx0" brushRef="#br0">152 6 4641,'-7'-5'6151,"7"5"-6023,-21 6 2890,-19 14-850,32-14-2056,1 0 0,1 0 1,-1 1-1,1 0 0,0 0 0,1 1 0,0-1 0,0 1 0,0 0 1,1 1-1,1-1 0,-1 1 0,1-1 0,1 1 0,-1 0 0,2 0 1,-2 17-1,2-22-65,1 1 0,0 0 1,1 0-1,-1 0 1,1-1-1,0 1 0,0 0 1,0-1-1,1 1 0,0-1 1,0 1-1,0-1 0,0 0 1,1 0-1,-1 0 0,1 0 1,0 0-1,0-1 1,1 1-1,-1-1 0,1 0 1,-1 0-1,1 0 0,0 0 1,0-1-1,1 0 0,-1 0 1,0 0-1,1 0 0,-1 0 1,1-1-1,-1 0 1,1 0-1,0 0 0,5 0 1,-1-1-183,-1 1 1,1-1 0,-1 0 0,1-1-1,-1 0 1,0-1 0,1 1 0,-1-1 0,0-1-1,0 0 1,0 0 0,-1 0 0,1-1-1,-1 0 1,0-1 0,0 0 0,0 0-1,-1 0 1,10-11 0,23-27-1016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4.918"/>
    </inkml:context>
    <inkml:brush xml:id="br0">
      <inkml:brushProperty name="width" value="0.1" units="cm"/>
      <inkml:brushProperty name="height" value="0.1" units="cm"/>
      <inkml:brushProperty name="color" value="#00A0D7"/>
    </inkml:brush>
  </inkml:definitions>
  <inkml:trace contextRef="#ctx0" brushRef="#br0">1 1 8818,'13'8'936,"-12"1"696,4 1-639,2 2 31,1 2 120,3 4 48,2 6-95,1 1-185,3-1-488,1 4-208,0-2-448,1 0-264,2 2-624,0-2-497,0-3-2664,-1-2 2585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462"/>
    </inkml:context>
    <inkml:brush xml:id="br0">
      <inkml:brushProperty name="width" value="0.1" units="cm"/>
      <inkml:brushProperty name="height" value="0.1" units="cm"/>
      <inkml:brushProperty name="color" value="#00A0D7"/>
    </inkml:brush>
  </inkml:definitions>
  <inkml:trace contextRef="#ctx0" brushRef="#br0">155 0 5817,'-7'0'636,"1"1"0,0-1 0,0 1 0,0 0 1,0 1-1,0 0 0,1 0 0,-1 0 0,0 0 0,1 1 0,0 0 0,-1 0 0,1 0 0,0 1 0,-4 4 0,3-3-388,1 1 0,0 0 0,0 0 0,0 0 0,1 1 0,0-1 0,0 1 0,1 0 0,0 0-1,0 0 1,-2 9 0,3-10-197,1 0-1,-1 0 1,1 1-1,0-1 1,1 0-1,0 1 1,0-1-1,0 0 1,1 1-1,-1-1 1,1 0-1,1 1 1,0-1-1,0 0 1,0 0-1,0 0 1,1-1-1,0 1 1,0 0-1,1-1 1,-1 0-1,1 0 1,0 0-1,1 0 1,-1-1 0,1 1-1,0-1 1,0-1-1,0 1 1,6 3-1,0-2-12,0-1 0,1 0 0,0 0 0,0-1 0,-1-1 0,2 0 0,13 0 1,-22-1-171,-1-1 1,1 1-1,0-1 1,0 0-1,-1 0 1,1-1 0,-1 1-1,1-1 1,0 0-1,-1 0 1,1 0-1,-1 0 1,1-1 0,-1 0-1,0 1 1,0-1-1,0 0 1,0 0-1,0-1 1,0 1 0,0-1-1,-1 1 1,1-1-1,-1 0 1,0 0 0,0 0-1,3-6 1,1-19-1034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5.945"/>
    </inkml:context>
    <inkml:brush xml:id="br0">
      <inkml:brushProperty name="width" value="0.1" units="cm"/>
      <inkml:brushProperty name="height" value="0.1" units="cm"/>
      <inkml:brushProperty name="color" value="#00A0D7"/>
    </inkml:brush>
  </inkml:definitions>
  <inkml:trace contextRef="#ctx0" brushRef="#br0">1 125 10626,'6'0'1105,"3"-4"663,2 1-376,2-2-488,1 0-239,5-1-217,5-1 0,3 0-120,4-1-88,2-2-200,0 0-288,-1-6-1016,-4-1-969,7-9 1161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6.848"/>
    </inkml:context>
    <inkml:brush xml:id="br0">
      <inkml:brushProperty name="width" value="0.1" units="cm"/>
      <inkml:brushProperty name="height" value="0.1" units="cm"/>
      <inkml:brushProperty name="color" value="#00A0D7"/>
    </inkml:brush>
  </inkml:definitions>
  <inkml:trace contextRef="#ctx0" brushRef="#br0">0 1 7762,'5'11'3376,"0"-3"-2319,0 0-129,1 7-144,-1 7-64,4 5-104,0 4-80,3 4-240,2 1-104,4-3-216,1-4-208,7-7-744,1-8-776,9-13 920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363"/>
    </inkml:context>
    <inkml:brush xml:id="br0">
      <inkml:brushProperty name="width" value="0.1" units="cm"/>
      <inkml:brushProperty name="height" value="0.1" units="cm"/>
      <inkml:brushProperty name="color" value="#00A0D7"/>
    </inkml:brush>
  </inkml:definitions>
  <inkml:trace contextRef="#ctx0" brushRef="#br0">147 1 6897,'-24'5'6503,"-8"2"-5018,25-2-1303,0 1 0,0 0 1,1 0-1,0 0 1,0 0-1,0 1 1,1 0-1,0 0 1,0 1-1,1-1 1,0 1-1,0 0 1,0 0-1,2 1 1,-1-1-1,1 1 1,-3 14-1,4-19-148,1 1 0,-1-1-1,1 1 1,-1-1 0,1 0 0,0 1 0,1-1-1,-1 1 1,1-1 0,0 0 0,0 1-1,0-1 1,1 0 0,-1 0 0,1 0 0,0 0-1,0 0 1,1 0 0,-1-1 0,1 1-1,0-1 1,0 1 0,0-1 0,0 0 0,0 0-1,1-1 1,-1 1 0,1-1 0,0 1-1,0-1 1,0 0 0,0 0 0,0-1 0,0 0-1,0 1 1,6 0 0,2-1-42,0 0 0,0 0-1,0-1 1,0-1 0,0 0 0,-1-1 0,1 0 0,20-7-1,-24 7-356,0-1 0,0 0-1,-1 0 1,1-1 0,-1 0 0,0 0-1,0-1 1,-1 0 0,1 0-1,-1-1 1,0 1 0,0-1-1,7-11 1,1-15-991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7.953"/>
    </inkml:context>
    <inkml:brush xml:id="br0">
      <inkml:brushProperty name="width" value="0.1" units="cm"/>
      <inkml:brushProperty name="height" value="0.1" units="cm"/>
      <inkml:brushProperty name="color" value="#00A0D7"/>
    </inkml:brush>
  </inkml:definitions>
  <inkml:trace contextRef="#ctx0" brushRef="#br0">0 57 7290,'19'8'776,"-6"-7"976,4-1-64,8-4 33,2 0-169,4-3-664,-3-3-352,1-3-1056,-3 0-824,-1-1 728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8.421"/>
    </inkml:context>
    <inkml:brush xml:id="br0">
      <inkml:brushProperty name="width" value="0.1" units="cm"/>
      <inkml:brushProperty name="height" value="0.1" units="cm"/>
      <inkml:brushProperty name="color" value="#00A0D7"/>
    </inkml:brush>
  </inkml:definitions>
  <inkml:trace contextRef="#ctx0" brushRef="#br0">212 0 4625,'-3'1'257,"0"0"1,0 0-1,0 0 0,0 0 0,0-1 1,0 1-1,-1-1 0,1 0 0,0 0 1,0 0-1,0 0 0,-1-1 0,-2 0 1,2 0 195,0 0 1,1 1-1,-1-1 1,0 1-1,0 0 0,1 0 1,-1 1-1,0-1 1,0 1-1,1-1 1,-1 1-1,-3 2 1,-2 2-243,1-1 0,0 2 0,1-1 0,-1 1 0,1 1 0,0-1 0,1 1 0,0 0 0,0 1 0,0-1 1,1 1-1,0 0 0,1 1 0,-1-1 0,-3 12 0,7-15-173,-1-1 0,1 1 0,0 0 0,0 0 0,1-1 0,-1 1 0,1 0 0,0 0 0,0-1 0,0 1 0,1 0 0,0 0 0,0-1 0,0 1 0,1 0 0,-1-1 1,1 1-1,0-1 0,0 0 0,1 0 0,-1 0 0,1 0 0,0 0 0,0 0 0,0-1 0,1 1 0,-1-1 0,1 0 0,0 0 0,0 0 0,6 3 0,-2-2-100,0 0 0,1-1 0,-1 1 0,0-2 0,1 1-1,0-1 1,0-1 0,0 0 0,-1 0 0,1 0 0,0-1 0,17-2 0,-17 0-536,0 1 1,1-2 0,-1 1-1,0-1 1,-1 0-1,1-1 1,11-7-1,8-7-1161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184"/>
    </inkml:context>
    <inkml:brush xml:id="br0">
      <inkml:brushProperty name="width" value="0.1" units="cm"/>
      <inkml:brushProperty name="height" value="0.1" units="cm"/>
      <inkml:brushProperty name="color" value="#00A0D7"/>
    </inkml:brush>
  </inkml:definitions>
  <inkml:trace contextRef="#ctx0" brushRef="#br0">2 273 6961,'-2'1'1393,"18"-5"1695,-16-5-1903,-3-1-273,1-7-360,0-2-144,2-3-152,0-3-32,0-4-88,1 0-48,-1-4-632,-1-3-936,-5-4 864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3.678"/>
    </inkml:context>
    <inkml:brush xml:id="br0">
      <inkml:brushProperty name="width" value="0.1" units="cm"/>
      <inkml:brushProperty name="height" value="0.1" units="cm"/>
      <inkml:brushProperty name="color" value="#00A0D7"/>
    </inkml:brush>
  </inkml:definitions>
  <inkml:trace contextRef="#ctx0" brushRef="#br0">451 2 7874,'-10'-1'215,"-1"1"0,1 0 0,0 0 0,-1 1 1,1 0-1,0 1 0,0 0 0,0 1 0,0 0 1,0 0-1,1 1 0,-1 0 0,1 1 0,0 0 1,-11 9-1,-1 0 328,1 1-1,0 2 1,2 0 0,0 0 0,-18 24 0,17-16-180,1 1 1,1 1-1,2 1 1,0 0-1,2 1 1,-17 55-1,24-65-270,2 0 0,0 0 0,1 1 0,0-1 0,2 1 0,1-1 0,0 1 0,1-1 0,1 1 0,1-1 0,1 1 0,7 21 0,-6-30-178,0 0 0,0-1 1,2 1-1,-1-1 1,1-1-1,0 1 1,1-1-1,0 0 1,1-1-1,0 0 1,0 0-1,0-1 1,1 0-1,13 6 0,-2-2-445,1-1 0,1 0 0,-1-2 0,1-1-1,0 0 1,25 2 0,-2-4-302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29.773"/>
    </inkml:context>
    <inkml:brush xml:id="br0">
      <inkml:brushProperty name="width" value="0.1" units="cm"/>
      <inkml:brushProperty name="height" value="0.1" units="cm"/>
      <inkml:brushProperty name="color" value="#00A0D7"/>
    </inkml:brush>
  </inkml:definitions>
  <inkml:trace contextRef="#ctx0" brushRef="#br0">217 9 4313,'-27'-7'7433,"3"6"-3999,18 2-3282,0 0 0,1 0 0,-1 1 0,1 0 0,-1 0 0,1 1 0,0-1 0,0 1 0,0 0 0,0 0 0,-5 5 0,1-1-9,0 1 0,0 0 1,1 1-1,0 0 0,0 0 0,1 1 1,0 0-1,1 0 0,0 0 1,-5 14-1,10-21-127,-1 0 0,1 1 0,0-1 0,0 1 0,0-1 0,0 1 0,1-1 0,-1 1 0,1 0 0,0-1 0,0 1 0,1-1 0,-1 1 0,1-1 0,-1 1 0,1-1 0,0 1 0,1-1 0,-1 1 0,0-1 0,1 0 0,0 0 0,0 0 0,0 0 0,0 0 0,0 0 0,1 0 0,-1-1 0,1 1 0,-1-1 0,1 0 0,0 0 0,0 0 0,0 0 0,1 0 0,-1-1 0,5 3 0,4 0-351,1 0 0,-1 0 0,1-1 0,0 0 0,0-1 0,0-1 0,0 0 0,0-1 0,0 0 0,15-3 0,9-3-941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0.708"/>
    </inkml:context>
    <inkml:brush xml:id="br0">
      <inkml:brushProperty name="width" value="0.1" units="cm"/>
      <inkml:brushProperty name="height" value="0.1" units="cm"/>
      <inkml:brushProperty name="color" value="#00A0D7"/>
    </inkml:brush>
  </inkml:definitions>
  <inkml:trace contextRef="#ctx0" brushRef="#br0">20 379 4561,'-1'-1'551,"-1"0"0,1 0 0,0-1 0,0 1 0,-1 0 0,1-1 0,0 1 0,0-1 0,0 1 0,1-1 0,-1 1 0,0-1 0,1 0 0,-2-2 1,-1-30 3161,14-42-2395,-7 54-453,10-99-1083,-15 41-3086,-2 58 2274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160"/>
    </inkml:context>
    <inkml:brush xml:id="br0">
      <inkml:brushProperty name="width" value="0.1" units="cm"/>
      <inkml:brushProperty name="height" value="0.1" units="cm"/>
      <inkml:brushProperty name="color" value="#00A0D7"/>
    </inkml:brush>
  </inkml:definitions>
  <inkml:trace contextRef="#ctx0" brushRef="#br0">235 59 6809,'-27'-24'3409,"23"20"-2960,0 0 1,-1-1-1,0 2 1,0-1-1,0 0 1,-6-2-1,9 5-370,0 0 0,0 1-1,0-1 1,0 1 0,0-1 0,0 1-1,0 0 1,-1 0 0,1 0 0,0 0-1,0 0 1,0 0 0,0 1 0,-1-1-1,1 1 1,0 0 0,0-1 0,0 1-1,0 0 1,0 0 0,-3 3 0,-6 4 140,1 1 1,1 0 0,-1 0-1,1 1 1,1 1 0,0 0 0,0 0-1,1 0 1,1 1 0,0 0-1,0 0 1,1 0 0,1 1 0,0 0-1,-4 24 1,8-33-214,-1-1-1,1 1 1,0 0 0,0-1 0,1 1-1,-1 0 1,1-1 0,-1 1-1,1 0 1,0-1 0,1 1 0,-1-1-1,1 1 1,-1-1 0,1 0-1,0 0 1,0 0 0,0 0 0,1 0-1,2 3 1,0-2-2,-1-1 0,1 0 1,0 0-1,0 0 0,0-1 0,1 0 0,-1 0 1,1 0-1,-1 0 0,1-1 0,11 1 0,-3-1-320,1 0 0,0-1 0,-1-1-1,1 0 1,0-1 0,-1-1-1,0 0 1,0-1 0,21-9-1,8-11-755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1.890"/>
    </inkml:context>
    <inkml:brush xml:id="br0">
      <inkml:brushProperty name="width" value="0.1" units="cm"/>
      <inkml:brushProperty name="height" value="0.1" units="cm"/>
      <inkml:brushProperty name="color" value="#00A0D7"/>
    </inkml:brush>
  </inkml:definitions>
  <inkml:trace contextRef="#ctx0" brushRef="#br0">0 183 3449,'9'8'8050,"-9"-9"-7854,21-5 2789,15-13-1640,65-65 271,-19 15-6100,-67 57 3130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2.386"/>
    </inkml:context>
    <inkml:brush xml:id="br0">
      <inkml:brushProperty name="width" value="0.1" units="cm"/>
      <inkml:brushProperty name="height" value="0.1" units="cm"/>
      <inkml:brushProperty name="color" value="#00A0D7"/>
    </inkml:brush>
  </inkml:definitions>
  <inkml:trace contextRef="#ctx0" brushRef="#br0">163 36 6025,'5'-23'1674,"-14"12"1708,6 11-3041,0-1-1,0 1 0,0 0 1,-1 0-1,1 0 0,0 1 0,0-1 1,0 1-1,-1-1 0,1 1 0,-3 2 1,-2 0-138,0 0 0,1 0 0,0 1 0,0 0 0,0 1 0,0 0 1,1 0-1,0 0 0,0 1 0,0-1 0,0 2 0,1-1 0,0 0 1,1 1-1,-1 0 0,-3 8 0,7-12-178,-1 1 0,1-1 1,0 1-1,0-1 0,0 1 0,0-1 0,0 1 1,1-1-1,0 1 0,-1 0 0,1-1 1,1 1-1,-1 0 0,1-1 0,-1 1 0,1-1 1,0 1-1,0-1 0,0 1 0,1-1 1,-1 1-1,1-1 0,0 0 0,0 0 0,0 0 1,0 0-1,1 0 0,-1-1 0,1 1 0,0-1 1,-1 1-1,1-1 0,0 0 0,1 0 1,-1 0-1,0-1 0,6 3 0,3 1-341,1-1-1,-1-1 1,1 0-1,-1-1 1,1 0 0,0-1-1,0 0 1,0-1-1,0 0 1,0-1 0,0-1-1,-1 0 1,1 0-1,16-7 1,11-6-927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270"/>
    </inkml:context>
    <inkml:brush xml:id="br0">
      <inkml:brushProperty name="width" value="0.1" units="cm"/>
      <inkml:brushProperty name="height" value="0.1" units="cm"/>
      <inkml:brushProperty name="color" value="#00A0D7"/>
    </inkml:brush>
  </inkml:definitions>
  <inkml:trace contextRef="#ctx0" brushRef="#br0">226 222 1784,'-11'-7'14284,"-33"-36"-12091,-48-53-2213,28 35-4546,50 46 3238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3.766"/>
    </inkml:context>
    <inkml:brush xml:id="br0">
      <inkml:brushProperty name="width" value="0.1" units="cm"/>
      <inkml:brushProperty name="height" value="0.1" units="cm"/>
      <inkml:brushProperty name="color" value="#00A0D7"/>
    </inkml:brush>
  </inkml:definitions>
  <inkml:trace contextRef="#ctx0" brushRef="#br0">292 41 3529,'-60'-19'6591,"-3"-1"-3341,58 19-3138,-1 1 1,1-1-1,-1 1 1,1 0-1,-1 1 1,1-1 0,-1 1-1,1 0 1,-1 1-1,1-1 1,0 1-1,0 0 1,0 1-1,0-1 1,0 1 0,0 0-1,0 0 1,1 0-1,0 1 1,0-1-1,0 1 1,0 0 0,0 0-1,1 1 1,0-1-1,-4 7 1,2-4-47,0 1 0,1-1 1,1 0-1,-1 1 0,1 0 1,0 0-1,1 0 0,0 0 0,0 0 1,0 1-1,1-1 0,1 0 1,-1 1-1,1-1 0,1 1 0,2 14 1,-1-18-39,-1-1 0,1 0 0,0 0 1,1 0-1,-1 0 0,0-1 0,1 1 1,0 0-1,0-1 0,0 0 0,1 0 0,-1 0 1,1 0-1,-1 0 0,1-1 0,0 0 1,0 1-1,0-1 0,0-1 0,0 1 0,1-1 1,-1 1-1,1-1 0,-1-1 0,1 1 1,-1 0-1,1-1 0,-1 0 0,8-1 1,-1 1-270,0-1 1,0-1 0,0 0-1,0 0 1,0-1 0,0 0 0,0-1-1,-1 0 1,1-1 0,17-11-1,7-14-727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4.389"/>
    </inkml:context>
    <inkml:brush xml:id="br0">
      <inkml:brushProperty name="width" value="0.1" units="cm"/>
      <inkml:brushProperty name="height" value="0.1" units="cm"/>
      <inkml:brushProperty name="color" value="#00A0D7"/>
    </inkml:brush>
  </inkml:definitions>
  <inkml:trace contextRef="#ctx0" brushRef="#br0">1 332 6273,'2'0'1121,"4"-7"1159,1-2-127,4-5-241,0-3-304,3-4-632,-1-4-335,0-4-497,0-1-216,3-2-288,1 1-89,3 2-159,0 0-152,2 1-1248,2-3 1272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076"/>
    </inkml:context>
    <inkml:brush xml:id="br0">
      <inkml:brushProperty name="width" value="0.1" units="cm"/>
      <inkml:brushProperty name="height" value="0.1" units="cm"/>
      <inkml:brushProperty name="color" value="#00A0D7"/>
    </inkml:brush>
  </inkml:definitions>
  <inkml:trace contextRef="#ctx0" brushRef="#br0">167 2 4577,'-11'5'4920,"-16"-9"-2061,5 1-1648,18 3-1148,1 1 1,-1 0-1,0 0 0,0 0 1,1 0-1,-1 0 0,1 1 1,-1 0-1,1-1 1,0 1-1,-1 1 0,1-1 1,0 0-1,1 1 0,-1-1 1,-4 6-1,2-1-29,1-1 0,-1 1 1,2 0-1,-1 0 0,1 1 0,0-1 0,-4 14 0,4-3 60,-1 0-1,2-1 1,0 1-1,2 0 0,0 0 1,3 29-1,-2-42-63,0 0 0,0 1 0,0-1 0,0 0 0,1 0 0,0 0 0,0 0 0,1-1-1,-1 1 1,1 0 0,0-1 0,0 0 0,0 0 0,1 0 0,0 0 0,0 0 0,0-1 0,0 1 0,0-1-1,0 0 1,1-1 0,0 1 0,-1-1 0,1 0 0,0 0 0,0 0 0,0-1 0,0 1 0,1-1-1,-1-1 1,8 1 0,3 0-282,0-2-1,0 0 0,0 0 1,1-2-1,-1 0 0,-1 0 1,1-2-1,-1 0 0,18-8 1,28-17-739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5.977"/>
    </inkml:context>
    <inkml:brush xml:id="br0">
      <inkml:brushProperty name="width" value="0.1" units="cm"/>
      <inkml:brushProperty name="height" value="0.1" units="cm"/>
      <inkml:brushProperty name="color" value="#00A0D7"/>
    </inkml:brush>
  </inkml:definitions>
  <inkml:trace contextRef="#ctx0" brushRef="#br0">115 1 8658,'6'6'3377,"-7"2"-2257,-3 2-96,-4 3-168,-1 1-120,-4 4-328,-2 3-159,0 4-273,0 2-225,0 3-759,1 1-648,2 4 848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081"/>
    </inkml:context>
    <inkml:brush xml:id="br0">
      <inkml:brushProperty name="width" value="0.1" units="cm"/>
      <inkml:brushProperty name="height" value="0.1" units="cm"/>
      <inkml:brushProperty name="color" value="#00A0D7"/>
    </inkml:brush>
  </inkml:definitions>
  <inkml:trace contextRef="#ctx0" brushRef="#br0">1 0 3657,'5'16'688,"9"-1"720,5-2-912,10-6-424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6.598"/>
    </inkml:context>
    <inkml:brush xml:id="br0">
      <inkml:brushProperty name="width" value="0.1" units="cm"/>
      <inkml:brushProperty name="height" value="0.1" units="cm"/>
      <inkml:brushProperty name="color" value="#00A0D7"/>
    </inkml:brush>
  </inkml:definitions>
  <inkml:trace contextRef="#ctx0" brushRef="#br0">166 22 7682,'-2'-2'469,"-1"-1"0,0 1 0,0 0 0,1 0 1,-1 0-1,0 1 0,0-1 0,-1 1 0,1 0 1,-6-2-1,5 3-327,0 0 0,0 0 0,1 0 0,-1 1 0,0-1 1,0 1-1,0 0 0,1 0 0,-1 1 0,1-1 0,-1 1 0,1 0 0,-1 0 1,1 0-1,0 0 0,-5 4 0,3-1-74,0 1-1,1-1 1,-1 1 0,1 0-1,0 0 1,1 0 0,0 1-1,-4 9 1,2-2-24,1-1-1,0 1 1,1 0 0,1 0 0,0 1 0,1-1 0,0 0-1,2 22 1,0-31 1,0 0-1,0 1 1,0-1 0,0 0-1,1 0 1,0 0 0,0 0-1,0 0 1,1 0 0,0-1-1,-1 1 1,2-1 0,-1 0-1,0 0 1,1 0-1,0 0 1,0 0 0,0-1-1,0 0 1,1 0 0,-1 0-1,1 0 1,0-1 0,0 0-1,0 0 1,0 0 0,0 0-1,0-1 1,0 0 0,1 0-1,-1 0 1,6-1 0,0 1-133,0-1 0,0-1 0,0 0 0,0-1 0,0 0 0,0 0 0,0-1 0,-1-1 0,1 1 0,-1-2 0,0 0 1,-1 0-1,1 0 0,17-14 0,-7-4-1195,-9-6 392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7.315"/>
    </inkml:context>
    <inkml:brush xml:id="br0">
      <inkml:brushProperty name="width" value="0.1" units="cm"/>
      <inkml:brushProperty name="height" value="0.1" units="cm"/>
      <inkml:brushProperty name="color" value="#00A0D7"/>
    </inkml:brush>
  </inkml:definitions>
  <inkml:trace contextRef="#ctx0" brushRef="#br0">1 1 7370,'2'7'4064,"1"-3"-2519,7 3-553,1 1-40,8 6 80,3 3 49,10 2-145,4 0-192,6-2-384,0 0-184,3-2-424,2-2-288,0-2-928,3-4-929,-9-9 1305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8.709"/>
    </inkml:context>
    <inkml:brush xml:id="br0">
      <inkml:brushProperty name="width" value="0.1" units="cm"/>
      <inkml:brushProperty name="height" value="0.1" units="cm"/>
      <inkml:brushProperty name="color" value="#00A0D7"/>
    </inkml:brush>
  </inkml:definitions>
  <inkml:trace contextRef="#ctx0" brushRef="#br0">38 81 4185,'-23'15'2397,"22"-15"-2133,0 1 1,0-1-1,0 1 0,0-1 0,1 1 0,-1-1 1,0 1-1,0-1 0,1 1 0,-1 0 0,0-1 0,1 1 1,-1 0-1,1 0 0,-1 0 0,1-1 0,-1 1 0,1 0 1,0 0-1,-1 0 0,1 0 0,0 0 0,0 0 1,0 0-1,0 1 0,3-2-41,1 0 0,0-1 0,-1 0 1,1 0-1,-1 0 0,1 0 0,-1-1 0,1 1 0,-1-1 1,0 0-1,1 0 0,2-2 0,-3 2-22,84-43 431,4 7-4113,-60 26 2380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2:39.192"/>
    </inkml:context>
    <inkml:brush xml:id="br0">
      <inkml:brushProperty name="width" value="0.1" units="cm"/>
      <inkml:brushProperty name="height" value="0.1" units="cm"/>
      <inkml:brushProperty name="color" value="#00A0D7"/>
    </inkml:brush>
  </inkml:definitions>
  <inkml:trace contextRef="#ctx0" brushRef="#br0">102 18 8330,'-9'-18'8806,"-13"25"-8001,15 0-752,0 0 1,1 1-1,0 0 0,0 0 1,1 0-1,0 1 0,0 0 1,1 0-1,0 0 0,1 0 1,0 1-1,0-1 0,1 1 1,0 0-1,1-1 0,0 1 1,0 0-1,1 0 0,3 19 1,-2-22-4,0-1-1,0 1 1,1 0 0,0 0 0,0-1 0,1 1-1,0-1 1,0 0 0,0 0 0,1 0 0,0 0 0,8 9-1,-8-11-19,0-1 0,0 0 0,0 0 0,1 0 0,-1 0 0,1-1 0,-1 1 0,1-1 0,0 0 0,0-1 0,0 1 0,1-1 0,-1 0 0,0 0 0,0-1-1,0 0 1,1 0 0,7-1 0,2 0-239,1-2 0,-1 0 0,0-1 0,-1-1 0,1 0 0,-1-1 0,20-10 0,-19 7-1316,0 0 0,0-1 0,18-17 0,3-10-901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09.447"/>
    </inkml:context>
    <inkml:brush xml:id="br0">
      <inkml:brushProperty name="width" value="0.1" units="cm"/>
      <inkml:brushProperty name="height" value="0.1" units="cm"/>
      <inkml:brushProperty name="color" value="#004F8B"/>
    </inkml:brush>
  </inkml:definitions>
  <inkml:trace contextRef="#ctx0" brushRef="#br0">23 275 1016,'-2'-11'505,"2"10"-390,-1 1-1,1-1 0,0 0 1,0 1-1,0-1 0,-1 1 1,1-1-1,0 0 0,0 1 1,-1-1-1,1 1 0,-1-1 1,1 1-1,0-1 0,-1 1 1,1-1-1,-1 1 0,1 0 1,-1-1-1,1 1 0,-1 0 1,0-1-1,1 1 0,-1 0 1,-7-14 1228,6 11-783,2 13 244,18-33 1495,-12 5-2535,2 1-1,0 1 1,1 0-1,1 0 1,0 0 0,1 1-1,1 1 1,0 0 0,1 0-1,0 2 1,30-22-1,-14 15-447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0.118"/>
    </inkml:context>
    <inkml:brush xml:id="br0">
      <inkml:brushProperty name="width" value="0.1" units="cm"/>
      <inkml:brushProperty name="height" value="0.1" units="cm"/>
      <inkml:brushProperty name="color" value="#004F8B"/>
    </inkml:brush>
  </inkml:definitions>
  <inkml:trace contextRef="#ctx0" brushRef="#br0">0 209 1120,'9'-30'2074,"-6"21"-1770,0 0 0,1 0 0,0 1 0,1-1 0,0 1 0,0 0 0,0 0 0,1 1 0,1-1 0,-1 1 0,12-9 0,-6 7-344,1 1-1,-1 1 1,2 0 0,-1 0 0,1 1-1,26-7 1,-14 6-561,3-1 251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1.308"/>
    </inkml:context>
    <inkml:brush xml:id="br0">
      <inkml:brushProperty name="width" value="0.1" units="cm"/>
      <inkml:brushProperty name="height" value="0.1" units="cm"/>
      <inkml:brushProperty name="color" value="#004F8B"/>
    </inkml:brush>
  </inkml:definitions>
  <inkml:trace contextRef="#ctx0" brushRef="#br0">1 19 1712,'1'-1'183,"0"-1"-1,0 1 0,0 0 0,1-1 0,-1 1 0,1 0 0,-1 0 0,1 0 1,-1 0-1,1 0 0,-1 0 0,1 0 0,0 0 0,0 1 0,-1-1 1,1 1-1,0-1 0,0 1 0,0 0 0,-1 0 0,1 0 0,0 0 0,0 0 1,0 0-1,0 0 0,0 0 0,-1 1 0,1-1 0,2 2 0,9 2 647,0 0 0,-1 1 0,15 9 0,8 2-1167,-22-12 327,-1 1 0,0 0 1,-1 1-1,1 0 0,-1 1 0,0 0 0,17 16 0,14 16-2764,-29-27 1692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131"/>
    </inkml:context>
    <inkml:brush xml:id="br0">
      <inkml:brushProperty name="width" value="0.1" units="cm"/>
      <inkml:brushProperty name="height" value="0.1" units="cm"/>
      <inkml:brushProperty name="color" value="#004F8B"/>
    </inkml:brush>
  </inkml:definitions>
  <inkml:trace contextRef="#ctx0" brushRef="#br0">1 0 1712,'9'15'8632,"-7"-14"-8221,26 11 2941,45 2-4470,-43-8 1411,-29-6-310,6 1-473,-1 0 1,0 1 0,1 0 0,-1 0 0,0 1 0,10 5 0,-1 4-470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1:23:12.914"/>
    </inkml:context>
    <inkml:brush xml:id="br0">
      <inkml:brushProperty name="width" value="0.1" units="cm"/>
      <inkml:brushProperty name="height" value="0.1" units="cm"/>
      <inkml:brushProperty name="color" value="#004F8B"/>
    </inkml:brush>
  </inkml:definitions>
  <inkml:trace contextRef="#ctx0" brushRef="#br0">1 5 1200,'10'-4'10863,"27"3"-9007,-23 1-2151,0 1 1,0 0-1,27 6 0,-38-6-113,0 1 0,1 1-1,-1-1 1,0 0 0,0 1 0,0 0 0,0-1-1,-1 1 1,1 0 0,-1 0 0,4 6 0,-1 0-473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621"/>
    </inkml:context>
    <inkml:brush xml:id="br0">
      <inkml:brushProperty name="width" value="0.1" units="cm"/>
      <inkml:brushProperty name="height" value="0.1" units="cm"/>
      <inkml:brushProperty name="color" value="#33CCFF"/>
    </inkml:brush>
  </inkml:definitions>
  <inkml:trace contextRef="#ctx0" brushRef="#br0">1 1 2673,'7'3'124,"-1"0"0,1 0 1,-1 1-1,0-1 1,0 1-1,0 1 0,-1-1 1,1 1-1,-1 0 1,5 7-1,37 61 1530,-39-59-1614,0 0 1,0 0 0,1-1-1,1-1 1,21 22 0,107 107-1836,-1-1-751,-106-114 2196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500"/>
    </inkml:context>
    <inkml:brush xml:id="br0">
      <inkml:brushProperty name="width" value="0.1" units="cm"/>
      <inkml:brushProperty name="height" value="0.1" units="cm"/>
      <inkml:brushProperty name="color" value="#00A0D7"/>
    </inkml:brush>
  </inkml:definitions>
  <inkml:trace contextRef="#ctx0" brushRef="#br0">54 0 7130,'-8'11'328,"1"4"56,0 1-128,1 0-104,-1 2 40,2 0 168,1 1 112,0 3 232,-1 3-24,4 2-152,1 1-136,7 0-512,5 0-224,5-4-424,4-2-352,4-5-704,2-2-377,3-6 1129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4.934"/>
    </inkml:context>
    <inkml:brush xml:id="br0">
      <inkml:brushProperty name="width" value="0.1" units="cm"/>
      <inkml:brushProperty name="height" value="0.1" units="cm"/>
      <inkml:brushProperty name="color" value="#33CCFF"/>
    </inkml:brush>
  </inkml:definitions>
  <inkml:trace contextRef="#ctx0" brushRef="#br0">1 289 880,'78'10'503,"0"-3"0,1-4 1,133-10-1,-178 3-521,1-1 0,-2-2 0,1-1 0,-1-1 0,0-2 0,-1-2 0,-1-1 0,0-1 0,0-1 0,53-40 0,-75 48-59,0 0-1,-1-1 0,0 0 0,0 0 1,-1-1-1,-1 0 0,0 0 1,0-1-1,-1 0 0,7-16 0,-6 5-242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102"/>
    </inkml:context>
    <inkml:brush xml:id="br0">
      <inkml:brushProperty name="width" value="0.1" units="cm"/>
      <inkml:brushProperty name="height" value="0.1" units="cm"/>
      <inkml:brushProperty name="color" value="#33CCFF"/>
    </inkml:brush>
  </inkml:definitions>
  <inkml:trace contextRef="#ctx0" brushRef="#br0">457 158 1128,'-10'-14'143,"0"2"-1,-1 0 1,0 0-1,-1 1 0,-1 0 1,0 1-1,0 1 1,-1 0-1,0 1 0,0 0 1,-1 1-1,0 1 1,-20-6-1,24 8-261,0 1-1,-1 0 1,1 1 0,-1 0-1,0 1 1,0 0-1,1 1 1,-1 0 0,0 1-1,0 0 1,1 1-1,-1 1 1,1 0 0,0 0-1,0 1 1,0 0-1,0 1 1,-20 12 0,11-1 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5.431"/>
    </inkml:context>
    <inkml:brush xml:id="br0">
      <inkml:brushProperty name="width" value="0.1" units="cm"/>
      <inkml:brushProperty name="height" value="0.1" units="cm"/>
      <inkml:brushProperty name="color" value="#33CCFF"/>
    </inkml:brush>
  </inkml:definitions>
  <inkml:trace contextRef="#ctx0" brushRef="#br0">1 1 816,'5'23'129,"2"-1"-1,0 0 0,2 0 1,0-1-1,1 0 0,18 27 1,-19-35-61,1 0 0,0-1 0,1 0 0,0-1 1,1 0-1,0-1 0,1 0 0,0-1 0,1 0 0,16 7 1,13 3 148,1-1-1,1-3 1,0-2 0,1-2 0,0-1 0,1-3 0,70 2 0,-63-8-20,1-3 0,0-2 0,0-2 0,-1-3 0,0-2 0,61-21 0,-65 13-15,0-3 1,75-43 0,84-71-411,-156 96-483,-1-1 292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686"/>
    </inkml:context>
    <inkml:brush xml:id="br0">
      <inkml:brushProperty name="width" value="0.1" units="cm"/>
      <inkml:brushProperty name="height" value="0.1" units="cm"/>
      <inkml:brushProperty name="color" value="#33CCFF"/>
    </inkml:brush>
  </inkml:definitions>
  <inkml:trace contextRef="#ctx0" brushRef="#br0">0 0 1904,'5'7'98,"0"0"0,0-1 0,0 1-1,1-1 1,0 0 0,0-1 0,8 6 0,14 14 498,139 123 430,-118-108-1322,-1 1 0,57 66 0,-70-62 351,-2 1 0,-2 2 0,-3 0 0,-1 2 1,-3 1-1,29 88 0,-34-78 51,-3 1 0,-3 0 0,-3 0 0,-2 1-1,-1 108 1,-8-128-7,-2 1-1,-2-1 0,-2 0 1,-2 0-1,-2-1 1,-1 0-1,-34 76 0,33-93-56,0-2 0,-1 1 0,-2-2 0,0 0 0,-1 0 0,-2-2 0,0 0 0,-1-1 0,0-1 0,-2-1 0,0-1 0,-1-1 0,-42 20 0,55-31-27,-1 0 0,0-1 0,0 0 0,-1 0 0,1-2-1,0 1 1,-1-1 0,1-1 0,-1 0 0,1-1 0,0 0 0,-1-1 0,1 0-1,-18-6 1,20 5 33,0 0-1,0 0 1,0-1-1,1-1 1,-1 1-1,1-1 1,0-1-1,0 0 1,1 0-1,-1 0 0,1-1 1,1 0-1,0 0 1,0-1-1,0 0 1,1 0-1,-8-15 1,10 15-50,1 0 0,0 0 1,0 0-1,1 0 0,0 0 0,0-1 0,1 1 1,0 0-1,1 0 0,0-1 0,0 1 1,0 0-1,1 0 0,1 0 0,-1 0 1,1 1-1,0-1 0,1 1 0,0 0 1,0-1-1,1 2 0,0-1 0,10-10 1,-2 1-286,2 2 0,0-1 0,0 2 0,1 0 1,1 1-1,0 1 0,1 0 0,26-11 1,-20 13 128,1 1 0,-1 1 0,1 1 0,0 1 0,0 1 0,1 2 0,43 0 0,-35 4-78,0 1-1,0 1 0,0 2 1,-1 2-1,42 14 0,-27-3-207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7.904"/>
    </inkml:context>
    <inkml:brush xml:id="br0">
      <inkml:brushProperty name="width" value="0.1" units="cm"/>
      <inkml:brushProperty name="height" value="0.1" units="cm"/>
      <inkml:brushProperty name="color" value="#33CCFF"/>
    </inkml:brush>
  </inkml:definitions>
  <inkml:trace contextRef="#ctx0" brushRef="#br0">38 1 744,'18'43'344,"-1"0"256,-5 1-96,0 1-7,-4-1-217,-3-1-88,-3-2-96,-2-2 32,-4-3 248,-3-1 72,-3-4 32,-3 0-80,-2-2-416,-3 0-288,-3 1-984,-3-2 784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39.524"/>
    </inkml:context>
    <inkml:brush xml:id="br0">
      <inkml:brushProperty name="width" value="0.1" units="cm"/>
      <inkml:brushProperty name="height" value="0.1" units="cm"/>
      <inkml:brushProperty name="color" value="#33CCFF"/>
    </inkml:brush>
  </inkml:definitions>
  <inkml:trace contextRef="#ctx0" brushRef="#br0">0 353 2433,'21'-16'4288,"16"-25"-5162,-12 12-15,1 1 1,2 1-1,48-37 1,-50 46 949,1 1-1,0 1 1,2 1-1,0 1 1,0 2-1,1 1 1,0 1-1,35-5 1,-27 8 317,-1 1 0,1 2 0,1 2-1,-1 2 1,0 1 0,0 2 0,49 10 0,-64-8-206,0 1 1,0 1 0,0 1-1,-1 1 1,0 1-1,0 1 1,-1 1 0,-1 0-1,0 2 1,-1 1-1,0 0 1,27 29-1,28 47 454,27 29-339,-86-106-291,1 0 0,0 0 0,0-2 0,1 0 0,33 16 0,-10-9-341,1-2 0,1-3 1,0 0-1,1-3 1,0-2-1,1-2 1,0-1-1,0-2 1,0-3-1,87-7 0,-40-5-640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1.412"/>
    </inkml:context>
    <inkml:brush xml:id="br0">
      <inkml:brushProperty name="width" value="0.1" units="cm"/>
      <inkml:brushProperty name="height" value="0.1" units="cm"/>
      <inkml:brushProperty name="color" value="#33CCFF"/>
    </inkml:brush>
  </inkml:definitions>
  <inkml:trace contextRef="#ctx0" brushRef="#br0">0 561 4265,'2'-4'-138,"-1"-1"0,1 1 0,0 0 0,0 0 0,0 0 0,1 0 0,0 0 0,-1 1 0,1-1-1,0 1 1,1-1 0,5-3 0,7-11-188,172-185 2618,-162 181-2397,0 0-1,1 2 1,2 0 0,0 2-1,0 2 1,38-16-1,204-62-1448,-225 82 1819,1 2-1,0 2 1,95-3-1,-132 11-160,0 0 0,0 1 0,0 0 0,0 1 0,0 0 0,0 1 0,0 0 0,-1 0 0,1 1 0,-1 0-1,0 1 1,10 6 0,-7-1-84,0 0 0,0 0 0,-1 1 0,-1 1 0,0 0 0,0 0 0,8 16 0,21 34-20,4-3 0,80 90 0,-100-126 89,1-1 1,1-2-1,0 0 1,2-1-1,0-2 1,1 0-1,0-2 1,47 16 0,-19-14-268,1-2 0,0-3 1,1-3-1,0-2 1,1-2-1,-1-3 1,1-3-1,76-11 1,-17-6-439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2.518"/>
    </inkml:context>
    <inkml:brush xml:id="br0">
      <inkml:brushProperty name="width" value="0.1" units="cm"/>
      <inkml:brushProperty name="height" value="0.1" units="cm"/>
      <inkml:brushProperty name="color" value="#33CCFF"/>
    </inkml:brush>
  </inkml:definitions>
  <inkml:trace contextRef="#ctx0" brushRef="#br0">0 0 3257,'79'3'186,"-54"-2"38,1 0 0,42 7 0,-60-6-107,0 0-1,0 1 1,0-1 0,-1 2-1,1-1 1,-1 1-1,0 0 1,0 1-1,0-1 1,0 1-1,-1 1 1,8 8 0,9 12-152,-1 2 1,-1 1-1,-2 1 1,26 52-1,44 137 108,-83-203 30,1 0 0,0 0 1,2-1-1,0 0 1,0 0-1,1-1 0,1 0 1,1-1-1,22 21 1,-24-26-163,1 0 0,0 0 0,0-1 1,1 0-1,-1-1 0,2 0 1,-1-1-1,1 0 0,-1-1 0,1-1 1,1 0-1,-1 0 0,16 0 1,3-3-364,0-1 1,0-2 0,40-7 0,34-11-204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5.417"/>
    </inkml:context>
    <inkml:brush xml:id="br0">
      <inkml:brushProperty name="width" value="0.1" units="cm"/>
      <inkml:brushProperty name="height" value="0.1" units="cm"/>
      <inkml:brushProperty name="color" value="#33CCFF"/>
    </inkml:brush>
  </inkml:definitions>
  <inkml:trace contextRef="#ctx0" brushRef="#br0">26 0 3865,'-10'6'-152,"1"-4"-568,3 0 328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15:46.098"/>
    </inkml:context>
    <inkml:brush xml:id="br0">
      <inkml:brushProperty name="width" value="0.1" units="cm"/>
      <inkml:brushProperty name="height" value="0.1" units="cm"/>
      <inkml:brushProperty name="color" value="#33CCFF"/>
    </inkml:brush>
  </inkml:definitions>
  <inkml:trace contextRef="#ctx0" brushRef="#br0">1 214 7578,'34'-24'81,"0"1"1,2 2 0,1 2-1,72-27 1,-55 27-144,0 3 0,1 1 1,83-10-1,-97 22 67,0 1 1,0 2-1,1 2 1,-1 1-1,0 2 0,-1 3 1,56 16-1,-41-6-134,-1 4 0,-1 1 0,-1 3 0,81 54 1,-56-30-275,163 79 0,-201-112-338,-1-3 1,2-1 0,0-2-1,0-1 1,1-2 0,73 4 0,318-23 921,-286 3-222,-80 5 15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4.786"/>
    </inkml:context>
    <inkml:brush xml:id="br0">
      <inkml:brushProperty name="width" value="0.1" units="cm"/>
      <inkml:brushProperty name="height" value="0.1" units="cm"/>
      <inkml:brushProperty name="color" value="#00A0D7"/>
    </inkml:brush>
  </inkml:definitions>
  <inkml:trace contextRef="#ctx0" brushRef="#br0">95 1 7922,'-5'2'403,"-4"3"130,-1 0 0,1 0 0,1 1 1,-1 0-1,1 1 0,-13 12 0,19-16-393,0 0 0,0-1 1,1 1-1,-1 0 0,1 0 0,0 0 0,0 0 0,0 0 0,0 0 0,0 1 0,1-1 0,0 0 0,-1 0 0,1 1 0,0-1 0,1 0 0,-1 0 0,0 0 0,1 1 0,0-1 0,0 0 0,0 0 0,0 0 0,0 0 0,1 0 0,-1 0 0,3 3 0,1 1-75,1 1 1,-1-1-1,2 0 0,-1-1 1,1 1-1,-1-1 0,2 0 0,-1-1 1,1 0-1,0 0 0,0-1 1,0 0-1,0 0 0,1-1 1,0 0-1,0 0 0,9 1 0,16 3-257,1-1 0,0-2 0,39-1 0,-46-2-91,0-2 1,0-1-1,43-8 1,-59 7-159,0 0 0,0-1-1,0-1 1,13-7 0,-18 9-251,-1-1 0,1-1 0,-1 1 0,0-1 0,0 0 0,-1 0-1,10-12 1,0-5-1147</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34.014"/>
    </inkml:context>
    <inkml:brush xml:id="br0">
      <inkml:brushProperty name="width" value="0.1" units="cm"/>
      <inkml:brushProperty name="height" value="0.1" units="cm"/>
      <inkml:brushProperty name="color" value="#5B2D90"/>
    </inkml:brush>
  </inkml:definitions>
  <inkml:trace contextRef="#ctx0" brushRef="#br0">3353 307 2673,'12'-17'842,"2"1"0,0 1 1,1 0-1,0 0 1,1 1-1,1 2 1,0-1-1,25-12 0,-19 13-630,1 1 0,0 1 0,1 1 0,0 2 0,0 0 0,35-4 0,-30 7-248,0 2 0,0 1 0,0 1 0,0 2 0,0 1 0,0 1 0,-1 2 0,1 1 0,-2 1 0,1 1 0,-1 2 0,43 22 0,-67-31 19,1 1 0,-1 0 0,0-1 0,1 1 0,-2 0 0,1 1 0,0-1-1,0 1 1,-1 0 0,0 0 0,0 0 0,0 0 0,0 0 0,-1 1 0,0-1-1,1 1 1,-2 0 0,1-1 0,1 9 0,-2-6 10,-1 0 1,0 0-1,-1 0 1,1 0-1,-2 0 1,1 0-1,-1 0 1,0-1-1,0 1 1,0 0-1,-1-1 1,0 0-1,-6 10 1,1-3 2,-1 0 0,0-1 0,-17 19 0,22-27 6,0 0 1,0 0-1,-1-1 0,1 1 0,-1-1 0,1 0 0,-1 0 0,0-1 0,0 1 0,0-1 0,-1 0 0,1-1 0,-8 2 0,13-2 0,-1-1 0,1 0 0,-1 0 0,1 0 0,-1 0 0,1 0 0,-1 0 0,1 0 0,-1 0 0,1 0 0,-1 0 0,1 0 0,-1 0 0,1 0 0,-1 0 0,1-1 0,-1 1 0,1 0 0,0 0 0,-1 0 0,1-1 0,-1 1 0,1 0 0,-1-1 0,1 1 0,0 0 0,-1-1 0,1 1 0,0 0 0,0-1 0,-1 1 0,1-1 0,0 1 0,0-1 0,-1 1 0,1-1-1,0 1 1,0 0 0,0-2 0,7-22-6,21-21-47,-9 26 36,1 0-1,1 1 1,0 1 0,1 1-1,1 1 1,1 2-1,0 0 1,0 1 0,1 1-1,1 1 1,0 2-1,53-11 1,-37 12 16,1 2 0,0 1 1,-1 3-1,1 1 0,0 3 0,0 1 0,64 15 1,-96-17 3,0 1 1,0 0 0,0 1 0,-1 0-1,0 0 1,1 1 0,-2 1-1,13 8 1,-19-11-1,1 0 0,-1 1 0,1-1 0,-1 1 0,0 0 0,0 0 0,-1 0-1,1 1 1,-1-1 0,0 1 0,0-1 0,0 1 0,-1-1 0,0 1 0,0 0 0,0 0 0,0 0 0,-1 0 0,1 0-1,-2 9 1,-1 4-23,-1-1-1,-1 1 0,0-1 0,-8 18 0,-7 28-99,19-63 111,0 1-1,0-1 0,0 0 0,0 0 1,0 0-1,-1 1 0,1-1 0,0 0 1,0 0-1,0 1 0,0-1 0,0 0 1,0 0-1,0 1 0,0-1 1,0 0-1,0 0 0,0 1 0,0-1 1,0 0-1,0 0 0,1 1 0,-1-1 1,0 0-1,0 0 0,0 0 1,0 1-1,0-1 0,0 0 0,1 0 1,-1 0-1,0 1 0,0-1 0,0 0 1,0 0-1,1 0 0,-1 0 0,0 1 1,0-1-1,0 0 0,1 0 1,-1 0-1,1 0 0,12-5-155,15-16 97,-27 20 63,28-22 3,1 2-1,0 1 1,2 2 0,0 1-1,1 1 1,0 2 0,1 1-1,1 2 1,0 1 0,55-8-1,-60 14 4,0 1-1,1 1 0,-1 2 0,0 1 1,1 2-1,-1 0 0,0 2 0,0 2 1,-1 0-1,0 2 0,0 1 1,-1 2-1,27 14 0,-46-21 10,-2 0 0,1 0 0,0 1 0,-1 0-1,0 0 1,-1 0 0,1 1 0,-1 0 0,-1 0 0,1 1 0,-1 0-1,0 0 1,-1 0 0,0 0 0,0 1 0,-1 0 0,0-1 0,-1 1 0,0 0-1,0 1 1,-1-1 0,0 0 0,0 0 0,-1 1 0,-1-1 0,1 0-1,-1 0 1,-1 0 0,0 1 0,0-1 0,-1-1 0,0 1 0,0 0-1,-1-1 1,0 1 0,-1-1 0,-9 13 0,3-8 18,0 0 0,0 0 0,-1-1-1,-1-1 1,0 0 0,0 0 0,-1-2 0,0 1 0,-1-2 0,0 0 0,-1-1-1,1 0 1,-1-2 0,-30 8 0,31-13 92,21-5-147,25-4-97,-18 9 100,-1 0 0,1 1 0,-1 1 0,0 0 0,0 1 0,0 0 0,0 1 0,-1 0 0,1 1 0,-1 0 0,0 1 0,0 0 0,-1 1 0,0 0 0,0 0 0,0 1 0,-1 1 0,-1-1 0,1 1 0,-1 1 0,-1 0 0,0 0 0,9 17 0,-9-14 2,0 0 0,-1 1 0,-1 0 0,0 1 0,-1-1 0,-1 1 0,0-1 0,-1 1 0,-1 0 0,0 0 0,-1 0 0,0 0 0,-1 0 0,-1 0 0,0 0 0,-2 0 0,1-1-1,-2 1 1,-6 15 0,-2-5 110,-2 0-1,0-1 1,-2-1-1,0 0 1,-2-1-1,0-1 1,-1-1-1,-2-1 1,0 0-1,0-2 0,-2-1 1,0 0-1,-36 16 1,39-23 9,0 0 0,-1-1 0,1-1 0,-1-1 0,-1-1 1,1-1-1,-38 1 0,44-4-84,0-2 1,0 0-1,0-1 0,0-1 1,1 0-1,-1-1 0,1-1 1,0 0-1,0-1 1,0 0-1,-21-14 0,26 13-96,0 0 0,0-1-1,1 0 1,0 0 0,0-1-1,1 0 1,0-1-1,1 0 1,0 0 0,1 0-1,0-1 1,0 0 0,-4-13-1,34 44-127,-9 1 212,0 0 0,-2 1-1,-1 0 1,-1 1 0,0 0 0,-2 1 0,7 29-1,-13-44 36,-1 1 0,0 0-1,0 0 1,-1 0-1,0 0 1,-1 0-1,-1 0 1,1 0-1,-1 0 1,-1 0-1,0 0 1,0 0-1,-1-1 1,0 1-1,-1-1 1,0 0 0,-1 0-1,0 0 1,0 0-1,0-1 1,-8 8-1,-5 2-16,-2-1 0,1-1 0,-2-1 0,0-1 0,-1-1 0,0-1 0,-1-1 0,-1 0 0,1-2 0,-2-1 0,1-1 0,-1-1 0,-39 5 0,-29-2-16,-1-4 0,-121-8 1,194 3 8,-39-3-6,0-2 0,0-3 0,1-2 0,-91-28 0,124 30-5,0-2 0,1 0 1,1-2-1,0-1 0,0 0 0,1-2 0,1-1 1,1 0-1,0-2 0,1 0 0,1-2 0,-25-32 1,15-2-78,27 50 67,1 1 0,0 0 0,0-1 0,0 1 0,0-1 0,1 1 0,-1-1 1,1 1-1,0-1 0,0 1 0,0-1 0,1 1 0,-1-1 0,1 1 0,1-5 1,-2 7 3,1 1 1,-1 0-1,0 0 1,0-1-1,0 1 1,0 0-1,0 0 1,0 0-1,0-1 1,1 1-1,-1 0 1,0 0 0,0 0-1,0-1 1,0 1-1,1 0 1,-1 0-1,0 0 1,0 0-1,1-1 1,-1 1-1,0 0 1,0 0-1,1 0 1,-1 0 0,0 0-1,0 0 1,1 0-1,-1 0 1,0 0-1,0 0 1,1 0-1,-1 0 1,0 0-1,0 0 1,1 0-1,-1 0 1,0 0 0,1 0-1,9 10-22,4 17 9,-12-16 9,0-1 1,0 1-1,-1 0 1,-1 0-1,0-1 1,-1 1 0,0 0-1,0 0 1,-1-1-1,0 1 1,-1-1 0,0 0-1,-1 1 1,0-1-1,-1-1 1,0 1-1,0-1 1,-1 0 0,-11 14-1,3-6 9,-1 1 0,-1-2-1,0 0 1,-1-1 0,0-1-1,-1 0 1,-1-2 0,-29 16-1,12-12 3,0-2 0,-1-2 0,0-1 0,-1-2 1,0-1-1,-1-3 0,1 0 0,-1-3 0,0-1 0,0-2 0,1-2 0,-1-1 0,1-2 0,0-1 0,0-3 0,1-1 0,0-1 0,1-2 0,-61-34 1,78 36-65,0-1 0,1-1 0,1 0 0,1-1 1,0-1-1,1-1 0,0 0 0,1-1 0,-12-23 1,21 34 39,0-1 1,1 0-1,0 0 1,1-1-1,-1 1 1,2-1 0,-1 1-1,1-1 1,1 0-1,0 0 1,0 0-1,0 0 1,1 0 0,1 0-1,-1 0 1,1 0-1,1 0 1,0 0 0,0 0-1,1 1 1,0-1-1,0 1 1,1-1-1,0 1 1,7-10 0,1 8 147,-6 12-104,-5-1-18,-1 0-1,0 1 1,0-1 0,1 0-1,-1 1 1,0-1-1,0 0 1,-1 1 0,1-1-1,0 0 1,0 0-1,-1 1 1,1-1-1,0 0 1,-1 0 0,0 1-1,1-1 1,-1 1-1,-9 13 23,-1 0 0,0-1 0,-1 0 0,-1-1-1,0 0 1,0-1 0,-1-1 0,-31 19 0,-14 5-124,-65 26 1,81-41-2,0-1 37,0-2-1,-1-1 1,-1-3 0,0-1 0,-1-3-1,0-2 1,-1-1 0,0-3-1,1-1 1,-64-7 0,80 2-48,1-1 0,-1-2 0,1 0 0,1-2 0,-1-2 1,1 0-1,1-2 0,0-1 0,1-1 0,0-1 0,1-1 1,1-2-1,0 0 0,2-1 0,0-2 0,1 0 0,-24-32 0,1-17 158,41 66-34,1 0 0,0 0 0,0-1 0,0 1 0,1-1-1,-1 0 1,1 1 0,0-1 0,1 0 0,-1 0 0,1 1 0,0-1 0,0 0 0,1-9 0,0 13-8,-1 1 1,0-1 0,0 1 0,0-1-1,1 1 1,-1-1 0,0 1 0,1-1-1,-1 1 1,0-1 0,1 1 0,-1-1 0,1 1-1,-1 0 1,1-1 0,-1 1 0,1 0-1,-1-1 1,1 1 0,-1 0 0,1-1 0,-1 1-1,1 0 1,0 0 0,-1 0 0,1 0-1,-1 0 1,1 0 0,0 0 0,-1 0 0,1 0-1,24 9 222,20 24 25,-41-30-246,8 7 84,0 0 0,-1 1-1,-1 0 1,1 1 0,-2 0-1,15 22 1,-23-31-69,1 0 0,-1 0 0,1 0 0,-1 1 0,0-1 0,0 0 0,0 0 0,0 1 0,-1-1 0,0 0 0,1 1 0,-1-1 0,0 1 0,-1-1 0,1 0 0,-1 1 0,1-1 0,-1 0 0,0 1 0,0-1 0,0 0 1,-1 0-1,1 0 0,-1 0 0,0 0 0,0 0 0,0 0 0,0-1 0,0 1 0,0-1 0,-1 1 0,1-1 0,-1 0 0,0 0 0,0 0 0,-5 2 0,-18 12-4,-2-2-1,0-1 1,-1-1 0,-48 13 0,-124 20 205,164-39-192,-1-1 0,0-1-1,0-3 1,0-1 0,0-1 0,0-3 0,0-1-1,-59-16 1,75 15 5,1-1-1,0-1 0,1-1 1,0-1-1,0 0 1,1-2-1,0 0 0,1-1 1,1-1-1,0 0 1,1-2-1,0 0 0,2 0 1,0-2-1,-23-36 1,22 25-13,2 0 0,1-1 0,1 0 0,2-1 0,1 0 0,2 0 0,0-1 0,3 0 0,0 1 0,2-2 0,5-48 0,-1 49 56,1-1-1,2 1 0,2 0 0,0 1 0,2 0 1,1 0-1,2 1 0,1 0 0,1 2 0,2-1 0,25-32 1,-32 49-53,0 2 1,1-1 0,0 1 0,0 1 0,1 0-1,1 1 1,-1 0 0,1 1 0,0 0-1,1 1 1,0 1 0,25-7 0,-17 7-27,0 1 1,1 1-1,0 1 0,-1 0 1,1 2-1,0 1 1,37 6-1,-55-6-28,-1 0 1,1 0-1,-1 1 0,1-1 0,-1 1 1,0 0-1,0 0 0,0 1 1,0-1-1,0 1 0,0 0 0,0 0 1,-1 0-1,0 0 0,0 1 1,3 3-1,-4-5 20,-1 0 0,-1 0 0,1 0 0,0 0 0,0 0 0,-1 0 0,1 0 0,-1 0 0,0 0 0,1 0 0,-1 0 0,0 0 0,0 0 0,-1 1-1,1-1 1,0 0 0,-1 0 0,1 0 0,-1 0 0,0 0 0,1 0 0,-1 0 0,0 0 0,0 0 0,0-1 0,-1 1 0,1 0 0,0-1 0,-1 1 0,1 0 0,-1-1 0,1 0 0,-1 1 0,0-1 0,0 0 0,-3 2 0,3-2-22,0 1 0,-1 0 1,1-1-1,-1 0 0,0 0 1,1 1-1,-1-1 0,0-1 1,0 1-1,0 0 0,1-1 1,-1 0-1,0 1 0,0-1 1,0 0-1,0-1 0,0 1 1,0 0-1,0-1 0,-2 0 1,-1-2-21,1 1 0,-1-1 0,1 1 0,0-1 0,0-1 0,0 1 0,0-1 0,0 0 0,-4-6 0,-3-3 7,0-1 0,2 0 0,0-1 0,0-1 0,-11-26 0,12 21 46,1-1 1,1 1-1,0-1 1,2 0-1,1-1 1,1 0-1,1 1 1,0-40-1,3 48-7,1 0-1,0 1 1,1-1-1,0 1 1,1-1-1,1 1 1,0 0-1,0 1 1,1-1-1,1 1 1,0 0-1,1 1 1,0 0-1,1 0 1,16-15-1,18-11 3,1 3 1,2 1-1,2 3 0,74-36 1,-90 51 24,1 1 1,0 2-1,1 1 1,46-8-1,-62 16-29,1 0 0,0 1 0,0 1-1,0 1 1,0 0 0,0 2 0,-1 0-1,1 1 1,32 9 0,-38-6 5,-1 0 0,0 0 0,0 1 0,0 0 0,-1 1 0,-1 1 0,1 0 0,-1 0 0,-1 1 1,0 0-1,0 0 0,-1 1 0,8 13 0,-11-15 20,0 0 0,0 0-1,0 1 1,-1 0 0,-1 0 0,1 0 0,-2 0 0,0 1 0,0-1 0,0 1-1,-1-1 1,-1 1 0,0 0 0,-1-1 0,0 1 0,0-1 0,-4 13 0,5-22-20,0 0 1,-1 1-1,1-1 1,-1 0 0,0 0-1,1 0 1,-1 1-1,0-1 1,0 0 0,1 0-1,-1 0 1,0 0-1,0 0 1,0 0-1,0-1 1,-1 1 0,1 0-1,0 0 1,0-1-1,-2 1 1,-3-4-4,10-12-24,1 6 15,1 0 1,0 0-1,1 0 0,0 1 0,0 1 1,1-1-1,0 1 0,0 0 1,1 1-1,11-7 0,15-8-57,51-20 1,-58 28 59,5-2 30,1 0 0,1 3 0,0 1 1,0 1-1,1 2 0,1 2 1,56-3-1,-78 8-13,-1 1 1,1 1-1,-1 1 0,0 0 0,1 0 1,-1 2-1,0-1 0,-1 2 1,1 0-1,-1 1 0,0 0 0,0 1 1,0 0-1,-1 1 0,-1 0 1,1 1-1,-1 1 0,-1 0 0,0 0 1,0 1-1,16 23 0,-9-4 80,-14-23-94,1-1 0,0 1 0,0-1 0,0 0-1,1 0 1,0 0 0,8 8 0,-11-13-2,0 0 0,0 0 0,0 0 0,0 0 1,0-1-1,1 1 0,-1-1 0,0 1 0,0-1 0,1 0 0,-1 1 0,0-1 1,0 0-1,1-1 0,-1 1 0,0 0 0,1-1 0,-1 1 0,0-1 0,0 0 1,0 1-1,0-1 0,0 0 0,0 0 0,0-1 0,0 1 0,0 0 0,0-1 0,3-2 1,30-26-43,-2 0 0,44-52 0,-51 52 45,1 1 1,1 1 0,58-42-1,-75 62 14,0 2-1,1 0 1,0 0-1,0 1 1,0 0-1,0 1 1,1 1-1,-1 0 1,1 0 0,0 2-1,0-1 1,0 2-1,0-1 1,0 2-1,23 3 1,-25-2 9,0 1 1,0 0 0,0 1 0,-1 0 0,1 0-1,-1 1 1,0 0 0,-1 1 0,11 8 0,5 7 56,40 42 0,-53-49-62,1-1 0,0 1 1,1-2-1,0 0 0,1-1 1,0 0-1,1-2 0,0 1 1,31 11-1,16-11-10,-24-5-779,-28-4 460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2.880"/>
    </inkml:context>
    <inkml:brush xml:id="br0">
      <inkml:brushProperty name="width" value="0.1" units="cm"/>
      <inkml:brushProperty name="height" value="0.1" units="cm"/>
      <inkml:brushProperty name="color" value="#5B2D90"/>
    </inkml:brush>
  </inkml:definitions>
  <inkml:trace contextRef="#ctx0" brushRef="#br0">1924 0 2561,'-94'8'832,"-8"0"336,0 0-144,-1 0-1648,-3 2-704,-8-4-65,-3-2 169,-6-3 1160,-2-1 312,-3-1-16,-2 0-96,-5 0-144,-2 0-80,1 0-32,0-3-96,1 0 144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3.471"/>
    </inkml:context>
    <inkml:brush xml:id="br0">
      <inkml:brushProperty name="width" value="0.1" units="cm"/>
      <inkml:brushProperty name="height" value="0.1" units="cm"/>
      <inkml:brushProperty name="color" value="#5B2D90"/>
    </inkml:brush>
  </inkml:definitions>
  <inkml:trace contextRef="#ctx0" brushRef="#br0">1080 365 1672,'-14'-2'29,"-4"-1"95,0 0 1,0-1-1,1-1 0,-1 0 0,1-2 0,0 0 0,1 0 0,0-2 0,-17-11 0,31 19-107,1 0 0,-1-1 1,0 1-1,1 0 0,-1-1 1,1 0-1,0 1 0,0-1 0,0 0 1,-1 1-1,1-1 0,1 0 0,-1 0 1,0 0-1,0 0 0,1 0 0,-1 0 1,1 0-1,0 0 0,0 0 1,-1 0-1,1 0 0,1-3 0,0 2 2,0 0-1,0 0 1,0 0-1,1 0 1,-1 0-1,1 0 0,0 0 1,0 1-1,0-1 1,0 1-1,1-1 1,-1 1-1,4-3 1,8-5 0,1 0 1,0 1 0,1 1-1,20-8 1,33-11-46,1 3 1,128-24 0,152 1-154,-270 42 180,1 2-1,93 11 1,-138-5-47,0 2 0,-1 2 0,0 2-1,0 0 1,-1 3 0,0 1 0,41 21 0,-73-33 73,0 0 0,0 0-1,1 0 1,-1 1-1,0-1 1,0 1 0,0-1-1,0 1 1,0 0 0,-1 0-1,1 0 1,0-1-1,-1 2 1,0-1 0,1 0-1,-1 0 1,0 0 0,0 1-1,0-1 1,0 0 0,-1 1-1,2 4 1,-3-4 0,1 0 0,-1 0 0,1 0 0,-1 0 0,0 0 0,-1 0 0,1-1 0,0 1 0,-1 0 0,1-1 0,-1 1 0,0-1 0,0 1 0,0-1 0,0 0 0,-3 2 0,-9 8-32,0-1 1,-1-1 0,-1 0 0,-32 14 0,-23 5-214,0-2 1,-96 20-1,-156 19 110,121-28 222,160-29-112,-504 92-340,431-86 673,-1-5 1,-206-10 0,297-2-331,1 0 0,-1-2 0,1-1 0,0-1-1,-32-13 1,50 17-12,1 0 0,0-1-1,0 0 1,0 0 0,0 0 0,1-1-1,-1 0 1,1 1 0,0-2 0,0 1-1,0 0 1,-5-9 0,8 10-13,-1-1-1,1 0 1,0 1 0,0-1 0,0 0-1,0 0 1,1 0 0,-1 0 0,1 0-1,0 0 1,0 0 0,1 0 0,-1 0-1,1 1 1,0-1 0,0 0 0,0 0-1,0 0 1,1 1 0,3-7-1,3-3-456,1 1 208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458"/>
    </inkml:context>
    <inkml:brush xml:id="br0">
      <inkml:brushProperty name="width" value="0.1" units="cm"/>
      <inkml:brushProperty name="height" value="0.1" units="cm"/>
      <inkml:brushProperty name="color" value="#5B2D90"/>
    </inkml:brush>
  </inkml:definitions>
  <inkml:trace contextRef="#ctx0" brushRef="#br0">1 1 3353,'9'6'337,"1"1"0,0-1 0,1 0 1,-1-1-1,1 0 0,0-1 0,0 0 1,18 3-1,14 7-57,100 43 343,-56-21-1559,116 32-1,-120-50 583,0-4-1,2-3 0,-1-4 0,1-4 1,0-3-1,0-4 0,97-18 0,-8-10-341,-2-8 0,236-88 0,-331 100 716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551"/>
    </inkml:context>
    <inkml:brush xml:id="br0">
      <inkml:brushProperty name="width" value="0.1" units="cm"/>
      <inkml:brushProperty name="height" value="0.1" units="cm"/>
      <inkml:brushProperty name="color" value="#5B2D90"/>
    </inkml:brush>
  </inkml:definitions>
  <inkml:trace contextRef="#ctx0" brushRef="#br0">0 0 904,'1'15'16,"10"-4"48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5.922"/>
    </inkml:context>
    <inkml:brush xml:id="br0">
      <inkml:brushProperty name="width" value="0.1" units="cm"/>
      <inkml:brushProperty name="height" value="0.1" units="cm"/>
      <inkml:brushProperty name="color" value="#5B2D90"/>
    </inkml:brush>
  </inkml:definitions>
  <inkml:trace contextRef="#ctx0" brushRef="#br0">1 139 136,'10'2'62,"0"1"-1,0 1 1,0 0-1,9 5 1,-10-4 222,1-1 0,-1 0-1,1 0 1,16 3 0,15-1-235,2-2 1,-1-2-1,48-4 0,125-20-134,-20-9-154,316-93 1,-453 106 68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46.719"/>
    </inkml:context>
    <inkml:brush xml:id="br0">
      <inkml:brushProperty name="width" value="0.1" units="cm"/>
      <inkml:brushProperty name="height" value="0.1" units="cm"/>
      <inkml:brushProperty name="color" value="#5B2D90"/>
    </inkml:brush>
  </inkml:definitions>
  <inkml:trace contextRef="#ctx0" brushRef="#br0">1 0 1336,'6'7'296,"0"1"176,7 4 89,3 0-81,10 0-104,7 0-8,11-2-48,6 1-24,9-3-88,4 1-128,10-3-80,9 0-24,16-4 0,5-2-24,7-4-392,7-3-448,8-3 496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5.240"/>
    </inkml:context>
    <inkml:brush xml:id="br0">
      <inkml:brushProperty name="width" value="0.1" units="cm"/>
      <inkml:brushProperty name="height" value="0.1" units="cm"/>
      <inkml:brushProperty name="color" value="#5B2D90"/>
    </inkml:brush>
  </inkml:definitions>
  <inkml:trace contextRef="#ctx0" brushRef="#br0">1 624 760,'1192'-46'1617,"-539"-45"-1606,-9-49 3,-549 117 18,0-3 0,111-49 0,-199 72-12,-1 0 1,1 0-1,-1-1 1,1 0-1,-1-1 1,0 1-1,-1-1 1,1-1-1,-1 1 1,0-1-1,7-9 1,-11 13 19,0-1 0,0 1 1,0-1-1,0 1 1,0-1-1,0 1 0,-1-1 1,1 0-1,-1 0 0,0 1 1,0-1-1,0 0 1,0 1-1,0-1 0,-1 0 1,1 0-1,-1 1 0,0-1 1,0 1-1,0-1 1,0 0-1,0 1 0,0 0 1,-1-1-1,1 1 0,-1 0 1,0 0-1,1 0 1,-1 0-1,0 0 0,0 0 1,0 0-1,-1 1 1,-1-2-1,-7-5 3,0 1 1,0 1-1,0 0 1,-1 1-1,1 0 0,-1 1 1,-1 0-1,1 0 1,-15-1-1,-120-10-154,125 14 131,-77-3-80,-1 4 0,0 4 0,1 5 0,0 4 0,1 4 0,0 5 0,2 4 0,-161 65 0,210-69 378,-50 31 1,80-43-126,1 1-1,1 0 1,0 1-1,1 1 1,0 0 0,-16 20-1,28-30-196,0 0 0,0 0 1,0 0-1,0 0 0,0 1 0,0-1 0,1 1 0,0-1 0,0 1 0,0-1 1,0 1-1,0 0 0,1-1 0,-1 1 0,1 0 0,0-1 0,0 1 0,1 0 0,-1 0 1,1-1-1,-1 1 0,1 0 0,0-1 0,1 1 0,-1-1 0,1 0 0,-1 1 1,1-1-1,0 0 0,0 0 0,1 0 0,-1 0 0,1 0 0,-1-1 0,1 1 0,0-1 1,4 4-1,10 7 84,2-1 1,-1-1 0,1 0 0,41 16-1,-6-6-112,2-3-1,0-2 1,98 14-1,180 3-825,-310-31 827,712 28 69,1-70 94,99-104-1653,-808 137 939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6.580"/>
    </inkml:context>
    <inkml:brush xml:id="br0">
      <inkml:brushProperty name="width" value="0.1" units="cm"/>
      <inkml:brushProperty name="height" value="0.1" units="cm"/>
      <inkml:brushProperty name="color" value="#5B2D90"/>
    </inkml:brush>
  </inkml:definitions>
  <inkml:trace contextRef="#ctx0" brushRef="#br0">1 182 304,'22'10'63,"0"-1"1,0 0-1,1-2 0,1-1 1,-1-1-1,1 0 0,0-2 1,24 0-1,10-4 120,0-2-1,66-12 1,-9 0-131,-52 9-27,-1-3 1,0-2-1,-1-3 1,75-28 0,-126 38 45,-1 0 0,-1-1 0,1 0 0,-1 0 0,14-12 0,-20 16-18,-1 0 0,0 0 0,0 0 1,0 0-1,0 0 0,0 0 0,0-1 0,0 1 0,-1 0 0,1 0 0,0-1 0,-1 1 1,1 0-1,-1-1 0,1 1 0,-1 0 0,0-1 0,1 1 0,-1-1 0,0 1 0,0-1 1,0 1-1,0-1 0,0 1 0,0-1 0,-1 1 0,1 0 0,0-1 0,-1 1 0,1-1 1,-1 1-1,0 0 0,1-1 0,-1 1 0,0 0 0,0 0 0,0 0 0,0-1 0,0 1 1,0 0-1,0 0 0,0 0 0,0 0 0,0 1 0,0-1 0,-1 0 0,1 1 0,0-1 1,-3 0-1,-8-4-14,0 1 0,0 0 0,0 1 0,-1 1-1,1 0 1,-1 1 0,1 0 0,-1 1 0,-22 2 0,-4-2 61,12 0-47,-1 0 0,1 2 0,-31 6 1,52-7-60,0 0 0,0 0 0,1 1 0,-1-1 0,0 1 0,1 1 0,0-1 0,-1 1 0,1 0 1,0 0-1,0 0 0,1 1 0,-1-1 0,1 1 0,-1 1 0,1-1 0,0 0 0,1 1 0,-1 0 1,1 0-1,-3 6 0,5-5 5,0-1 0,0 0 1,0 1-1,1-1 0,0 1 0,0-1 1,0 1-1,1-1 0,0 1 0,0-1 1,0 0-1,1 0 0,0 1 0,0-1 1,0 0-1,0-1 0,1 1 0,6 8 1,-1-1 37,1 0-1,0-1 1,1 0 0,0 0 0,22 16 0,-14-15-14,0-1 1,0-1-1,1-1 1,0-1-1,1-1 1,0 0 0,0-1-1,0-2 1,1 0-1,0-1 1,32 1-1,27-4-343,136-16 0,-131 8-540,-32 3 320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7.504"/>
    </inkml:context>
    <inkml:brush xml:id="br0">
      <inkml:brushProperty name="width" value="0.1" units="cm"/>
      <inkml:brushProperty name="height" value="0.1" units="cm"/>
      <inkml:brushProperty name="color" value="#5B2D90"/>
    </inkml:brush>
  </inkml:definitions>
  <inkml:trace contextRef="#ctx0" brushRef="#br0">1 117 872,'43'3'477,"-1"-2"0,1-2 0,79-11 0,121-40-136,-6 2 143,-226 48-436,0 0 0,0 1 0,1 0 1,-1 1-1,0 1 0,18 2 0,-23-1 8,-1 0 0,1-1-1,-1 2 1,1-1 0,-1 1 0,0 0-1,0 0 1,0 0 0,0 0 0,-1 1-1,0 0 1,1 0 0,-1 0 0,5 8-1,-1-2-45,0 0-1,1 0 1,1 0-1,0-2 0,0 1 1,0-1-1,1-1 1,0 1-1,1-2 0,0 0 1,0 0-1,0-1 1,1-1-1,-1 0 1,1 0-1,17 1 0,65 9-1,0-5 0,149-5 0,-188-4-36,9-1-901,0-3-1,110-22 1,-120 13 463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0T05:15:15.040"/>
    </inkml:context>
    <inkml:brush xml:id="br0">
      <inkml:brushProperty name="width" value="0.1" units="cm"/>
      <inkml:brushProperty name="height" value="0.1" units="cm"/>
      <inkml:brushProperty name="color" value="#00A0D7"/>
    </inkml:brush>
  </inkml:definitions>
  <inkml:trace contextRef="#ctx0" brushRef="#br0">57 0 6305,'-20'16'616,"8"2"553,1 0-753,4-2-320,1 1-56,5-1-40,2-2-8,6 2-32,4-2 0,4-1-136,-1-2-16,4-2 0,2 0-8,2-3-144,3 1-385,0-4 417</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8.141"/>
    </inkml:context>
    <inkml:brush xml:id="br0">
      <inkml:brushProperty name="width" value="0.1" units="cm"/>
      <inkml:brushProperty name="height" value="0.1" units="cm"/>
      <inkml:brushProperty name="color" value="#5B2D90"/>
    </inkml:brush>
  </inkml:definitions>
  <inkml:trace contextRef="#ctx0" brushRef="#br0">0 0 1824,'5'8'139,"1"-1"0,0 0 0,0 0 0,0-1-1,1 0 1,0 0 0,0 0 0,0-1 0,1 0-1,0-1 1,0 1 0,0-2 0,0 1 0,1-1-1,0 0 1,-1-1 0,1 0 0,0 0 0,16 0-1,16 0-193,-1-2 0,0-1 0,49-9 0,-38 4 223,-21 3-126,84-5-872,-103 8 712,0 0 0,1 1 0,-1 0 0,0 1 0,-1 0 0,1 1 1,18 6-1,-17-1 215,0 0-1,-1 0 1,0 1 0,-1 0 0,0 1 0,0 1 0,-1-1 0,14 22 0,-11-16 4,1 1 0,1-2 1,18 17-1,-14-19-156,1 0 0,0 0 0,1-2 0,0-1 0,1 0 0,0-2 0,1 0-1,0-1 1,0-1 0,0-2 0,1 0 0,34 1 0,28-2-258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7:59.071"/>
    </inkml:context>
    <inkml:brush xml:id="br0">
      <inkml:brushProperty name="width" value="0.1" units="cm"/>
      <inkml:brushProperty name="height" value="0.1" units="cm"/>
      <inkml:brushProperty name="color" value="#5B2D90"/>
    </inkml:brush>
  </inkml:definitions>
  <inkml:trace contextRef="#ctx0" brushRef="#br0">1 62 1952,'32'1'529,"3"-2"479,5-3-224,3-2-352,2 0-192,6-1-216,2 0-32,9-1-64,2 1-56,3 0-288,-1 1-336,-2 2 424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28:00.741"/>
    </inkml:context>
    <inkml:brush xml:id="br0">
      <inkml:brushProperty name="width" value="0.1" units="cm"/>
      <inkml:brushProperty name="height" value="0.1" units="cm"/>
      <inkml:brushProperty name="color" value="#5B2D90"/>
    </inkml:brush>
  </inkml:definitions>
  <inkml:trace contextRef="#ctx0" brushRef="#br0">7 1 984,'-1'1'44,"0"0"0,0 1 0,1-1 0,-1 0 0,0 1-1,1-1 1,0 1 0,-1-1 0,1 0 0,0 1 0,-1-1 0,1 1-1,0-1 1,0 1 0,0-1 0,0 1 0,0-1 0,1 1 0,-1-1-1,0 1 1,1-1 0,-1 0 0,1 1 0,0-1 0,-1 0 0,1 1-1,0-1 1,0 0 0,-1 0 0,1 1 0,0-1 0,0 0 0,1 0-1,-1 0 1,0 0 0,0-1 0,0 1 0,1 0 0,-1 0 0,0-1-1,1 1 1,-1-1 0,3 2 0,7 2 86,-1 0 1,1-1-1,0 0 1,16 2-1,44 4 272,130 0 0,76-21-637,-204 8 2,21-1 36</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1:59.319"/>
    </inkml:context>
    <inkml:brush xml:id="br0">
      <inkml:brushProperty name="width" value="0.35" units="cm"/>
      <inkml:brushProperty name="height" value="0.35" units="cm"/>
      <inkml:brushProperty name="color" value="#00A0D7"/>
    </inkml:brush>
  </inkml:definitions>
  <inkml:trace contextRef="#ctx0" brushRef="#br0">761 667 1240,'15'-4'8547,"-14"-2"-8300,0 1 0,-1 0-1,1-1 1,-1 1 0,0 0-1,-1-1 1,1 1-1,-1 0 1,0 0 0,-1 0-1,1-1 1,-1 1 0,0 0-1,0 1 1,0-1-1,-4-5 1,3 6-186,0 0 0,0 1-1,0-1 1,0 1 0,0 0 0,-1 0-1,0 0 1,1 1 0,-1-1 0,0 1-1,0 0 1,0 0 0,-1 0 0,1 1-1,0-1 1,-1 1 0,1 0 0,-1 0-1,0 1 1,1-1 0,-1 1 0,1 0-1,-1 0 1,0 1 0,1-1 0,-1 1 0,1 0-1,-6 2 1,0 1-9,1 0-1,0 1 1,0 0 0,1 1-1,-1 0 1,1 0-1,0 1 1,1-1 0,0 2-1,0-1 1,0 1-1,1 0 1,0 1 0,-6 11-1,7-12-30,0 0 0,1 1-1,0 0 1,1-1 0,0 2 0,0-1-1,1 0 1,0 0 0,0 1-1,1-1 1,1 1 0,-1 0-1,2-1 1,-1 1 0,3 12 0,-2-18-24,0 0 0,1 1 0,-1-1 0,1-1 0,0 1 0,0 0 0,0 0 1,1-1-1,-1 1 0,1-1 0,0 1 0,0-1 0,0 0 0,0-1 0,1 1 0,-1 0 1,1-1-1,3 2 0,0-1-5,-1 0 1,0-1-1,1 0 1,0-1-1,-1 0 1,1 0-1,0 0 1,0-1-1,0 1 1,10-3-1,-2 0 9,0 0 0,0-1 0,-1-1 0,0-1 0,0 0 0,0 0 0,0-2 0,-1 1 0,23-17 0,-24 13 51,-1 0 1,0-1 0,-1 0 0,-1-1 0,1 0 0,-2-1 0,0 1 0,0-2 0,-1 1 0,-1-1 0,0 0 0,-1 0-1,3-16 1,-6 24-10,-1 0 0,0 0 0,0 0-1,0 0 1,-1-1 0,1 1 0,-2 0 0,1 0-1,-1 0 1,0 0 0,0 0 0,0 0-1,-1 0 1,0 0 0,0 0 0,-1 1-1,0-1 1,0 1 0,0 0 0,0-1 0,-1 1-1,0 1 1,0-1 0,0 1 0,0-1-1,-1 1 1,0 0 0,0 1 0,0-1 0,0 1-1,-1 0 1,1 1 0,-1-1 0,-7-2-1,4 3-30,0 0-1,-1 0 1,1 0-1,-1 1 1,1 1-1,0 0 1,-1 0-1,1 1 1,-1 0-1,1 0 1,-1 1-1,1 0 0,0 1 1,0 0-1,-11 6 1,7-3-36,0 0-1,1 2 1,-1-1 0,1 2 0,1 0 0,0 0-1,0 1 1,1 0 0,-13 16 0,20-22 10,0 1 0,0-1 0,0 1 0,1 0-1,-1 0 1,1 0 0,0 1 0,1-1 0,-1 0 0,1 1 0,0-1 0,0 1 0,1-1 0,0 1 0,0-1 0,0 1 0,1-1 0,-1 1 0,1-1 0,1 1 0,-1-1 0,1 0 0,0 1 0,0-1-1,0 0 1,1 0 0,0-1 0,0 1 0,0 0 0,0-1 0,1 0 0,0 0 0,5 5 0,0 0-7,1 0 0,0-1 0,0 0 0,0-1-1,1 0 1,0-1 0,1 0 0,0-1 0,0 0 0,0-1 0,0 0-1,0-1 1,21 3 0,-16-6 7,1 0-1,-1-1 1,1-1-1,-1-1 1,1 0-1,-1-1 1,0-1 0,-1-1-1,31-14 1,-38 15 37,1 0 0,-1 0 1,0 0-1,0-1 0,-1-1 0,0 1 1,0-1-1,-1-1 0,0 0 1,0 0-1,0 0 0,-1-1 0,-1 1 1,1-1-1,-1-1 0,-1 1 1,7-19-1,-10 22 2,-1-1 0,1 1 0,-1 0 0,0-1 0,0 1 0,-1 0 0,0-1 0,0 1 0,0 0 0,-1 0 0,0 0 0,0 0 0,-1 0 0,1 1 0,-1-1 0,-1 1 0,1-1 0,-1 1 0,0 0 0,0 0 0,0 1 0,0-1 0,-1 1 0,-8-6 0,-5-3-1,-1 0 1,0 1 0,0 2 0,-1 0 0,-35-13-1,38 18-39,-1-1-1,1 2 0,-1 1 0,0 0 0,1 1 0,-1 1 0,0 0 0,0 2 0,0 0 0,-31 6 0,39-5 5,0 1 0,0 0 0,0 0 0,0 1 0,0 1-1,1-1 1,0 2 0,0-1 0,0 1 0,1 0-1,0 1 1,0 0 0,1 1 0,0-1 0,0 1-1,0 0 1,1 1 0,1 0 0,-9 16 0,11-16-2,0 1 0,0-1 0,1 1 0,1-1 0,-1 1 0,1-1 1,1 1-1,0 0 0,1 0 0,-1-1 0,2 1 0,-1-1 0,2 1 0,-1-1 0,6 15 1,2 0-18,1 0 1,1-1 0,1 0 0,23 31 0,-27-41 21,1 0 0,0-1 1,1-1-1,1 0 0,-1 0 1,2-1-1,-1-1 0,2 0 1,-1 0-1,1-2 0,23 11 1,-25-15 8,0 1 0,-1-1 0,1-1 0,0 0 0,0-1 0,0 0 0,0-1 0,1 0 0,-1-1 0,0-1 1,0 0-1,-1 0 0,1-1 0,0 0 0,19-10 0,-19 8 27,-1 0 1,0-1-1,0 0 1,-1-1 0,0 0-1,0-1 1,0 0-1,-1-1 1,0 0-1,13-18 1,-18 21-9,0 0 0,-1 0 0,0-1 0,0 1 1,-1-1-1,1 1 0,-2-1 0,1 0 0,-1 0 0,0 0 1,0 0-1,-1 0 0,0 0 0,0 0 0,0 0 0,-1 0 1,0 0-1,-1 0 0,0 0 0,-3-10 0,-3 0 26,-1-1 0,0 2 0,-1-1 0,0 1 0,-2 1 0,0 0 0,0 1 0,-2 0 0,-26-22 0,23 22-28,-2 1 0,0 0-1,0 1 1,-1 1 0,-1 1 0,0 1-1,-42-13 1,45 19-40,-1 0 1,1 2-1,-1 0 1,1 1-1,-1 1 1,1 1-1,0 0 1,-1 1-1,1 1 1,0 1-1,1 1 1,-1 0-1,1 1 0,1 1 1,-1 1-1,1 0 1,1 1-1,-1 1 1,2 0-1,-26 25 1,34-28-4,0-1 0,0 2 0,1-1 0,0 1 0,0 0 0,1 0 0,0 0 0,1 0 1,0 1-1,0-1 0,1 1 0,1 0 0,-1 0 0,1 0 0,1 0 0,0-1 0,1 1 0,-1 0 0,2 0 1,0 0-1,0 0 0,0-1 0,1 1 0,9 17 0,-5-11-3,1 0 0,0 0 0,2-1 0,0 0 0,1 0 0,0-1 0,1-1 0,0 0 0,1-1 0,1 0 0,0-1 0,0 0 0,18 9 0,-12-11-30,0-1 0,1 0 0,0-2-1,0 0 1,1-2 0,0 0 0,-1-1 0,1-2 0,1 0 0,-1-1 0,37-5-1,-27 1 52,-1-2-1,0-1 0,0-2 0,-1 0 0,0-3 0,-1 0 1,41-24-1,-53 26 53,-1-1 0,-1-1 0,0 0 0,-1-1 0,0 0 0,-1-1 0,-1-1 0,0 0 0,12-20 0,-19 26-9,0 1-1,-1-1 1,0 0-1,0 0 1,-1 0 0,0-1-1,-1 1 1,0-1 0,0 0-1,-1 1 1,0-1 0,-1 0-1,0 0 1,-1 0-1,0 1 1,0-1 0,-1 0-1,0 1 1,-7-17 0,-1 6 50,0 1 1,-2-1 0,0 2 0,-2-1 0,0 2-1,0 0 1,-30-26 0,14 17 19,-1 1 0,-2 2-1,-52-29 1,68 43-107,1 0 1,-1 2-1,-1 0 0,1 1 0,-1 0 1,0 2-1,-1 0 0,1 1 0,-1 1 1,1 1-1,-1 0 0,0 2 0,1 0 0,-1 1 1,1 1-1,-1 0 0,1 2 0,0 0 1,1 1-1,-1 0 0,1 2 0,0 0 1,1 1-1,0 1 0,0 0 0,1 1 0,1 1 1,0 0-1,0 1 0,1 0 0,1 1 1,-17 24-1,22-27-12,0 1 1,1-1-1,0 1 0,1 1 1,0-1-1,1 1 0,1 0 1,0 0-1,0 0 1,1 0-1,1 0 0,1 22 1,1-17-27,1 0 1,1 0-1,0 0 1,2 0 0,0-1-1,1 0 1,1 0 0,14 27-1,-10-24-20,1-2-1,0 1 1,2-2-1,0 0 1,0 0-1,2-1 1,0-1-1,1-1 1,0 0-1,1-1 1,1-1-1,0-1 1,0 0-1,1-2 1,35 12-1,-27-14 41,1-2-1,-1-1 1,1-2-1,0 0 1,0-2-1,0-1 1,0-1-1,-1-2 1,1-1-1,-1-1 1,34-12-1,-40 11 58,0-2 0,0 0 0,0-1 0,-1-2 0,-1 0 0,0-1 1,-1-1-1,0-1 0,-1 0 0,-1-1 0,0-1 0,-1-1 0,26-39 0,-36 47-4,-1 0-1,0-1 1,0 0-1,-1 0 1,0 0-1,-1 0 1,-1-1 0,1 1-1,-2-1 1,0 1-1,0-1 1,-2-20 0,-1 15 19,-1 1 0,-1 0 0,0 0 0,-1 0 0,0 0 0,-2 1 0,0 0 0,-12-19 0,3 10-7,0 1 0,-2 1 1,0 0-1,-2 1 0,0 2 1,-1 0-1,-1 1 0,-1 1 0,-1 1 1,-34-18-1,36 24-64,-1 2-1,0 0 1,0 1-1,0 1 1,-1 2 0,0 0-1,0 1 1,-1 2-1,1 0 1,0 2 0,0 0-1,-1 2 1,1 1-1,1 0 1,-1 2 0,-32 12-1,39-12 11,1 1-1,-1 1 1,1 0 0,1 1-1,0 1 1,0 0-1,1 1 1,0 0-1,1 1 1,0 1-1,1 0 1,0 1 0,1 0-1,1 1 1,0 0-1,1 0 1,1 1-1,0 0 1,1 1-1,1 0 1,0 0 0,-5 34-1,9-32-14,1 1-1,0 0 1,2 0-1,0 0 0,2 0 1,0-1-1,1 1 1,0-1-1,2 0 1,1 0-1,0 0 1,1-1-1,1 0 1,1-1-1,0 0 1,1-1-1,1 0 1,0 0-1,2-1 0,0-1 1,0 0-1,1-1 1,1-1-1,0 0 1,0-1-1,1-1 1,1 0-1,0-2 1,0 0-1,1-1 1,-1 0-1,2-2 1,37 6-1,-32-8 10,0-2 0,0 0 0,0-2 0,0-1 0,0-1 0,0-1 0,0-1 0,-1-1 0,0-1 0,0-2 0,38-18 0,-50 21 18,0-1 0,-1 0 0,0-1 0,0 0 0,-1-1 0,0 0 0,0 0 0,-1-1 0,0 0 0,-1-1 0,0 0 0,-1-1 0,0 1 0,-1-1 0,0 0 0,-1-1 0,0 1 0,-1-1 0,-1 0 0,0 0 0,0-1 0,-1 1 0,0-17 0,-3 14 13,-1 0 1,0 1-1,-1-1 0,0 1 1,-1 0-1,-1 0 1,-1 0-1,0 0 0,-1 1 1,0 0-1,-1 1 0,0-1 1,-2 1-1,1 1 1,-1 0-1,-21-19 0,7 10 30,0 1 0,-1 1 0,0 1-1,-2 1 1,0 1 0,-1 2 0,-44-17-1,52 25-48,-1 0 0,0 1 0,0 1 0,0 1 0,0 1 0,0 0 0,0 2 0,-1 1-1,-40 6 1,49-5 0,-1 1 1,1 1-1,-1 0 0,1 1 0,0 0 0,0 1 0,1 1 0,0 0 0,0 0 0,1 1 0,0 1 1,0 0-1,1 0 0,0 1 0,0 0 0,-7 12 0,13-17 10,1 1 0,0 0 0,0 0 0,0 0 0,1 0 0,0 0 0,0 0 0,1 1-1,-1-1 1,1 1 0,1-1 0,-1 1 0,1-1 0,1 12 0,1-6-15,1 1 0,0-1 1,1 0-1,0 0 0,0 0 0,1-1 0,8 14 0,5 3-33,2 0 0,0-1 0,2-1 0,43 41 0,-46-50-22,1-1 0,1-1 0,0-1 0,1-1 0,0-1 0,1-1 0,1-1 0,0 0-1,0-2 1,0-1 0,1-1 0,50 5 0,-55-9 40,-1-1 0,1-1-1,0-1 1,-1-1 0,1-1-1,-1 0 1,0-1 0,0-1 0,0-1-1,-1-1 1,0 0 0,0-2-1,-1 0 1,0-1 0,0 0-1,-1-1 1,22-21 0,-29 23 35,0 0 0,-1 0 0,0-1 0,0 0 0,-2-1 0,1 1 0,-1-1 0,0-1 0,-1 1 0,-1-1 0,0 0 0,0 0 1,-1 0-1,-1 0 0,0-1 0,-1 1 0,0-1 0,-2-24 0,-1 19 30,-1 0 0,-1 1 0,-1-1 0,0 1 0,-1-1 0,-1 2 0,-1-1 1,0 1-1,-1 0 0,0 1 0,-2 0 0,-19-22 0,13 19-18,-1 1 0,0 1 0,-2 0 0,0 2 0,0 0 1,-2 1-1,1 1 0,-2 1 0,1 1 0,-1 1 0,-1 1 0,0 1 0,0 2 0,0 0 0,-28-2 0,26 5-47,1 1 0,-1 1 0,1 1 0,0 1 0,-1 1 0,1 2 0,0 0 0,1 2 0,-1 1 0,1 0 0,1 2 0,0 1 0,0 1 0,-36 24 0,48-27 15,1-1 1,0 2 0,0-1 0,0 1 0,2 1-1,-1 0 1,1 0 0,1 0 0,0 1-1,0 0 1,1 1 0,1-1 0,0 1-1,-3 14 1,5-10 1,0 0-1,1 1 0,0 0 0,2-1 0,0 1 1,1 0-1,1 0 0,0-1 0,2 0 1,5 18-1,-2-12-32,1 0 0,1-1 0,1 0 0,1 0 1,1-1-1,1-1 0,0 0 0,2-1 0,0 0 0,2-1 1,0-1-1,0 0 0,2-2 0,0 0 0,0-1 0,24 12 1,-25-17-3,1-2 1,0 0 0,1-1-1,-1-1 1,1-1 0,0-1 0,0-1-1,0 0 1,38-3 0,-33-1 59,0-1 1,0-1-1,-1-1 0,0-2 1,0 0-1,-1-1 1,43-22-1,-49 21 15,-1-1 1,0-1-1,0 0 1,-1-1 0,0-1-1,-1 0 1,-1-1-1,0-1 1,-1 0-1,13-21 1,-18 23-17,0 0 0,-1-1 1,0 0-1,-1 0 1,-1 0-1,0 0 0,-1-1 1,0 1-1,-1-1 1,-1 0-1,-1 0 0,0 0 1,0 0-1,-5-19 1,0 9 1,-1 0 0,-2 0 1,0 1-1,-2 0 1,-1 0-1,-1 1 1,0 1-1,-2 0 1,0 1-1,-2 0 1,0 1-1,-2 1 0,0 1 1,-27-22-1,31 29-2,-1 0 0,-1 1 1,1 1-1,-1 1 0,-1 0 0,0 1 0,0 0 0,0 2 0,-23-5 0,26 8-35,0 0 0,0 1 0,0 1 0,0 0 0,0 1 0,0 1 0,0 0 0,0 1 0,0 0 0,1 1 0,-1 1 0,-23 11 0,25-10 15,0 1 0,1 0 1,0 1-1,0 0 1,0 1-1,1 0 1,1 0-1,0 1 0,0 0 1,1 1-1,0 0 1,1 0-1,0 1 0,1 0 1,0 0-1,1 1 1,-5 16-1,6-13 7,0 1 0,2 0-1,0 0 1,1 0 0,1 0-1,0 0 1,1 0 0,1 0-1,1 0 1,0-1 0,1 1 0,1-1-1,9 22 1,-6-20-43,0-1 0,1 1 0,1-2 0,0 1-1,1-1 1,1-1 0,1 0 0,0-1 0,1 0 0,0-1 0,1 0 0,0-2-1,1 0 1,1 0 0,0-1 0,0-2 0,1 1 0,0-2 0,0 0 0,0-2-1,1 0 1,0 0 0,0-2 0,1-1 0,-1 0 0,0-1 0,1-1 0,-1-1 0,23-4-1,-22 2 41,-1-2-1,0 0 0,0 0 0,0-2 0,-1-1 0,0 0 0,0-1 0,-1-1 1,0 0-1,-1-1 0,0-1 0,-1-1 0,0 0 0,-1-1 0,20-26 1,-26 29 5,0 0 1,0-1 0,-1 0-1,-1-1 1,0 0 0,-1 0 0,0 0-1,-1 0 1,0-1 0,-1 1-1,-1-1 1,0 0 0,-1 0 0,0 0-1,-1 0 1,-1 0 0,0 0 0,-1 0-1,0 0 1,-1 1 0,-1-1-1,-8-19 1,2 10 24,-2 1 0,0 1-1,-1 0 1,-1 1 0,-2 0-1,1 1 1,-2 1 0,-1 0-1,0 1 1,-1 1 0,0 1 0,-1 1-1,-1 1 1,-1 0 0,-40-16-1,45 21-52,0 2 0,-1 1 0,0 0 1,0 1-1,0 1 0,0 0 0,-1 2 0,1 0 0,0 1 0,-1 1 0,1 0 0,-1 2 0,1 0 0,0 1 0,0 1 0,1 0 0,0 1 0,0 1 0,0 1 0,0 1 0,-26 18 0,35-21 11,0 1 0,0 0 0,0 1 0,1 0 0,0 0 0,0 0 0,1 1 0,0 0-1,1 0 1,0 0 0,0 1 0,1 0 0,-3 11 0,3-6 8,1 0 1,1 0-1,0 1 0,1-1 1,0 1-1,1-1 0,1 1 1,4 19-1,0-8-52,2 0 0,1 0 0,1-1 0,1 0 0,1-1 0,1 0 0,2-1 0,0 0 0,29 35 0,-32-46 9,0 0-1,1-1 1,1-1-1,0 0 1,0 0-1,1-2 1,0 0-1,1 0 0,0-1 1,0-1-1,1-1 1,0 0-1,0-1 1,1 0-1,-1-2 1,1 0-1,0 0 1,-1-2-1,1 0 0,0-1 1,0-1-1,0 0 1,0-1-1,0-1 1,-1-1-1,1 0 1,-1-2-1,0 1 1,-1-2-1,1 0 1,-1-1-1,0 0 0,-1-1 1,19-16-1,-22 17 67,-2 0 0,1-1-1,-1 0 1,0 0-1,-1-1 1,0 0-1,-1-1 1,0 1-1,-1-1 1,0-1 0,0 1-1,-1-1 1,-1 0-1,0 0 1,-1 0-1,0-1 1,-1 1 0,0-1-1,-1 0 1,0 1-1,-1-1 1,-1 0-1,0 0 1,0 1 0,-2-1-1,1 1 1,-2-1-1,-8-22 1,3 12 19,-1 1-1,-1 0 1,-1 0 0,-1 1 0,-1 1 0,-1 0 0,0 1-1,-2 1 1,0 0 0,-1 1 0,0 1 0,-35-22 0,36 27-49,-1 1 1,-1 0-1,0 2 1,0 0 0,-1 1-1,1 1 1,-1 1-1,-1 1 1,1 0-1,-1 2 1,1 0 0,-1 2-1,0 0 1,1 1-1,-28 5 1,25-1-18,0 0 0,0 1 0,0 2 0,1 0 1,0 1-1,1 2 0,0 0 0,1 1 0,0 1 0,1 1 0,-29 27 1,37-31 32,1 1 0,1 1 0,0-1 0,0 2 0,1-1 1,1 1-1,0 0 0,1 1 0,0 0 0,1 0 1,1 0-1,0 0 0,1 1 0,0-1 0,1 1 0,1 0 1,1 0-1,0 0 0,3 23 0,0-17-23,1-1 0,2 1 1,0-1-1,1-1 0,0 1 0,2-1 0,0-1 0,1 1 0,1-1 0,1-1 0,1 0 0,28 29 1,-22-28-43,1 0 0,1-2 0,0 0 0,1-1 1,1-1-1,0-1 0,1-2 0,0 0 1,46 13-1,-48-18 28,0-1-1,0-1 1,0-1 0,0-1 0,1 0-1,-1-2 1,1-1 0,-1-1 0,0-1-1,0-1 1,34-10 0,-38 8 57,-2-1 1,1 0-1,-1-2 1,0 0-1,-1 0 1,0-2-1,-1 0 1,0 0-1,-1-2 1,0 1-1,0-2 1,-2 1 0,0-2-1,0 0 1,12-24-1,-16 26 20,-1 0-1,0-1 1,-1 1-1,0-1 1,-1 0-1,-1 0 0,-1 0 1,0-1-1,0 1 1,-1-1-1,-1 1 1,-3-27-1,-1 21 25,0 1 0,-1 0 0,-1 0-1,-1 1 1,-1 0 0,0 0 0,-1 0-1,-20-27 1,10 19-4,-1 2 0,-1 0 0,-1 1 0,-1 2 0,-1 0-1,-1 1 1,-1 2 0,0 0 0,-2 2 0,0 1 0,-48-19 0,55 27-76,0 1 1,0 1-1,-1 0 1,0 2 0,0 0-1,0 2 1,0 0-1,0 2 1,0 0-1,0 1 1,0 2-1,-31 8 1,36-7-16,0 2-1,0 0 1,1 1 0,0 0-1,0 1 1,1 1 0,0 1 0,1 0-1,0 0 1,0 2 0,2 0 0,0 0-1,0 1 1,1 0 0,-14 26-1,14-19 19,1 0-1,1 1 1,1 0-1,1 1 1,0 0-1,2 0 1,1 0-1,1 1 1,1-1-1,1 1 1,1 0-1,1-1 1,1 1-1,1-1 1,1 0 0,1 1-1,10 25 1,-9-32-16,0 0 0,1-1 1,1 1-1,0-1 1,1-1-1,1 0 0,1 0 1,0-1-1,1 0 1,0-1-1,1-1 1,0 0-1,1 0 0,0-1 1,1-1-1,1-1 1,-1 0-1,1-1 1,1 0-1,-1-2 0,1 0 1,34 7-1,-24-9 22,1-2 0,0 0 1,-1-2-1,1-1 0,-1-2 0,1 0 0,-1-2 0,0-1 0,-1-1 0,1-1 0,-1-1 0,30-16 0,-42 17 38,0 0 0,-1 0 0,0-1 0,0-1-1,-1 0 1,0-1 0,-1 0 0,0-1-1,17-25 1,-22 27 1,0-1-1,-1 0 1,0 0 0,0 0-1,-1-1 1,-1 0 0,0 0-1,-1 0 1,0 0-1,-1 0 1,0 0 0,-1 0-1,0 0 1,-2-14 0,-2 7-9,0 0 1,-1 1 0,-1 0 0,-1 0 0,0 1 0,-1 0 0,-1 0 0,-1 1 0,0 0 0,-1 0 0,-1 1 0,-14-14 0,4 6-3,-1 1 0,-1 2-1,0 0 1,-2 1 0,0 2 0,-43-22 0,50 31-51,0 1 1,0 1-1,0 0 1,-1 2-1,0 0 1,0 1-1,0 1 0,0 1 1,0 0-1,0 2 1,0 1-1,0 0 1,0 1-1,0 1 0,-22 8 1,30-8-1,-1 0 0,1 1 0,-1 1-1,2 0 1,-1 1 0,1 0 0,0 1 0,0 0 0,1 0 0,0 1-1,0 1 1,1-1 0,0 2 0,1-1 0,1 1 0,-1 0 0,2 1 0,-1 0-1,2 0 1,-1 0 0,2 1 0,0 0 0,-5 23 0,7-11 8,0-1 1,2 1-1,1-1 0,1 1 1,0-1-1,2 0 1,1 1-1,1-2 0,1 1 1,1-1-1,1 0 0,1-1 1,2 0-1,14 24 1,-10-22-90,0 0 0,2-1 0,1-1 0,0 0 0,2-2 0,0 0 0,1-1 0,1-2 0,1 0 0,0-1 0,45 21-1,-49-30 49,0 0-1,0-1 0,0-1 1,1 0-1,0-2 0,0-1 0,0 0 1,0-2-1,0 0 0,0-1 0,40-8 1,-36 3 80,-1-1 1,1-1-1,-1-1 1,-1-1 0,1-1-1,-2-1 1,0-1 0,0-1-1,26-22 1,-30 21 41,-1-1-1,-1-1 1,-1 0 0,0-1-1,-1-1 1,-1 0 0,0-1-1,-2 0 1,-1-1 0,11-29 0,-15 32-13,-1 0 1,0-1-1,-2 0 1,0 0-1,-2 0 1,0 0-1,0 0 1,-2 0-1,-1 0 1,0 0-1,-1 1 1,-1-1-1,-9-27 1,4 24 2,-1 0 0,0 0 1,-2 1-1,0 0 0,-1 1 1,-1 0-1,-1 1 0,-1 1 1,-1 1-1,0 0 0,-1 1 1,-1 1-1,0 0 0,-1 2 0,0 0 1,-2 1-1,1 2 0,-1 0 1,-1 1-1,-34-9 0,27 11-87,0 0 0,-1 2 0,1 2-1,-1 1 1,0 1 0,0 1 0,1 2 0,-1 1-1,0 2 1,1 0 0,0 2 0,1 2 0,-1 1-1,1 0 1,-47 27 0,60-27 2,0 2-1,0-1 1,1 2 0,1 0 0,0 1-1,1 1 1,0 0 0,1 0 0,1 1-1,0 1 1,1 0 0,1 0 0,1 1-1,1 0 1,0 0 0,1 1 0,1 0-1,1 0 1,0 0 0,2 1 0,0-1-1,2 39 1,0-40 15,1 0-1,1-1 0,1 1 1,0-1-1,1 1 0,1-1 1,1-1-1,0 1 1,1-1-1,1 0 0,0 0 1,2-1-1,-1-1 0,2 1 1,0-1-1,0-1 0,2 0 1,-1-1-1,2 0 1,-1-1-1,2 0 0,-1-2 1,1 1-1,1-2 0,22 10 1,-15-11 18,0 0 1,1-2 0,0-1 0,0 0-1,0-2 1,0-1 0,0-1 0,1-1-1,-1 0 1,0-2 0,0-2 0,-1 0-1,1-1 1,-1-1 0,0-1 0,-1-1-1,42-24 1,-49 25 32,0-1 0,-1-1 0,0-1 0,-1 0 1,0 0-1,-1-1 0,0-1 0,-1 0 0,0-1 0,-1 0 0,-1 0 0,0-1 0,-1 0 0,-1-1 0,0 0 0,-1 0 1,-1-1-1,0 1 0,-1-1 0,-1 0 0,-1 0 0,0 0 0,-1 0 0,-1-1 0,-4-29 0,2 30-3,-2-1-1,0 1 1,-1 0-1,0 1 0,-2-1 1,0 1-1,-1 0 1,0 1-1,-1 0 1,-1 0-1,0 1 1,-1 0-1,-1 1 0,0 0 1,-1 0-1,0 2 1,0 0-1,-2 0 1,-21-12-1,14 12-32,0 0 0,-1 2-1,0 0 1,-1 1 0,1 2 0,-2 0-1,1 2 1,0 0 0,-1 2 0,0 1-1,1 1 1,-1 1 0,-32 5 0,31-2-29,0 2 0,0 0 0,0 2 0,1 1 0,0 1 0,1 1 0,0 1 0,1 1 0,0 1 1,-31 26-1,43-31 37,0 1 0,1 0 0,0 1-1,1 1 1,0-1 0,0 1 0,1 1 0,1-1 0,0 1 0,1 0 0,1 1 0,0 0 0,0 0 0,1 0 0,1 0 0,1 1 0,0-1 0,0 1 0,2-1 0,1 24 0,3-12-35,0-1 1,2 0-1,1 0 1,1 0-1,1-1 0,1 0 1,1 0-1,1-1 1,2-1-1,0 0 0,1-1 1,1-1-1,0 0 1,2-1-1,1-1 1,0 0-1,1-2 0,0 0 1,2-1-1,30 15 1,-32-19 16,1 0 0,0-2 0,1 0 0,-1-2 0,2 0 0,-1-2 0,1 0 0,0-2 0,0 0 0,0-1 0,0-2 0,0 0 0,1-2 0,-1 0 0,0-2 0,-1 0 0,1-2 0,-1 0 0,0-2 0,0 0 0,-1-1 0,39-24 0,-43 22 31,-1-1 0,0-1-1,-1-1 1,-1 0 0,0 0 0,-1-2 0,0 1-1,-2-2 1,0 0 0,0 0 0,15-37 0,-18 31 9,0 0 1,-2-1-1,0 1 1,-2-1-1,0 0 1,-2 0-1,-1-1 1,-1 1-1,-3-33 1,0 33 3,-1 1 0,0-1 0,-2 1-1,-1 0 1,0 0 0,-2 0 0,-1 1 0,0 1 0,-2 0 0,0 0 0,-1 1 0,-2 1 0,0 0 0,0 1 0,-2 1 0,0 0 0,-1 1 0,-1 1 0,0 1 0,-1 0 0,-25-11 0,22 15-60,-1 1 1,0 1-1,0 1 1,-1 1-1,0 1 1,0 2 0,0 0-1,0 2 1,0 0-1,-47 6 1,42-1-25,1 2-1,0 1 1,0 1 0,1 1 0,0 2-1,1 0 1,0 2 0,-49 32-1,63-36 40,1 2 0,-1-1 0,1 1 0,1 1 0,0 0 0,1 1 0,0 0 0,1 1 0,1-1 0,-11 25 0,10-17 24,1 1 0,1 1 0,1-1 0,1 1 0,1 0 0,-2 44 0,6-33-22,1 0 0,2 0 1,1 0-1,2 0 0,1 0 0,2-1 0,1-1 0,1 1 1,2-2-1,19 34 0,-23-48-27,2 0 0,1 0 1,0-1-1,1-1 0,0 0 0,1-1 1,1 0-1,0-1 0,1-1 0,0 0 1,1-1-1,1-1 0,-1 0 0,2-2 1,-1 0-1,1-1 0,0-1 0,1-1 0,-1 0 1,1-1-1,0-2 0,0 0 0,0-1 1,21-1-1,-11-3 66,1 0 0,-1-2-1,0-1 1,0-2 0,0 0 0,-1-3 0,0 0 0,52-29 0,-65 30 12,0 0 0,-1-2 0,0 1 0,-1-2 0,0 0 0,-1-1 0,0 0 0,-1-1 0,-1 0 0,0-1 0,-1 0 0,-1 0 0,0-1 0,-1-1 0,8-29 0,-10 23-10,-2-1 0,0 1 1,-2-1-1,-1 1 0,-1-1 1,-1 0-1,-1 1 0,-1-1 1,-1 1-1,-1 0 0,-2 0 1,0 0-1,-1 1 0,-2 0 1,0 1-1,-1 0 0,-1 1 1,-2 0-1,0 0 0,-1 2 1,0 0-1,-20-18 0,17 19-51,0 1-1,-2 0 0,0 1 1,0 1-1,-1 2 0,-1 0 0,-1 1 1,0 1-1,0 1 0,-1 1 1,0 1-1,0 1 0,-1 1 0,0 1 1,0 2-1,0 0 0,-1 2 1,1 0-1,0 2 0,-1 1 0,-34 7 1,34-3-17,1 2-1,0 0 1,0 2 0,1 1 0,1 0 0,-1 2 0,2 1-1,-31 24 1,38-26 35,1 1-1,1 0 1,0 1-1,1 1 1,1 0-1,0 0 1,1 1-1,0 1 1,1-1-1,1 1 0,1 1 1,-9 31-1,10-21 0,1 0-1,2 1 1,0 0-1,2-1 1,1 1-1,2 0 1,0-1 0,2 1-1,1-1 1,1 0-1,2 0 1,19 47-1,-19-56-24,1-1-1,0 0 1,1-1-1,1 0 1,1-1-1,1 0 1,0-1-1,0 0 1,2-1-1,0 0 1,0-2-1,1 1 1,1-2-1,0 0 1,1-1-1,0-1 1,0-1-1,35 11 1,-23-12 14,0-2 1,0-1-1,1-2 1,-1 0 0,1-2-1,-1-2 1,1 0-1,-1-2 1,0-2-1,0 0 1,-1-2 0,0-2-1,0 0 1,51-27-1,-53 22 42,0 0-1,-1-2 1,-1-1-1,0-1 1,-2-1-1,0-1 1,-2-1-1,0-1 1,-1-1-1,-2 0 1,0-2-1,-2 0 1,0-1 0,19-48-1,-29 59 2,-1-1-1,-1 0 1,-1 0-1,0 0 1,-1 0 0,-1-1-1,0 1 1,-1 0-1,-1-1 1,-1 1-1,-1 0 1,0 0 0,-7-19-1,3 15 0,-1 0 0,-1 0 0,-1 1 0,-1 1 0,-1 0 0,-1 0 0,0 1 0,-1 1 0,-27-25 0,22 24-26,0 2-1,-2 0 1,0 1-1,-1 2 0,0 0 1,-1 1-1,0 1 1,-33-10-1,36 15-38,1 1 1,-1 0-1,-1 2 1,1 0-1,0 2 1,-1 0-1,1 1 0,-1 1 1,1 1-1,-35 8 1,38-6 15,0 1 0,1 1 0,0 0 1,0 2-1,0 0 0,1 0 0,0 1 0,1 1 1,0 1-1,1 0 0,0 0 0,0 1 0,2 1 1,-20 26-1,20-21 22,0 0 1,2 1-1,0 0 1,1 0-1,1 1 1,1 0-1,1 1 1,1-1 0,0 1-1,2 0 1,0 0-1,2 23 1,2-10-49,1-1 1,2 1-1,1-1 1,1 0-1,2-1 1,2 0-1,1 0 1,1-1-1,1 0 1,2-2-1,1 1 1,2-2-1,38 46 1,-41-57-35,1 0 0,0-1 0,1-1 0,0-1 0,1 0 0,1-1 0,0-1 0,1-2 0,24 10 0,-27-14 49,0 0 0,1-1 0,0-1 0,0-1 0,1-1 0,-1-1 0,0 0 0,1-1 0,-1-2 0,0 0 0,38-8 0,-34 3 72,-1 0 0,0-1 0,0-1 0,-1-1 0,0-1-1,-1-1 1,0-1 0,-1 0 0,0-2 0,-1 0 0,-1-1-1,-1-1 1,0 0 0,25-36 0,-30 36-2,-1 0-1,-1-1 1,0 0 0,-1 0-1,-1-1 1,-1 0 0,0 0-1,-2-1 1,0 1 0,-1-1 0,-1 0-1,-1 0 1,-1 0 0,0 0-1,-2 0 1,0 0 0,-9-32-1,4 27 5,-2 1 0,-1 0-1,-1 0 1,-1 1-1,-1 1 1,-1 0 0,0 0-1,-2 2 1,-1 0-1,0 0 1,-2 2 0,0 0-1,0 1 1,-2 2-1,0 0 1,-1 0 0,-39-17-1,40 22-76,-1 0 1,0 2-1,-1 1 0,0 1 0,0 0 0,0 2 1,0 1-1,-1 1 0,0 0 0,1 2 0,-1 1 1,0 1-1,1 1 0,0 1 0,-1 1 0,2 1 0,-1 1 1,1 0-1,-36 19 0,45-18 7,0 0 1,0 0-1,0 2 0,1 0 0,1 0 1,-1 1-1,2 0 0,0 1 0,0 0 1,1 1-1,0 0 0,1 0 1,1 1-1,0 0 0,1 0 0,-7 24 1,8-19 12,1 0 0,1 1 0,1 0 0,1 0 0,0-1 0,1 1 0,2 0 0,0 0 0,1-1 0,0 1 0,2-1 0,11 30 0,-6-23 5,2 0 1,1 0-1,0-1 0,2-1 1,1 0-1,1-1 0,1-1 1,26 25-1,-35-39 7,1 0-1,-1 0 1,1-1 0,1-1-1,-1 0 1,1 0 0,0-1-1,1 0 1,16 4-1,-19-7 13,-1 0 0,1-1 0,-1-1 0,1 1 0,0-1 0,-1-1 0,1 0-1,-1 0 1,1 0 0,-1-1 0,0-1 0,1 1 0,-1-1 0,13-7 0,-10 3 34,0 0 0,-1 0 1,0-1-1,0-1 0,-1 0 1,0 0-1,0-1 1,-1 0-1,0 0 0,-1-1 1,0 0-1,-1 0 1,0 0-1,-1-1 0,0 0 1,-1 0-1,0-1 0,-1 1 1,-1-1-1,0 1 1,1-17-1,-1 7-1,-2 0 0,0 1 0,-1-1 0,-1 0-1,-1 1 1,-1 0 0,-1-1 0,-1 1 0,-1 1 0,0-1 0,-21-36 0,15 35-41,-2 1 1,0 1 0,-2 0 0,0 1-1,-1 1 1,-1 1 0,0 0-1,-1 2 1,-1 0 0,0 1 0,-37-17-1,43 24-26,0 0 0,-1 2-1,1 0 1,-1 0 0,0 2 0,0 0-1,0 1 1,-1 0 0,1 1-1,0 1 1,-1 1 0,1 0-1,0 1 1,0 1 0,0 1-1,0 0 1,0 1 0,1 0 0,-19 10-1,21-7-10,0 1 0,1 0 1,0 0-1,1 2 0,0-1 0,0 1 0,1 1 0,1 0 0,0 0 0,0 1 0,2 0 0,-1 1 1,2-1-1,0 1 0,0 1 0,1-1 0,1 1 0,-2 16 0,-1 3 0,2 2 0,2-1 0,1 1 0,1-1 0,2 1 0,10 60 0,-6-72 24,0-1 1,1 1-1,2-1 0,0-1 1,1 1-1,2-2 0,0 1 1,1-2-1,1 1 1,1-2-1,1 0 0,0 0 1,19 16-1,-21-24 4,1 0 0,-1 0 1,2-1-1,0-1 0,0-1 0,0 0 0,1-1 1,0 0-1,1-1 0,-1-1 0,1-1 0,0 0 1,0-2-1,1 0 0,-1 0 0,0-2 1,1 0-1,30-4 0,-24-1 43,0-1-1,0-1 1,-1 0 0,0-2 0,-1-1-1,0-1 1,0-1 0,-1 0 0,-1-2-1,0 0 1,-1-2 0,0 0 0,-1-1-1,-1 0 1,-1-2 0,-1 0-1,0-1 1,-1 0 0,-2-1 0,0 0-1,-1-1 1,-1-1 0,-1 0 0,-1 0-1,-1 0 1,-1-1 0,-1 0 0,-1-1-1,-2 1 1,0-1 0,-1 1 0,-2-1-1,0 1 1,-2-1 0,0 1-1,-11-34 1,5 31-23,-1 2 0,-1-1-1,-2 2 1,0 0 0,-2 0 0,0 1-1,-2 1 1,0 0 0,-1 2-1,-2 0 1,0 1 0,-1 1 0,-27-19-1,34 28-39,-1 0-1,0 1 0,0 1 1,-1 0-1,0 1 0,-1 1 1,1 0-1,-1 2 0,-29-4 1,31 6-12,1 1 0,-1 1 0,1 0 1,0 1-1,0 1 0,0 0 0,0 1 1,0 0-1,1 1 0,-1 1 1,1 0-1,-21 14 0,14-6 16,1 1-1,1 1 1,1 0-1,0 1 1,1 1-1,1 1 1,0 0-1,2 1 1,0 0 0,1 1-1,1 1 1,1 0-1,1 0 1,1 1-1,2 0 1,-7 33-1,6-19 14,2 0 1,2 1-1,1-1 0,2 0 0,2 1 1,1-1-1,2 0 0,1 0 0,21 67 0,-19-81-15,1 0-1,1-1 1,1 0-1,1-1 1,1 0-1,1-1 1,1 0-1,0-1 1,2-1-1,0-1 0,1 0 1,30 22-1,-32-29 5,0 0-1,0-1 1,1-1-1,0 0 0,0-1 1,1-1-1,0-1 1,0 0-1,0-2 0,1 0 1,-1-1-1,1-1 1,0 0-1,-1-2 0,1 0 1,0-1-1,18-4 1,-13-1 53,1 0 1,-1-2-1,0 0 1,-1-2-1,0-1 1,-1 0-1,0-2 1,-1 0 0,-1-2-1,0 0 1,-1-1-1,-1-1 1,-1-1-1,0 0 1,-1-2-1,-2 1 1,0-2 0,21-44-1,-25 45 14,-1 0 0,-1 0 0,-1-1 0,-1 0-1,-1 0 1,0 0 0,-2-1 0,-1 1 0,-1-1 0,-1 0 0,0 0 0,-2 1-1,-1-1 1,-1 1 0,0-1 0,-2 1 0,-1 0 0,0 1 0,-2 0 0,0 0-1,-18-27 1,11 26-22,0 0 0,-2 1 0,-1 1 0,-1 1-1,0 1 1,-1 0 0,-1 2 0,-1 0 0,0 2 0,-1 0-1,0 2 1,-1 1 0,-1 0 0,0 2 0,0 1 0,-1 1-1,1 2 1,-2 0 0,-38-1 0,39 5-62,0 0 0,-1 2 0,1 1 0,1 1 0,-1 1 0,0 2 0,1 1 0,0 0 0,1 2 0,0 1-1,0 1 1,1 1 0,0 2 0,1 0 0,1 1 0,0 1 0,1 1 0,1 1 0,-33 37 0,44-42 16,0-1-1,0 2 0,1-1 0,0 1 1,2 0-1,-1 1 0,2-1 0,0 1 1,1 1-1,0-1 0,1 0 1,-1 30-1,4-25 6,1 0 0,0 0 0,2 1 0,0-1 0,2-1 0,0 1 0,1-1 0,1 1 1,11 20-1,-4-14-7,1 0 1,1 0 0,1-2 0,1 0-1,1-1 1,1-1 0,1-1 0,1 0-1,1-2 1,1-1 0,0-1 0,2-1-1,40 20 1,-44-27 27,2-1 0,-1-1-1,1-1 1,0 0 0,0-2-1,1-2 1,-1 0 0,1-1 0,0-1-1,-1-2 1,1 0 0,-1-1 0,0-2-1,0-1 1,0 0 0,26-12 0,-32 11 22,-1-1 1,0-1 0,0-1 0,0 0 0,-2-1 0,1-1 0,-1 0 0,-1-1 0,0-1 0,-1 0 0,-1 0-1,0-2 1,-1 1 0,0-2 0,-1 1 0,-1-1 0,-1-1 0,-1 0 0,0 0 0,-1 0 0,4-21 0,-7 16 15,0 0 0,-1 0 1,-1 0-1,-2-1 1,0 1-1,-1 0 1,-1 0-1,-2 1 1,0-1-1,-1 1 1,-1 0-1,-18-37 1,11 33-7,0 0 1,-2 2 0,-1 0-1,0 0 1,-2 2 0,-1 0-1,0 1 1,-2 2 0,-39-29-1,39 33-37,-1 0 0,-1 2 0,0 1 0,-1 0 0,0 2-1,-1 1 1,0 1 0,0 2 0,-1 0 0,-37-3 0,42 8-41,1 1 0,-1 1 1,1 1-1,-1 0 0,1 2 1,0 0-1,0 2 0,0 0 1,1 1-1,0 1 0,1 1 1,-1 1-1,-34 24 0,38-21 25,1 0 0,0 1 0,1 1 0,0 0 0,2 1 0,-1 0 0,2 1 0,0 1 0,1 0 0,1 0-1,1 1 1,1 0 0,0 0 0,1 1 0,1-1 0,1 1 0,1 1 0,-1 37 0,3-24 2,2-1 0,1 1 1,1-1-1,2 0 0,1 0 0,2-1 1,1 0-1,2 0 0,1-1 0,28 53 1,-28-64-11,1-1 0,0-1 0,1 0 0,1 0 0,1-2 1,0 0-1,1 0 0,1-2 0,0 0 0,1-1 1,1-1-1,23 11 0,-25-16 15,0 0-1,0 0 1,0-2 0,1 0 0,0-2 0,0 0-1,0-1 1,0 0 0,1-2 0,-1 0-1,0-2 1,0 0 0,0-1 0,35-10-1,-27 3 64,0-1-1,0-1 0,-1-1 1,-1-2-1,-1 0 0,0-2 1,0-1-1,-2 0 0,-1-2 1,0-1-1,-1 0 0,-1-1 1,-1-1-1,-2-1 0,27-49 1,-32 51 9,-1-1 0,-1 0 0,-1-1 0,-1 0 0,-1 0-1,-1 0 1,-1-1 0,0-33 0,-4 38-15,0 0-1,-2 0 1,-1 0-1,0 0 1,-2 0 0,0 1-1,-1-1 1,-1 2-1,-1-1 1,0 1-1,-12-18 1,6 15-24,-1 1 1,0 1 0,-2 0 0,0 1 0,-1 1 0,-1 1 0,0 1 0,-2 0 0,1 1-1,-2 2 1,1 0 0,-2 1 0,0 1 0,0 1 0,-1 1 0,1 1 0,-2 2 0,-30-4 0,19 4-81,0 2 1,0 1 0,0 3 0,0 0 0,0 2 0,1 2-1,-1 2 1,1 1 0,0 1 0,1 2 0,0 1 0,-33 18 0,47-19 26,0 1 0,1 1 0,0 0 0,1 2 0,0 0 0,1 1 0,1 0 0,1 2 0,0 0 1,1 0-1,-15 28 0,21-30 18,0 1 0,0-1 0,2 1-1,0 1 1,1-1 0,1 1 0,0 0 0,2 0 0,0 0 0,1 0 0,0 0 0,2 0 0,0 0 0,1 0 0,5 18-1,-2-13 19,2-1 0,0-1-1,2 0 1,0 0-1,2 0 1,0-1-1,1-1 1,1 0-1,1 0 1,0-2-1,1 0 1,1 0-1,1-2 1,1 0 0,0 0-1,0-2 1,1-1-1,1 0 1,0-1-1,1-1 1,0-1-1,0-1 1,1-1-1,0-1 1,46 7-1,-32-8 28,0-3-1,0 0 1,0-3-1,0-1 0,0-1 1,0-2-1,0-2 1,-1-1-1,0-2 0,0-1 1,-1-2-1,-1-1 1,46-27-1,-67 33-10,0 0 0,0-1 0,-1 0 0,-1-1 0,1 0 0,-2-1 0,1 0-1,-1 0 1,-1-1 0,0 0 0,-1-1 0,9-19 0,-10 13-2,1 1 0,-2-1 1,-1 0-1,0-1 0,-2 1 0,0-1 0,-1 1 0,-2-30 0,-2 17-11,-2 0 0,-1 0 0,-1 1 0,-2 0 0,-1 0 0,-1 1 0,-2 1 0,-1 0 0,-1 0-1,-2 2 1,-20-28 0,23 37-25,-1 1 0,-1 0 0,-1 1 0,0 0 0,-1 2 0,0 0 0,-2 1-1,1 1 1,-1 1 0,-39-16 0,41 21-21,-1 0 0,1 1-1,-1 2 1,0 0 0,0 1 0,-1 0 0,1 2-1,0 0 1,0 1 0,-1 1 0,1 1 0,1 1-1,-25 7 1,21-3-3,1 0 1,-1 1-1,2 1 0,-1 0 0,1 2 1,1 1-1,0 0 0,1 1 0,0 1 0,2 1 1,-1 1-1,-16 22 0,21-22 28,1 0-1,0 0 0,2 1 1,0 0-1,1 1 1,1 0-1,1 0 1,0 1-1,2 0 1,0 0-1,1 0 0,1 0 1,1 0-1,2 25 1,2-10 7,2-1 0,1 0-1,2-1 1,2 1 0,1-2 0,1 1 0,1-2 0,2 1 0,31 46 0,-26-48-16,1-1 1,1 0-1,2-2 1,1-1-1,1-1 1,1-1-1,0-1 1,2-2-1,37 21 1,-46-31 22,2-1 1,-1-1 0,1-1-1,1-1 1,-1-1 0,1-1-1,0-1 1,1-1-1,-1-1 1,0 0 0,1-3-1,-1 0 1,1-1 0,-1-1-1,0-1 1,0-1 0,0-1-1,-1-1 1,0-1 0,0-1-1,-1-1 1,31-19 0,-22 10 51,-2-1 0,0-2 1,-1 0-1,-1-2 1,-2 0-1,0-2 1,-1-1-1,-2-1 1,-1 0-1,-1-2 0,-2 0 1,-1-1-1,-1-1 1,17-54-1,-23 57-18,-2-1 1,-1 1-1,-2-1 0,-1 0 0,-1 0 1,-1 0-1,-2-1 0,-1 1 0,-1 0 0,-15-58 1,11 66-22,0 0 0,-2 1 0,0 0 0,-2 0 0,0 1 0,-1 0 0,-1 1 0,-1 0 0,-1 1 0,0 1 0,-1 1 0,-1 0 0,-1 1 0,-36-25 0,29 26-58,-1 1 0,0 0 0,0 2 0,-1 2-1,-1 0 1,0 1 0,0 2 0,0 1 0,-1 1-1,0 2 1,0 1 0,1 1 0,-1 1 0,0 1-1,0 2 1,1 1 0,-38 12 0,37-9-1,0 2-1,1 1 1,1 2 0,0 0-1,0 2 1,1 1 0,1 1 0,1 1-1,0 1 1,2 1 0,0 1-1,1 1 1,1 0 0,2 2 0,0 0-1,-22 42 1,26-36 26,1 1-1,2 0 1,1 1-1,1 0 1,2 1-1,1-1 1,2 1-1,1 1 1,1-1-1,2 0 1,2 1-1,1-1 1,1 0-1,2 0 1,17 54-1,-15-64 14,1 0-1,1-1 0,1 0 1,1 0-1,0-1 1,2-1-1,1 0 1,0-1-1,30 28 1,-29-34 2,0 0 0,1 0 0,0-2 0,1 0 0,1-1 0,-1-1 0,2-1 0,-1 0 0,1-2 0,0 0 0,0-1 0,28 3 0,-20-6 28,0-1-1,1-1 1,-1-1 0,0-2-1,-1-1 1,1-1 0,-1-1-1,1-2 1,-2 0 0,1-2-1,-2-1 1,1-1 0,-1-1-1,-1-1 1,0-2 0,-2 0-1,1-1 1,37-39 0,-41 36 3,0 0 0,-2-1-1,-1-1 1,0-1 0,-2 0 0,0-1 0,-2 0 0,0-1 0,-2 0 0,-1-1 0,-1 0 0,-1-1 0,-1 0 0,-2 0 0,-1 0 0,0 0 0,-2-1 0,-2 1 0,-4-40 0,0 39-23,-1-1 1,-1 1 0,-2 0 0,0 1-1,-2 0 1,-1 0 0,-1 2 0,-2-1-1,0 2 1,-2 0 0,0 0 0,-1 2 0,-2 0-1,0 2 1,-1 0 0,-1 1 0,-1 1-1,-1 1 1,0 1 0,-1 2 0,-1 0-1,0 1 1,-1 2 0,0 1 0,-1 1-1,0 1 1,-56-8 0,49 13-48,-1 1 1,1 2-1,-1 1 0,0 2 0,1 1 1,0 2-1,0 2 0,0 1 0,1 1 1,1 2-1,-51 25 0,66-27 18,0 0 0,0 2 0,1 0 0,0 1 0,1 0 0,1 2 0,0-1 0,1 2 0,0 0 0,1 1-1,1 0 1,1 1 0,1 0 0,0 1 0,1 0 0,1 0 0,1 1 0,1 0 0,0 1 0,-4 39 0,7-26 2,3-1 1,1 1 0,1-1 0,1 1-1,3-1 1,0 0 0,2 0 0,2-1-1,0 0 1,3-1 0,0 0 0,2-1-1,1 0 1,2-1 0,1-1-1,0-1 1,37 37 0,-37-43 8,2 0 1,1-1 0,1-1-1,0-2 1,1 0-1,1-1 1,0-2 0,2 0-1,-1-2 1,1-1-1,1-1 1,0-1 0,0-2-1,1-1 1,0-1-1,0-1 1,0-2 0,1-1-1,-1-1 1,39-5-1,-39 0 27,1-2 0,-1-1-1,0-1 1,-1-1-1,0-2 1,-1-1 0,0-1-1,-1-1 1,-1-1 0,0-2-1,-1 0 1,41-42 0,-48 42 10,-1 0 0,-1-1 0,-1-1 0,0 0 0,-2-1 0,0 0 0,-2-1 0,0 0 0,-1-1 0,-1 0 0,-2 0 0,0-1 0,-1 0 0,-2 0 0,0 0 0,-1-36 0,-5 28-5,0 0 1,-2 1 0,-2-1-1,0 2 1,-3-1-1,0 1 1,-2 0-1,-1 1 1,-1 0 0,-2 1-1,0 1 1,-2 1-1,-37-43 1,36 49-36,0 0-1,-1 2 1,-1 0 0,-1 1 0,0 2-1,-1 0 1,-1 1 0,0 1 0,-1 2 0,0 0-1,-1 2 1,0 0 0,0 2 0,-1 1-1,0 1 1,-36-2 0,35 7-21,0 1-1,-1 0 1,1 3 0,1 0 0,-1 1 0,0 2 0,1 1-1,1 1 1,-1 1 0,2 2 0,-1 0 0,2 2 0,0 1-1,0 0 1,1 2 0,1 1 0,1 0 0,1 2-1,0 0 1,2 2 0,0 0 0,2 0 0,0 2 0,1 0-1,2 1 1,0 0 0,2 1 0,1 0 0,1 1 0,1 0-1,-7 45 1,11-40 14,1 1 1,1 0-1,2 0 0,1-1 0,2 1 0,1-1 1,2 1-1,1-1 0,1-1 0,2 1 0,14 30 1,-16-44 19,1 0-1,1-1 1,0 0 0,1-1 0,1 0 0,0 0 0,2-2 0,-1 1 0,2-2 0,0 0 0,0-1 0,1 0 0,1-1 0,0-1 0,0-1 0,1 0 0,0-1 0,0-1 0,28 6-1,-21-8 15,-1-2-1,1-1 0,0-1 0,0-1 1,-1-1-1,1-2 0,0 0 0,-1-1 0,0-2 1,0 0-1,0-2 0,-1-1 0,0 0 0,-1-2 1,0 0-1,0-2 0,-1 0 0,20-18 0,-16 12 21,-2-1 0,0 0 0,-2-2 0,0-1 0,-1 0 0,-2-2 0,0 0 0,-2-1 0,0-1 0,-2 0 0,-1-1 0,-2 0 0,0-1 0,8-39 0,-14 41 2,-2 0 1,-1 0-1,0-1 0,-2 1 0,-2 0 0,0 0 0,-2-1 0,0 1 0,-2 1 0,-2-1 0,0 1 0,-1 1 1,-16-31-1,15 37-18,-1 1 1,0 0 0,-1 0 0,-1 2-1,-1-1 1,-1 2 0,0-1 0,-1 2-1,0 0 1,-1 1 0,-1 1 0,0 1-1,0 0 1,-1 1 0,-1 1 0,1 1-1,-31-8 1,23 10-52,-1 1 0,0 2 0,0 0 0,0 2-1,0 1 1,0 1 0,0 2 0,1 1 0,-1 1 0,1 1 0,0 1-1,0 1 1,1 2 0,0 1 0,1 1 0,-36 22 0,39-21 18,2 1-1,0 1 1,1 1 0,0 1 0,1 1 0,1 0-1,1 1 1,0 1 0,2 0 0,0 1 0,1 1-1,2 0 1,0 0 0,1 1 0,1 1 0,1 0-1,2 0 1,-7 41 0,10-31 7,1 0 1,2 0-1,2 0 0,0 0 1,3 0-1,0-1 0,3 1 1,19 55-1,-20-69 3,2 0 1,0 0-1,2-1 0,0 0 1,0 0-1,2-2 0,1 1 1,0-2-1,1 0 1,0 0-1,1-2 0,1 0 1,1 0-1,31 17 0,-21-18 7,0-1 0,1-2 0,0-1 0,1-1 0,0-2 0,0-1-1,0-1 1,1-2 0,-1 0 0,1-3 0,-1 0 0,1-2 0,-1-1-1,0-2 1,30-9 0,-27 6 26,0-2 0,-1-1 0,0-2-1,-1-1 1,-1-1 0,0-2 0,-2-1 0,0-1 0,-1-2-1,-1 0 1,-1-2 0,-1-1 0,25-32 0,-39 42 7,0 1 0,-1-1 1,-1-1-1,0 0 1,-2 0-1,1 0 0,-2-1 1,0 0-1,-1 0 1,-1 0-1,0-1 0,0-34 1,-5 31 2,0 0 0,-1 0 1,0 0-1,-2 1 0,-1-1 1,-1 1-1,0 0 0,-1 1 1,-1 0-1,-18-27 0,4 11 5,-1 1 1,-3 1-1,0 1 0,-2 2 0,-64-53 0,69 65-34,-1 0 0,0 2-1,-1 0 1,-1 2 0,0 1 0,-1 2 0,-1 0-1,0 2 1,-31-6 0,48 13-34,-1 0 0,1 1 0,0 1 0,-1 0 0,1 1 0,0 0 0,-1 1 0,1 0 0,0 1 1,0 0-1,0 1 0,-18 9 0,14-5-15,2 1 0,-1 1 0,1 0 0,1 1 0,-1 1 0,2-1 0,0 2 0,-13 17 0,3 1-12,1 1 1,2 1-1,1 1 1,2 0-1,1 2 0,2-1 1,-13 58-1,17-52 29,2 1 1,2-1-1,1 1 1,3 0-1,1 0 0,2 0 1,2 0-1,18 79 1,-16-98 6,2 0 0,0-1 1,1 0-1,2 0 0,0-1 1,1-1-1,21 28 0,-21-34-2,0-1-1,0-1 1,1 0 0,1 0-1,0-1 1,0-1 0,1-1-1,1 0 1,-1 0 0,33 11-1,-31-15 14,1 0 0,0 0-1,0-2 1,0 0 0,0-1-1,0-1 1,1-1 0,-1-1-1,0 0 1,1-1 0,-1-1-1,0-1 1,33-11 0,-28 6 27,-1-1 1,-1-1 0,0-1-1,0-1 1,-1 0 0,-1-2 0,0 0-1,-1-1 1,32-37 0,-33 32 19,-1 0 0,-1-2-1,-1 1 1,-1-2 0,-1 0 0,-1 0 0,-2-1-1,0 0 1,5-27 0,-9 32-4,-2-1 0,-1 1 1,0 0-1,-1-1 0,-1 1 0,-2-1 0,0 1 1,0 0-1,-2 0 0,-1 0 0,0 0 0,-10-23 0,4 22-30,0 0 0,-2 1 0,0 0 0,-1 0 1,-1 2-1,-1 0 0,0 1 0,-1 0 0,-1 1 0,-1 1 0,-33-21 0,23 19-56,-1 1 1,0 1 0,-1 1-1,-1 2 1,0 1-1,-1 2 1,-56-9 0,74 16-5,-1 1 0,1 1 1,-1 0-1,1 1 0,-1 1 1,1 0-1,-1 1 1,1 1-1,0 0 0,-18 8 1,27-9-32,1-1 0,-1 1 1,0 0-1,1 0 0,0 1 1,0 0-1,0 0 0,0 0 1,1 0-1,-1 1 0,1 0 1,0-1-1,0 2 0,1-1 0,0 0 1,0 1-1,0-1 0,0 1 1,1 0-1,0 0 0,0 0 1,1 0-1,-1 1 0,1-1 1,1 0-1,-1 0 0,2 10 1,0-7-338,1 0 0,0 0 1,1 0-1,0 0 0,1-1 0,-1 1 1,2-1-1,-1 0 0,1 0 1,0-1-1,1 1 0,0-1 0,0 0 1,0-1-1,1 1 0,10 6 1,47 37-1478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2:15.442"/>
    </inkml:context>
    <inkml:brush xml:id="br0">
      <inkml:brushProperty name="width" value="0.35" units="cm"/>
      <inkml:brushProperty name="height" value="0.35" units="cm"/>
      <inkml:brushProperty name="color" value="#33CCFF"/>
    </inkml:brush>
  </inkml:definitions>
  <inkml:trace contextRef="#ctx0" brushRef="#br0">1133 494 1136,'3'-20'6633,"-2"19"-6462,-1-1 1,1 1-1,-1-1 0,0 1 0,0-1 0,0 0 1,1 1-1,-1-1 0,-1 0 0,1 1 0,0-1 0,0 1 1,-1-1-1,1 1 0,-1-1 0,1 0 0,-1 1 1,1 0-1,-1-1 0,-1-1 171,0 0-171,1 1-70,-1 0-1,1 0 1,0 0-1,-1 0 0,1 0 1,-1 0-1,0 1 0,0-1 1,1 0-1,-1 1 0,0 0 1,-1-1-1,1 1 0,0 0 1,0 0-1,0 0 0,-1 0 1,1 0-1,0 1 1,-1-1-1,1 1 0,-5-1 1,4 2 2,-1-1 0,0 1 1,1 0-1,-1 0 1,0 1-1,1-1 1,-1 1-1,1-1 0,0 1 1,0 0-1,-1 1 1,1-1-1,-3 3 0,-4 5 56,0 1-1,0 0 0,1 0 0,1 1 0,0 0 0,-11 22 0,14-22-136,0 0 1,1 1-1,0 0 1,1 0 0,0 0-1,1 0 1,0 0-1,2 0 1,0 22-1,0-31-35,1 1 0,-1 0-1,1 0 1,0 0-1,0 0 1,1-1 0,0 1-1,-1 0 1,1-1-1,1 0 1,-1 1 0,1-1-1,0 0 1,0 0 0,0-1-1,0 1 1,0 0-1,1-1 1,0 0 0,0 0-1,0 0 1,0 0-1,0-1 1,1 0 0,-1 0-1,1 0 1,-1 0 0,9 2-1,-1-3-18,1 0 0,0 0 0,-1-1 0,1 0 0,0-1 1,-1-1-1,1 0 0,-1-1 0,1 0 0,-1-1 0,0 0 0,0-1 0,11-6 0,-15 7 93,0 1 0,-1-1-1,0-1 1,0 1 0,0-1 0,0-1 0,-1 1-1,0-1 1,0 0 0,-1 0 0,1-1 0,-1 0-1,-1 0 1,1 0 0,-1-1 0,0 1-1,-1-1 1,0 0 0,0 0 0,2-12 0,-5 12 77,0-1-1,0 1 1,-1 0 0,0-1 0,0 1 0,-1 0-1,0 0 1,-1-1 0,1 2 0,-2-1 0,1 0 0,-1 1-1,0-1 1,-1 1 0,1 0 0,-2 0 0,1 1-1,-1 0 1,1 0 0,-2 0 0,1 1 0,-1-1 0,0 2-1,-14-9 1,11 7-66,0 1-1,-1 0 1,1 1-1,-1 0 1,0 0-1,0 1 0,0 1 1,0 0-1,-1 1 1,1 0-1,-1 0 1,1 1-1,0 1 1,-1 0-1,1 0 0,0 1 1,-20 6-1,17-2-81,1 0 0,0 1 0,0 0-1,1 1 1,0 0 0,1 1 0,0 0-1,0 1 1,1 0 0,0 1 0,-12 16-1,18-21-6,0 0-1,0 1 0,1-1 0,0 1 1,0 0-1,0 0 0,1 0 0,0 0 1,0 0-1,1 0 0,0 1 0,0-1 0,1 1 1,0-1-1,0 0 0,1 1 0,0-1 1,0 1-1,0-1 0,1 0 0,0 0 0,1 0 1,5 11-1,0-4-43,1 0 0,0-1 0,1 0 0,1 0-1,0-1 1,1-1 0,0 0 0,0 0 0,2-1 0,-1-1 0,1 0 0,0-1 0,1-1 0,23 10-1,-30-14 66,1 0 0,-1-1 0,1 1 0,-1-1-1,1-1 1,0 0 0,0 0 0,-1-1-1,1 0 1,0 0 0,0-1 0,0 0 0,-1-1-1,1 0 1,-1 0 0,1-1 0,-1 0-1,0-1 1,0 1 0,0-2 0,0 1 0,-1-1-1,0 0 1,0 0 0,0-1 0,0 0 0,-1 0-1,8-11 1,-8 8 34,1-1 0,-1-1 0,0 1 0,-1-1 0,-1 0 1,0 0-1,0-1 0,-1 1 0,0-1 0,-1 0 0,0 1 0,-1-1 0,-1 0 0,0 0 0,0 0 0,-1 0 0,-1 0 0,0 0 0,0 1 1,-1-1-1,-1 1 0,0-1 0,0 1 0,-1 1 0,-1-1 0,0 1 0,0-1 0,-1 2 0,0-1 0,-1 1 0,0 0 0,0 1 1,-1 0-1,0 0 0,0 0 0,-1 2 0,0-1 0,-1 1 0,-19-8 0,17 9-42,0 2-1,0 0 1,-1 0 0,1 1 0,-1 1-1,1 0 1,-1 1 0,0 1-1,1 0 1,-1 0 0,1 2-1,-1-1 1,1 2 0,0 0-1,-21 9 1,26-9-6,0 0 0,0 0 1,0 1-1,1 0 0,0 0 0,0 0 0,0 1 1,1 0-1,-1 1 0,1-1 0,1 1 0,0 0 1,0 1-1,0-1 0,1 1 0,0 0 0,0 0 0,1 1 1,0-1-1,0 1 0,1-1 0,0 1 0,1 0 1,0 0-1,0 11 0,3 0-37,0-1 1,1 0-1,1 1 1,1-1-1,1-1 0,0 1 1,2-1-1,0 0 1,1-1-1,1 0 0,0 0 1,1-1-1,1 0 0,0-1 1,1 0-1,21 17 1,-24-24-15,0 1 1,1-1 0,0-1 0,1 0 0,0-1 0,0 0-1,0 0 1,1-2 0,-1 1 0,26 4 0,-27-8 55,-1 0 1,1-1-1,-1 0 1,1 0-1,-1-1 1,1-1-1,-1 0 0,0 0 1,0-1-1,0 0 1,0-1-1,0 0 1,-1-1-1,1 0 1,9-7-1,-9 5 53,0 0 0,-1-1 0,0-1 0,-1 1 0,0-2 0,0 1 0,-1-1 0,0 0 0,-1 0-1,0-1 1,0 0 0,-1 0 0,-1 0 0,0 0 0,0-1 0,-1 0 0,-1 0 0,0 0 0,0 0 0,-2 0 0,1 0 0,-1 0 0,-4-23 0,2 17-2,-1 1-1,-1-1 1,0 1 0,-2 0 0,0 0 0,-1 1 0,0-1 0,-1 1-1,-1 1 1,-1 0 0,0 0 0,-1 1 0,0 0 0,-1 1 0,-23-20-1,22 24-76,-1 1-1,1-1 0,-2 2 0,1 0 1,-1 1-1,0 1 0,0 0 1,-1 0-1,0 2 0,1 0 0,-1 1 1,0 1-1,0 0 0,0 1 0,-1 1 1,1 0-1,1 1 0,-1 1 1,-21 6-1,22-5 4,1 1 0,-1 0 1,1 1-1,1 1 0,-1 0 0,1 0 0,1 2 1,-1 0-1,1 0 0,1 1 0,0 0 1,0 1-1,1 0 0,0 1 0,1 0 1,1 1-1,0-1 0,0 2 0,1-1 1,-9 26-1,13-27-1,1 1 1,0 0-1,1 0 1,0 0-1,1 0 1,0 0-1,1 0 0,1 0 1,0 0-1,1 0 1,0 0-1,1-1 1,0 1-1,1-1 1,0 0-1,1-1 1,1 1-1,0-1 0,0 0 1,1-1-1,13 14 1,-13-15-15,0 0 0,1 0 0,0-1 1,1 0-1,-1 0 0,2-1 0,-1-1 0,1 0 1,0 0-1,0-1 0,0 0 0,1-1 0,0 0 1,0-1-1,0-1 0,0 0 0,0 0 0,1-1 1,-1-1-1,0 0 0,0 0 0,22-5 0,-18 0 74,0 0-1,-1-1 0,1-1 0,-1-1 0,-1 0 0,1-1 0,-1 0 1,-1-1-1,0-1 0,0 0 0,-1-1 0,-1 0 0,0-1 0,-1 0 1,0-1-1,-1 0 0,0 0 0,12-28 0,-16 30 7,-1 1 1,0-1-1,-1 1 0,0-1 0,0 0 1,-1 0-1,-1-1 0,0 1 1,-1 0-1,0 0 0,-1-1 0,0 1 1,-1 0-1,0 0 0,-1 0 0,-1 0 1,0 1-1,0-1 0,-1 1 1,-1 0-1,1 0 0,-2 1 0,0 0 1,0 0-1,-1 0 0,-12-12 0,7 11-4,0 0 0,0 1 0,-1 0 0,-1 2 0,0-1-1,0 2 1,0 0 0,-1 0 0,0 2 0,-1 0-1,1 1 1,-1 0 0,1 2 0,-1 0 0,0 1 0,-22 1-1,20 0-47,-1 2 1,1 0-1,0 2 0,0 0 0,0 1 0,1 1 0,0 0 0,0 1 0,0 2 1,1-1-1,0 2 0,1 0 0,0 1 0,-17 16 0,26-21 4,1 1 0,-1-1 0,1 2 0,1-1 0,-1 1 0,1 0 0,0 0-1,1 0 1,0 0 0,1 1 0,-1 0 0,1 0 0,1 0 0,-2 13 0,3-9 3,0-1 0,1 1 0,1 0 0,0 0-1,1 0 1,0-1 0,1 1 0,0-1 0,8 19 0,1-5-84,1-1-1,1 0 0,1-1 1,1-1-1,1 0 1,1-2-1,1 0 1,39 34-1,-46-45 64,0 0 0,1-2 0,0 1-1,1-2 1,0 1 0,0-2 0,0 0 0,1-1 0,0 0 0,0-1 0,0-1-1,0 0 1,1-1 0,-1-1 0,1 0 0,-1-1 0,1-1 0,0 0-1,-1-2 1,0 1 0,0-2 0,0 0 0,0-1 0,0 0 0,-1-1 0,0-1-1,0 0 1,0-1 0,-1 0 0,-1-1 0,23-20 0,-24 18 68,0 0 1,-1-1-1,0 0 0,-1-1 1,0 0-1,-1 0 1,-1-1-1,0 0 0,-1 0 1,0-1-1,-1 0 1,-1 0-1,0 0 1,-1 0-1,-1-1 0,1-27 1,-3 31 16,-1 0 1,0 0 0,0 0-1,-1 0 1,-1 1 0,0-1-1,0 0 1,-1 1 0,-1 0-1,0 0 1,0 0 0,-1 0-1,-1 1 1,1 0 0,-2 1-1,1-1 1,-1 1 0,-1 1-1,0 0 1,0 0 0,-20-13-1,14 12-28,-1 1-1,-1 1 1,1 0-1,-1 1 1,-1 1-1,1 1 1,-1 0-1,1 1 1,-1 1-1,0 1 1,-18 1 0,11 1-51,1 1 1,0 1 0,0 2 0,0 0 0,0 1 0,0 2 0,-42 19 0,47-17-12,1 0 0,0 1 0,1 0-1,0 2 1,1 0 0,0 1-1,1 0 1,1 2 0,-18 23 0,24-27 21,0 0 1,0 1 0,2 0 0,-1 1 0,2 0 0,0 0 0,1 0-1,0 0 1,1 1 0,0-1 0,1 1 0,1 0 0,1 28-1,2-30-17,0 1 0,0 0-1,2-1 1,-1 1-1,2-1 1,0 0-1,0-1 1,1 1 0,1-1-1,0 0 1,0 0-1,1-1 1,1 0-1,0-1 1,0 0-1,1 0 1,1-1 0,-1 0-1,2-1 1,-1 0-1,1-1 1,22 11-1,-16-10-26,0-1-1,1 0 0,1-1 0,-1-1 1,0-1-1,1-1 0,0 0 0,0-2 0,0 0 1,0-1-1,0-1 0,0-1 0,0-1 1,-1-1-1,25-7 0,-22 3 76,0 0 0,-1-1 0,0-2 1,-1 0-1,0-1 0,-1-1 0,0-1 0,-1 0 0,26-28 0,-36 34 33,-1 0 0,0-1 0,-1 0 0,0 0 0,-1-1 0,1 1 0,-2-1 0,0-1 0,0 1 0,0 0 0,-1-1 0,-1 0 0,0 0 0,-1 1 0,0-1 0,0 0 0,-1 0 0,0 0 0,-1 0 0,-1 0 0,0 0 0,-4-14 0,0 6 25,-2 1 0,0 0 0,-1 0 0,-1 1 0,-1 0 1,0 1-1,-1 0 0,-1 0 0,0 2 0,-1 0 0,-1 0 0,0 1 1,-1 1-1,0 0 0,-26-13 0,21 13-46,-1 2-1,0 0 0,0 1 1,-1 1-1,0 1 1,0 2-1,-1 0 1,0 1-1,1 1 1,-1 1-1,0 2 1,-36 3-1,39 0-57,1 0 0,-1 2 0,1 0 0,1 2 0,-1 0 0,1 1 0,0 1 0,1 1 0,0 0 0,-21 17 0,28-19 7,2 1 1,-1 0-1,1 0 0,1 1 0,0 0 0,0 1 1,1 0-1,0 0 0,1 0 0,0 1 0,1 0 0,0 0 1,1 0-1,0 1 0,1-1 0,1 1 0,-2 19 1,3-14-13,2 0 0,0 0 1,1-1-1,0 1 1,2 0-1,0-1 0,1 0 1,0 0-1,2-1 1,0 1-1,1-1 0,0-1 1,1 1-1,1-1 1,1-1-1,0 0 0,0-1 1,2 0-1,-1 0 1,26 17-1,-23-18 6,0-2 0,1 0 0,0-1 1,1 0-1,0-2 0,0 0 0,1-1 0,0 0 0,0-1 1,0-2-1,0 0 0,1 0 0,0-2 0,-1 0 0,1-1 0,0-1 1,-1-1-1,1-1 0,32-8 0,-31 4 55,-1 0 1,0-1-1,0-1 0,-1 0 1,0-2-1,-1 0 0,0-1 0,-1 0 1,0-2-1,26-27 0,-33 30 10,-1 0-1,0-1 1,-1 1-1,0-1 1,0-1-1,-2 0 1,1 1-1,-2-2 1,1 1-1,-2 0 0,0-1 1,-1 0-1,0 0 1,-1 1-1,0-1 1,-3-27-1,0 25 29,-2-1 0,1 1-1,-2-1 1,0 1 0,-1 1-1,0-1 1,-1 1 0,-1 0-1,-1 0 1,-20-25 0,14 22 6,-1 0 0,0 2 0,-1 0 0,-1 1 0,-1 1 0,0 1 0,-34-18 0,31 19-40,-1 2-1,-1 1 1,1 1 0,-1 1-1,-1 1 1,1 1 0,-27-2-1,33 5-55,-1 2-1,0 0 0,1 1 1,-1 1-1,1 0 0,0 2 1,0 0-1,0 1 0,-29 12 1,32-10 2,1 0 1,0 2-1,0 0 1,1 0 0,0 1-1,0 1 1,1 0-1,1 0 1,0 1-1,0 1 1,1 0-1,1 1 1,0-1 0,1 2-1,1-1 1,0 1-1,1 0 1,0 1-1,1-1 1,1 1-1,1 0 1,0 0 0,1 0-1,1 1 1,0-1-1,1 0 1,1 1-1,0-1 1,2 0-1,-1 0 1,2 0 0,0 0-1,1 0 1,1-1-1,0 0 1,16 27-1,-10-25 3,0 0 0,1-1 0,0 0 0,2-1 0,0 0 0,0-1 0,1-1 0,1-1-1,0 0 1,1-1 0,0-1 0,1-1 0,0 0 0,0-1 0,1-2 0,0 0 0,0-1 0,0 0-1,1-2 1,-1-1 0,1 0 0,0-1 0,0-2 0,0 0 0,-1-1 0,1-1 0,30-9 0,-25 4 33,0-1 1,-1-1 0,0-1 0,0-1 0,-2-2 0,0 0 0,0-2-1,-1 0 1,-1-1 0,25-27 0,-36 33 16,0 0 1,-1-1-1,-1 0 1,0 0-1,-1-1 1,0 0-1,-1 0 1,0-1-1,-1 0 1,0 0-1,-2 0 1,1 0-1,-2-1 0,0 1 1,-1-1-1,0 0 1,-1 1-1,0-1 1,-2 0-1,-5-25 1,3 26 12,0 0 1,-2 0 0,0 1 0,0-1-1,-1 2 1,-1-1 0,0 1 0,-1 0-1,0 0 1,-1 1 0,0 1-1,-1-1 1,0 2 0,0-1 0,-1 2-1,0-1 1,-16-7 0,1 3-65,1 0 0,-2 2-1,1 1 1,-1 1 0,-1 1 0,0 1 0,-48-4 0,56 10-20,-1 1 1,1 0 0,0 1-1,0 1 1,0 2-1,0 0 1,0 1 0,1 1-1,0 0 1,0 2-1,0 1 1,1 0 0,-21 14-1,27-14 26,0 1 0,0 0-1,1 0 1,1 1 0,0 1 0,0 0-1,1 0 1,1 1 0,0 1 0,0-1-1,2 1 1,0 1 0,0-1 0,1 1-1,1 1 1,1-1 0,-5 32 0,6-22-11,2-1 0,1 1 0,1 0 0,1 0 0,1-1 0,1 1 0,2-1 0,0 0 0,1-1 0,2 1 0,0-1 0,2-1 0,0 0 0,1 0-1,2-1 1,0-1 0,1 0 0,22 22 0,-23-27-25,0-2 0,1 1 0,1-2 0,0 0 0,1-1 0,0 0 0,0-2 0,1 0 0,1-1-1,-1 0 1,1-2 0,0 0 0,1-2 0,-1 0 0,1-1 0,0 0 0,0-2 0,0-1-1,0 0 1,0-1 0,0-1 0,0-2 0,19-4 0,-16 1 76,0 0 1,-1-2-1,0 0 0,-1-1 1,0-2-1,0 0 1,-1-1-1,-1-1 0,0 0 1,-1-2-1,21-23 0,-29 27 40,1-1 0,-2-1 0,0 1 0,0-2 0,-1 1-1,-1-1 1,-1 0 0,0-1 0,-1 0 0,0 0 0,-1 0 0,-1 0-1,-1 0 1,0-1 0,-1 1 0,-1-1 0,-2-17 0,-1 12 24,-2 1 0,0 0 0,-1 0 0,0 0 0,-2 1 0,-1 0-1,0 1 1,-2 0 0,0 0 0,-1 1 0,-1 0 0,0 1 0,-2 1 0,-24-22 0,16 16-74,-2 2 0,-1 1 0,0 1 0,-1 1 0,-1 2 0,-1 0 0,0 2 0,-1 1 0,-39-10 0,50 18-65,0 1-1,0 0 1,0 1-1,0 1 1,-1 1-1,1 1 1,0 1-1,0 0 1,0 2-1,0 0 1,0 1-1,1 0 1,0 2-1,-24 12 1,27-12 19,1 2 0,-1 0 1,2 0-1,-1 1 0,2 1 1,-1 0-1,1 1 0,1 0 1,0 1-1,1 0 0,0 1 1,1 0-1,1 1 0,0-1 1,1 2-1,-9 28 0,10-24 12,2 0-1,1 0 1,0 0-1,1 1 1,1-1-1,2 1 1,0 0-1,0-1 1,2 0-1,1 1 1,0-1-1,2-1 1,0 1-1,1-1 1,1 0 0,1 0-1,1-1 1,0 0-1,1-1 1,1 0-1,1-1 1,0 0-1,1-1 1,0-1-1,2 0 1,-1-1-1,2-1 1,0 0-1,0-1 1,1-1-1,0 0 1,1-2-1,0 0 1,0-1-1,1-1 1,36 7-1,-32-11 15,0 0 0,0-1 0,0-1 1,0-2-1,-1 0 0,1-2 0,-1 0 0,1-2 0,43-16 0,-38 11 46,-1-2 0,-1-2 0,0 0 0,-1-2 0,0 0 0,-2-2 0,37-36 0,-44 38 20,-1-1 1,0-1-1,-2 0 0,0-1 0,-1-1 0,-1 0 1,-1-1-1,-1 0 0,13-44 0,-18 49-7,-2-1-1,0 1 1,-1-1-1,-1 0 1,0 0 0,-2 0-1,0 0 1,-1 0-1,0 0 1,-2 1 0,0-1-1,-1 1 1,-1 0-1,-9-20 1,4 15-16,-1 1 1,-1 1-1,-1-1 1,0 2-1,-2 0 1,0 1-1,-1 1 1,-1 0-1,-1 1 1,0 1-1,-1 1 1,0 1-1,-1 1 1,-1 0-1,0 2 1,0 0-1,-1 2 1,0 0-1,-48-8 0,44 11-80,0 2 0,-1 0 0,1 2 0,0 1 0,-1 2 0,1 0 0,0 2 0,0 1 0,0 1 0,1 1 0,0 1 0,0 2 0,1 0 0,0 2 0,1 0 0,1 2 0,-35 26 0,38-24 16,2 1 1,0 1 0,1 0 0,1 1 0,1 1 0,0 0 0,2 1 0,0 1 0,1 0 0,1 0 0,2 1-1,0 1 1,1 0 0,2 0 0,0 0 0,2 1 0,0 0 0,2 0 0,1 0 0,1 0 0,1 0-1,1-1 1,1 1 0,1 0 0,1-1 0,1 1 0,2-2 0,10 24 0,-6-20-105,1 0 1,1-2 0,1 0 0,1 0-1,2-2 1,0 0 0,1-1 0,2-1-1,0 0 1,1-2 0,1-1 0,0 0-1,36 18 1,-42-26 68,0-1 1,1-1-1,0-1 1,0-1-1,1 0 0,0-1 1,0-1-1,0-1 1,1-1-1,-1-1 0,1 0 1,-1-1-1,0-1 1,1-1-1,-1-1 0,0-1 1,0 0-1,0-2 1,-1 0-1,35-16 0,-26 6 157,0-1-1,-1-1 1,-1-2-1,-1 0 1,-1-2-1,-1 0 1,0-1-1,-2-2 0,-1 0 1,-1-1-1,-1 0 1,-2-2-1,0 0 1,-2 0-1,-1-2 0,-1 1 1,-2-1-1,10-58 1,-14 59-24,-2 0 1,-1 0-1,-1 0 0,-2-1 1,-1 1-1,-1 0 1,-1 0-1,-2 0 0,-10-29 1,8 35-5,-1 0 0,-1 0-1,-1 1 1,-1 1 0,-1 0 0,-1 0 0,-1 2 0,0-1 0,-2 2-1,0 0 1,-29-23 0,27 28-68,0-1 0,-1 2-1,0 1 1,-1 0 0,0 2-1,0 0 1,-1 2 0,-1 0-1,1 1 1,-1 1 0,-44-3-1,38 7-35,1 1-1,-1 2 0,1 0 1,0 2-1,0 1 0,0 2 1,0 0-1,1 2 0,-33 15 1,36-13-8,1 2 1,0 0 0,0 1-1,2 2 1,0 0 0,1 1 0,0 1-1,1 1 1,-31 42 0,38-44 28,0 1 1,2 1-1,0 0 0,1 1 1,1 0-1,1 0 1,1 0-1,1 1 1,0 0-1,2 0 0,0 0 1,1 1-1,2 24 1,2-21-31,0-1 0,2 1 1,1 0-1,1-1 0,1 0 1,2 0-1,0-1 0,1 0 0,1-1 1,1 0-1,1 0 0,1-2 1,1 0-1,1 0 0,0-1 1,2-1-1,0-1 0,1-1 1,0 0-1,36 21 0,-33-24 19,0-1 0,1-1 1,0 0-1,0-2 0,1-1 0,1-1 0,-1-1 0,1-1 0,0-1 0,0-2 0,0 0 0,1-1 1,-1-2-1,0-1 0,0-1 0,0 0 0,0-2 0,0-1 0,-1-2 0,35-14 0,-32 9 119,1-2 1,-2-1-1,0-1 0,0-2 0,-2 0 0,-1-2 1,0 0-1,-2-2 0,0 0 0,-1-1 0,-2-1 0,26-46 1,-35 54-8,-1 0 1,-1-1-1,-1 0 1,0-1-1,-1 1 1,-1-1-1,-1 0 1,-1 0-1,0-28 1,-2 31-41,-2 0-1,0 0 1,-1 1 0,0-1 0,-2 1 0,0 0 0,0 0 0,-1 0-1,-1 0 1,-1 1 0,0 0 0,-14-18 0,4 9-45,-2 1 0,0 0 0,-2 1 0,0 2 0,-1 0 0,-1 1 1,0 2-1,-2 0 0,0 2 0,0 1 0,-1 1 0,-1 1 0,0 1 0,-35-7 0,39 12-50,0 1-1,0 1 0,0 1 0,-1 1 0,1 1 1,0 2-1,0 0 0,0 1 0,0 2 0,0 0 1,1 2-1,-1 0 0,2 2 0,-1 0 0,1 2 1,1 0-1,-34 24 0,33-18 28,1 2 0,1 0 0,1 1 1,1 1-1,0 1 0,2 1 0,0 0 0,2 1 0,1 0 1,0 1-1,2 1 0,1 0 0,1 0 0,2 1 0,0 0 0,2 0 1,0 1-1,0 37 0,4-42-20,2 0 1,0 0-1,1 0 0,1 0 1,1-1-1,1 0 1,1 1-1,1-1 1,1-1-1,1 0 0,1 0 1,0-1-1,2 0 1,0-1-1,2 0 1,0-1-1,1 0 0,0-1 1,1-1-1,1-1 1,1 0-1,30 19 0,-23-20-24,0-2 0,0-1 0,1-1 0,0-1 0,0-1 0,1-2-1,0 0 1,1-2 0,-1-1 0,1-1 0,0-2 0,-1 0 0,1-2-1,-1-1 1,1-1 0,-1-2 0,32-10 0,-30 7 142,0-1 1,-1-1-1,-1-2 0,1-1 1,-2-1-1,0-1 0,-1-2 1,-1 0-1,-1-1 1,0-2-1,-1 0 0,-2-1 1,0-2-1,-1 0 0,24-41 1,-36 50 4,1 1-1,-2-1 1,0-1 0,-1 1 0,-1-1-1,0 0 1,-1 0 0,0 0 0,-2-1-1,0 1 1,-1-1 0,0 1 0,-1 0-1,-7-30 1,2 24 15,-1-1 0,-1 2 0,0-1 0,-2 1-1,-1 0 1,0 1 0,-2 0 0,0 1 0,-30-32 0,17 22-61,-2 2 0,0 2 0,-2 0 0,0 2 0,-2 1 0,0 1 0,-2 2-1,0 2 1,-1 1 0,-71-22 0,78 30-88,0 2 0,-1 1 0,0 2 0,0 0 0,0 2 1,0 1-1,0 2 0,0 0 0,0 2 0,0 1 0,1 2 0,0 0 0,0 2 0,1 1 0,-27 14 0,30-11 13,-1 1 1,1 1-1,1 1 1,1 1-1,0 1 0,2 1 1,0 1-1,1 1 1,1 0-1,-18 28 1,25-32 21,1 0 0,1 1 1,0 1-1,2-1 1,0 1-1,1 1 1,0-1-1,2 1 1,1 0-1,0 0 1,1 0-1,1 1 1,1-1-1,5 35 1,0-29-63,1 0 1,1 0 0,2 0-1,0-1 1,2-1-1,0 1 1,2-2 0,1 0-1,1 0 1,0-2 0,2 0-1,0 0 1,2-2-1,0 0 1,1-1 0,23 15-1,-22-18 21,0-1-1,0-1 0,2-1 1,-1-1-1,2-1 0,-1-1 1,1-1-1,1-1 0,-1-1 1,1-1-1,0-2 0,0 0 1,0-2-1,1 0 0,-1-2 1,0-1-1,26-5 0,-19-1 136,0-1 0,-1-1 0,0-2 1,0-1-1,-2-2 0,0-1 0,0-1 0,-2-1 0,0-1 0,-1-2 0,-1-1 0,36-41 0,-45 46-2,-1-2 0,-1 0-1,-1 0 1,-1-1 0,0-1 0,-2 0-1,0-1 1,-2 0 0,0 0 0,-1-1-1,-2 0 1,0 0 0,-1 0-1,-2 0 1,0-1 0,-1 0 0,-2 1-1,-4-32 1,-1 22-7,-2 1-1,-1 1 1,-2-1-1,-1 2 1,-1-1-1,-2 2 1,-1 0-1,-1 0 1,-1 2-1,-2 0 1,0 1-1,-2 1 1,-32-28-1,38 38-78,-1 2 0,0 0 0,0 0 0,-2 2 0,1 0 0,-2 1-1,1 1 1,-1 1 0,0 1 0,-1 0 0,0 2 0,0 0-1,0 2 1,0 0 0,-1 1 0,1 1 0,-1 1 0,1 1 0,-1 1-1,1 1 1,-25 7 0,26-5-26,1 2-1,0 0 0,0 1 1,1 1-1,0 1 0,1 1 1,0 0-1,0 1 0,1 1 1,1 0-1,0 1 0,-18 24 1,16-16 14,2 0 1,0 2 0,1 0-1,2 0 1,0 1-1,2 1 1,1 0 0,-10 44-1,12-34 7,1 0-1,2 0 0,2 1 0,1 0 0,2-1 1,1 1-1,2-1 0,1 1 0,3-1 0,0-1 1,2 1-1,2-2 0,1 1 0,20 36 0,-21-52-25,0 1 0,1-1 1,1-1-1,0 0 0,1-1 0,1-1 0,1 0 0,1-1 0,0-1 0,0-1 0,2 0 0,-1-2 0,1 0 0,1-1 0,0-1 1,1-1-1,-1-1 0,2-1 0,-1 0 0,0-2 0,1-1 0,0-1 0,0-1 0,0 0 0,0-2 0,0-1 0,-1-1 1,1 0-1,25-9 0,-26 5 88,-1-1 0,1-1 0,-2-1 1,1-1-1,-2 0 0,1-2 0,-2 0 1,1-1-1,-2-1 0,0-1 0,-1-1 1,-1 0-1,0 0 0,-1-2 0,-1 0 1,-1 0-1,-1-1 0,0-1 0,-2 0 1,0 0-1,-1-1 0,-2 0 0,0 0 1,-1-1-1,-1 1 0,-1-1 0,-1-45 1,-4 35-1,-1 0-1,-1 0 1,-2 0 0,-2 1 0,0 0 0,-2 1 0,-2 0 0,-1 0 0,-1 1 0,-2 1 0,0 1-1,-2 0 1,-1 1 0,-2 1 0,0 0 0,-2 2 0,0 1 0,-2 1 0,0 1 0,-2 1 0,0 1-1,-1 1 1,-53-24 0,61 34-78,-1 1 0,0 1 0,-1 1 0,1 1 0,-1 0 0,0 2 0,0 1 0,0 0 0,0 2 0,0 0 0,0 2 0,1 0 0,-1 2 0,1 0 0,-1 1 0,2 1 0,-1 1 0,-35 20 0,37-17-2,1 0 0,1 1 0,0 1 0,0 1 1,2 0-1,-1 1 0,2 0 0,0 2 0,1-1 0,1 2 0,0 0 0,2 0 1,0 1-1,1 0 0,0 1 0,2 0 0,0 0 0,2 1 0,-6 33 1,8-22-42,2 0 0,1 0 0,1 0 0,2-1 0,1 1 0,1-1 1,2 0-1,1 0 0,2-1 0,0 0 0,3 0 0,0-2 0,1 1 1,2-2-1,35 47 0,-35-54-57,1 0 1,1-1-1,0-1 0,2 0 0,0-1 1,1-2-1,1 0 0,0-1 1,1-1-1,0-1 0,1-2 1,0 0-1,1-1 0,0-2 1,0 0-1,0-2 0,1 0 0,0-2 1,41 0-1,-36-5 166,-1 0 0,1-2 0,-1-2 1,0 0-1,0-2 0,-1-2 0,0 0 0,-1-2 0,0-1 0,47-30 0,-62 35 68,0-2 0,0 1 0,-1-1 0,-1-1 0,0 0 0,0-1 0,-1 0 0,0-1 0,-1 0 0,-1 0 0,0-1 0,-1 0 0,0 0 0,-1-1 0,-1 1 0,0-1 0,-1-1 0,-1 1 0,0-1 0,-1 1 0,-1-1 0,-1-27 0,-4 10-21,-2 0 0,-1 1 1,-1 0-1,-2 0 1,-1 1-1,-1 0 0,-31-54 1,13 35-22,-2 2 1,-2 1 0,-65-71-1,78 97-53,0 0 1,-1 2-1,0 0 0,-2 2 0,0 0 0,-1 2 1,-46-21-1,55 30-50,0 0-1,0 1 1,-1 1 0,0 1 0,0 0-1,0 1 1,0 1 0,0 0 0,0 2 0,0 0-1,0 1 1,0 0 0,0 1 0,-24 8-1,16-1 0,1 1 0,1 0-1,-1 2 1,2 1 0,0 1-1,1 0 1,0 2-1,1 0 1,1 2 0,1 0-1,0 1 1,2 0-1,0 2 1,2 0 0,0 0-1,-20 48 1,19-36 31,1 1 0,2 0 0,2 1 1,1 1-1,2-1 0,2 1 0,1 0 0,1 1 1,3-1-1,1 0 0,8 54 0,-2-57-65,1 0 0,1-1 0,2 0 0,2 0 0,1-2 0,1 1-1,1-2 1,2 0 0,1-1 0,2-1 0,26 29 0,-33-42 4,1-1-1,0 0 1,1-1-1,0-1 1,1 0 0,0-1-1,1-1 1,0 0 0,1-2-1,0 0 1,0-1-1,1-1 1,-1-1 0,1 0-1,1-2 1,-1 0 0,0-1-1,1-2 1,-1 0-1,22-3 1,-14-1 126,0-2 0,-1-1 0,0-1 0,0-1 0,-1-2 0,0 0-1,-1-2 1,0-1 0,-1-1 0,-1-1 0,0 0 0,-1-2 0,-1-1 0,-1-1 0,27-33 0,-33 35 39,-1 0-1,0-1 1,-1-1 0,-1 0 0,-1 0 0,-1-1 0,-1-1-1,0 0 1,-2 0 0,-1 0 0,0 0 0,-2-1-1,-1 0 1,0 0 0,-2 1 0,0-1 0,-2 0 0,0 0-1,-9-33 1,1 26-21,-1 1-1,-1 1 0,-1-1 1,-2 2-1,-1 0 0,-1 1 1,-1 1-1,-1 0 1,-2 1-1,0 2 0,-1 0 1,-1 1-1,-1 1 0,-44-27 1,35 26-34,-1 2-1,0 1 1,-1 1 0,-1 3 0,0 0 0,-1 3 0,-1 1 0,1 1 0,-2 2-1,1 2 1,-58 0 0,72 6-64,0 1-1,-1 1 0,2 1 1,-1 1-1,0 2 0,1 0 1,0 1-1,1 1 1,0 2-1,0 0 0,1 1 1,-38 29-1,46-31 23,0 2 1,1 0-1,0 0 1,1 1-1,1 0 1,0 1-1,1 0 1,0 0-1,1 1 1,1 1-1,0-1 1,1 1-1,1 0 1,0 0-1,1 1 1,1 0-1,1-1 1,0 1-1,1 22 0,3-12-30,2-1-1,0 0 0,2 0 0,1-1 0,1 1 1,1-2-1,1 1 0,1-1 0,1-1 0,1 0 0,1 0 1,1-2-1,1 0 0,1-1 0,1 0 0,31 26 0,-23-24-58,0 0 0,1-2 1,1-1-1,1-2 0,1 0 0,1-2 0,0-2 0,0 0 0,1-2 0,1-2 0,0-1 0,51 7 0,-49-14 119,1-2 0,-1-1 0,0-1 0,-1-2 0,1-2 0,-1-1 0,0-1 0,-1-2 0,0-2 0,-1 0 0,0-3 0,-1 0 0,-1-2 0,0-1 0,29-27 0,-38 29 42,-2-1 0,0-1 0,-1-1 0,-1 0 0,-1-1 0,0-1 0,-2-1 0,-1 0 0,11-26 0,-16 30 23,-2-1-1,0 1 0,-1-1 1,-1-1-1,-1 1 0,0-1 1,-2 1-1,0-1 0,-2 1 1,0-1-1,-1 0 0,-8-30 1,5 29-20,-2-1 0,-1 1 1,-1 0-1,-1 1 1,-1 0-1,0 0 0,-2 1 1,0 1-1,-2 0 1,-24-26-1,17 25-30,0 0 0,-1 1-1,-1 1 1,-1 2 0,0 0-1,-1 2 1,-54-22 0,52 26-71,-1 0-1,0 2 1,0 1 0,-1 2-1,0 0 1,0 2 0,0 2 0,-1 0-1,1 2 1,0 2 0,0 0-1,0 2 1,0 1 0,1 2 0,0 1-1,1 1 1,-42 20 0,51-19 0,0 1 0,1 1 1,0 1-1,1 0 0,1 1 0,0 1 1,1 0-1,1 1 0,0 1 0,-11 19 1,11-12 17,1 0-1,2 1 1,0 0 0,2 1 0,0 0 0,2 1 0,-4 35-1,7-23-28,1 0-1,2 0 1,2 1-1,2-1 0,1 0 1,2 0-1,2-1 1,2 0-1,1 0 0,2-1 1,20 42-1,-21-56-51,1 0-1,1-1 1,1 0 0,1-1 0,1-1-1,1 0 1,1-2 0,0 0-1,28 21 1,-29-28 42,0-1 0,1 0-1,0-1 1,0-1 0,1-1 0,0-1 0,0 0 0,1-2-1,0 0 1,0-2 0,0 0 0,28 0 0,-13-4 91,1-2 0,-1-1-1,0-2 1,0-2 0,-1-1 0,0-2 0,0-1 0,-1-1 0,-1-2 0,0-2 0,-1-1 0,-1-1 0,-1-2-1,-1-1 1,0-1 0,38-42 0,-47 43 52,-1 0 0,-1-2 0,-1 0-1,-1-1 1,-1-1 0,-1 0 0,-2-1 0,0 0 0,8-35-1,-14 39-16,-1-1-1,-1 1 0,-1-1 0,-2-1 1,0 1-1,-2 0 0,0 0 0,-2 0 1,0 0-1,-2 0 0,0 1 0,-11-26 1,3 18-9,-1-1 1,-2 2 0,-2 0 0,0 1-1,-2 0 1,-1 2 0,-1 0 0,-1 2-1,-2 1 1,0 0 0,-2 2 0,0 1-1,-1 1 1,-1 2 0,-1 0 0,-55-22 0,57 29-106,-1 1 0,0 1 0,-1 2 0,0 0 1,0 2-1,0 2 0,-1 1 0,-44 2 0,51 2-19,-1 1 0,1 1 0,-1 1 0,1 2 0,1 0 0,-1 2 0,1 0 0,1 1 0,0 2 0,0 0 0,-21 16 0,25-13 28,0-1 0,1 2 0,0 1 0,2 0 0,0 0 0,0 2 0,2 0 0,0 1 0,2 0 0,-13 28-1,13-21 26,2 0-1,1 1 0,1 0 1,1 0-1,1 1 0,2-1 1,1 54-1,3-49-57,2 0 0,1-1 0,1 1 0,2-1 0,2 0 0,0-1 0,2 0 0,2-1 0,1 0 0,1-1 0,1 0 0,1-1 0,2-1 0,1-1 0,33 33 0,-31-39-64,0-1 0,2-1 0,0 0-1,2-3 1,-1 0 0,2-1 0,0-1-1,0-2 1,1-1 0,1-1 0,-1-1-1,2-2 1,-1-1 0,49 3 0,-54-8 172,0 0 1,0-1 0,0-2-1,0 0 1,0-2 0,-1 0 0,0-2-1,0 0 1,-1-2 0,0 0-1,0-2 1,-1 0 0,0-1 0,-1-1-1,-1-1 1,0-1 0,-1-1-1,28-30 1,-33 30 12,-1 1 1,0-2-1,-1 0 1,-1 0-1,-1-1 0,-1 0 1,0 0-1,-1-1 1,-1 0-1,-1 0 0,-1-1 1,0 1-1,-1-1 0,-2 0 1,0 0-1,-1 0 1,0 0-1,-2 0 0,-1 1 1,0-1-1,-1 1 1,-2-1-1,0 1 0,-10-23 1,-1 8 52,-1-1 0,-1 2 0,-2 1 0,-2 0 0,-1 2 0,-1 0-1,-1 2 1,-2 1 0,0 1 0,-2 2 0,-1 0 0,-1 2 0,-1 2 0,0 1 0,-66-26 0,70 33-139,-2 2 0,1 1-1,-1 2 1,0 1 0,-1 1-1,0 2 1,1 1 0,-54 4-1,60 0-55,1 2 0,-1 1-1,1 1 1,-1 1-1,2 1 1,-1 1-1,1 1 1,1 1-1,0 1 1,0 1 0,-33 27-1,39-27 64,1 1-1,0 1 1,1 0-1,1 1 1,0 1-1,1 0 1,1 0-1,1 1 1,0 0-1,2 1 1,0 0 0,1 1-1,0-1 1,-4 31-1,7-25-13,2 0-1,0-1 1,2 1-1,0 0 1,2 0-1,1 0 1,1-1-1,1 1 1,1-1 0,1 0-1,17 38 1,-12-35-148,2-1 0,1 0 0,1-1 0,1-1 0,1 0 0,1-1 0,1-1 1,1-1-1,1-1 0,0-1 0,40 25 0,-42-32 111,1 0 0,0-2 0,0-1 0,1 0 0,0-2 0,0 0 0,1-1 0,0-2 0,0 0 0,0-2-1,0 0 1,1-2 0,-1 0 0,0-2 0,27-4 0,-18-2 99,-2 0-1,1-2 1,-1-2 0,-1 0-1,0-2 1,0-1-1,-2-1 1,0-2-1,-1-1 1,-1 0-1,-1-2 1,33-36 0,-41 39 35,-1-1 0,-1 0 1,0-1-1,-2-1 0,0 0 1,-2 0-1,13-37 0,-18 41 7,0 0 0,-2 0 0,0 0-1,-1-1 1,0 1 0,-2 0 0,0-1-1,-1 1 1,-1-1 0,0 1 0,-6-19-1,2 18 25,0 1-1,-1 0 0,-1 0 1,-1 1-1,0 0 1,-1 1-1,-1 0 0,0 1 1,-1 0-1,-1 0 0,0 1 1,-21-16-1,-5 0 73,-1 2 0,-1 2-1,-68-32 1,87 47-162,-1 0 0,0 2 0,0 0 0,-1 2-1,0 0 1,0 2 0,-1 0 0,1 2 0,-1 1 0,1 1 0,-1 0 0,1 2 0,-1 1-1,1 2 1,0 0 0,0 1 0,1 1 0,0 1 0,0 2 0,0 0 0,2 1 0,-1 1-1,-31 24 1,32-21-2,1 1 1,0 1-1,1 0 0,1 2 0,1 0 0,0 1 0,2 1 0,-22 37 0,29-42 1,1 0 0,0 1-1,1 0 1,1 0-1,1 0 1,1 1 0,0-1-1,1 1 1,1 0 0,0 0-1,2-1 1,0 1-1,4 24 1,1-15-36,1-1-1,0 1 1,2-1-1,2 0 1,0-1 0,1-1-1,1 0 1,2 0-1,27 33 1,-30-41-29,2-1 0,0-1 0,1 0 0,0-1 0,1 0 0,0-1 0,1-1 0,0-1 0,1 0 0,0-2 0,1 0 0,0-1 0,35 9 0,-27-12 53,-1-1 0,1-2 0,0 0 0,0-2 0,0-1 0,0-1 0,-1-1 0,1-2 0,-1 0 0,0-2 0,-1-1 0,0-1 0,0-1 0,-1-1 0,-1-1 0,0-1 0,-1-1 0,36-31 0,-41 31 83,-1-1 0,-1-1 0,0-1 0,-1 0 0,-1 0 0,-1-1 0,-1-1 0,0 0 0,14-42 0,-19 43-2,-1 1-1,-1-2 1,-1 1-1,-1 0 1,0-1-1,-1 1 1,-2-1-1,0 1 1,-1-1-1,0 1 1,-2 0-1,-9-29 1,5 25-2,-2 0 1,-1 1 0,0 0 0,-2 1-1,0 0 1,-1 1 0,-1 1-1,-1 0 1,-1 1 0,-1 1-1,0 0 1,-1 2 0,-1 0 0,0 1-1,-1 1 1,-38-18 0,35 20-45,-1 1-1,0 1 1,0 1 0,-1 1 0,1 1 0,-2 1 0,1 2-1,0 1 1,-1 0 0,1 2 0,-1 1 0,1 2 0,0 0-1,-1 2 1,-33 10 0,27-3-55,0 1-1,2 1 1,0 2 0,0 1-1,2 2 1,0 0 0,1 2-1,1 1 1,1 2 0,-33 38 0,44-44 24,1 0 1,1 1-1,1 1 1,0-1-1,2 2 1,0 0 0,2 0-1,0 1 1,1 0-1,1 0 1,2 0 0,0 1-1,1 0 1,1-1-1,1 1 1,4 42 0,2-36-63,0 1 0,3-1 0,0-1 0,2 0 0,0 0 0,2-1 1,2 0-1,0-1 0,2 0 0,0-1 0,2-1 0,1-1 0,25 25 0,-27-31-29,1-1 0,0 0 0,1-2-1,1 0 1,0-1 0,1-1-1,0 0 1,1-2 0,0-1 0,1-1-1,0 0 1,0-2 0,1-1-1,0 0 1,-1-2 0,43 0 0,-40-4 130,0-2 1,1-1 0,-1-2-1,-1 0 1,1-1 0,-1-2 0,-1-1-1,1 0 1,-2-2 0,0-1-1,0-1 1,-1 0 0,-1-2 0,26-24-1,-26 20 27,-1-1-1,-1-1 1,-1-1 0,-1 0-1,-1-1 1,-1-1-1,-1 0 1,-1-1-1,-2-1 1,0 0 0,-2 0-1,-1-1 1,5-30-1,-10 26 16,-1-1 0,-1 1 0,-2-1 0,-1 1 0,-1-1 0,-2 1-1,-1 0 1,-2 1 0,-1 0 0,-2 0 0,0 0 0,-2 2 0,-2 0 0,0 0 0,-2 1-1,-1 1 1,-2 1 0,0 1 0,-1 0 0,-2 2 0,0 0 0,-47-34 0,54 47-74,0 0 0,0 0 0,-1 2 1,-1 0-1,1 1 0,-1 0 0,-1 2 1,1 0-1,-1 1 0,1 1 0,-1 1 1,0 0-1,0 2 0,0 0 0,0 1 1,-27 5-1,19-1-43,1 2-1,0 1 1,0 2 0,1 0-1,0 1 1,0 2 0,2 0-1,0 2 1,0 1 0,-38 34 0,39-30 41,1 2 0,1 0 0,1 1 0,1 1 0,1 1 0,1 0 0,1 2 0,1-1 0,2 2 1,0 0-1,-10 42 0,16-46 13,2 0 1,0 0-1,2 0 1,1 0-1,0 0 1,2 0-1,1 0 1,1 0-1,1 0 1,1 0-1,1-1 1,1 0-1,1 0 1,19 38-1,-12-35-88,1 1 0,1-2 0,1 0 0,2-2-1,0 0 1,1 0 0,2-2 0,0-1 0,1-1 0,0-1-1,2-1 1,0-1 0,1-2 0,1 0 0,56 18 0,-53-22 34,0-3 0,0 0 0,0-2 1,1-1-1,-1-2 0,1-1 0,0-1 0,0-2 1,-1-1-1,1-1 0,-1-2 0,0-1 0,-1-2 1,1-1-1,38-18 0,-43 15 106,0-1-1,0-2 1,-2 0-1,0-1 1,-1-2-1,0 0 1,-2-1-1,25-31 1,-34 36-17,-1 0 1,-1-1-1,0 0 0,-2-1 1,1 0-1,-2 0 1,-1-1-1,0 1 1,-1-2-1,-1 1 0,0 0 1,-2-1-1,0 0 1,-1-21-1,-3 7 55,-2 0-1,-1 0 1,-1 0 0,-2 1-1,-2 0 1,-1 0-1,-1 1 1,-1 0 0,-2 1-1,-31-46 1,21 40 14,-1 1 0,-2 1 0,-1 1 0,-2 1 0,-1 2 0,-2 1 0,-60-39 0,77 58-127,0 0-1,-1 1 0,0 1 1,-1 0-1,1 2 0,-2 0 0,1 1 1,0 1-1,-1 1 0,0 1 0,0 0 1,0 2-1,-28 2 0,31 0-24,-1 1 0,1 1-1,0 1 1,0 0 0,0 1-1,1 1 1,0 0 0,0 1-1,1 1 1,0 1 0,0 0-1,1 0 1,0 2 0,1 0-1,-16 19 1,12-11 10,1 2-1,1 0 1,1 0 0,1 2 0,1-1-1,2 2 1,0 0 0,1 0 0,-10 48-1,14-41 23,1 0-1,1 1 1,2 0-1,1-1 0,1 1 1,2 0-1,12 53 1,-7-54-22,2-1-1,0 0 1,2 0 0,2-1 0,0-1 0,2 0 0,33 43 0,-33-51-52,1 0 0,2-2 0,0 0 0,0-1 0,2-2 0,0 0 0,1 0 0,1-2 0,43 20 0,-44-26 61,-1-1-1,1 0 1,1-2 0,-1 0 0,1-2 0,0-1 0,0 0-1,0-2 1,0 0 0,0-2 0,0 0 0,39-11 0,-32 5 48,0-1-1,-1-2 1,0-1 0,-1-1 0,-1-1 0,0-2 0,-1-1-1,47-38 1,-61 44 5,-1 1-1,-1-2 1,0 1-1,0-1 1,-1-1-1,-1 1 1,0-2-1,-1 1 1,0-1-1,-1 0 1,0 0-1,3-18 0,-5 13 7,-1-1 0,-1 1 0,0-1 0,-2 1 0,0-1 0,-1 0 0,-1 1 0,-7-32 0,-2 14 2,-1 0 0,-1 0 0,-3 1 1,0 1-1,-3 1 0,0 0 0,-3 2 0,0 0 0,-29-30 1,31 39-13,-1 1 0,-2 1 0,0 1 0,-1 1 0,-49-31 0,59 43-36,-1 0 0,1 0 0,-1 2 1,0-1-1,-1 2 0,1 0 0,-1 1 0,0 1 0,0 0 0,0 1 0,0 0 0,0 2 0,-16 2 0,3 2-36,1 2-1,-1 1 1,1 1 0,0 2 0,1 0-1,1 2 1,0 1 0,0 1-1,1 2 1,1 0 0,-29 28 0,33-27 31,1 1 1,1 0 0,1 1-1,0 1 1,2 1 0,1 0-1,0 1 1,2 1 0,0 0-1,2 0 1,1 1 0,-11 49 0,16-50 5,2 0 1,1 0 0,1 0 0,2 1 0,0-1 0,1 0 0,1 0 0,1-1 0,2 1 0,0-1 0,1 0 0,2-1-1,0 0 1,1-1 0,1 0 0,2 0 0,-1-1 0,2-1 0,18 18 0,-12-15-14,0-2 0,0 0 1,2-1-1,1-1 0,0-2 0,1 0 1,1-1-1,0-2 0,1-1 1,0-1-1,1-1 0,0-1 0,1-2 1,0-1-1,39 4 0,-40-10 41,0 0 0,1-1 0,-1-2 0,0-1 0,0-1 0,0-2 0,-1 0 0,0-2 0,0-1 0,-1-1 0,0-2 0,-1 0 0,-1-1 0,29-23 0,-36 23 17,0 0 0,-1 0 0,-1-2 0,0 0 0,-1 0 0,-1-1 0,-1-1 0,0 0 0,-2-1 0,0 0 0,-1-1 0,0 0 0,-2 0 0,-1-1 0,0 0 0,-1 0 0,-2 0 1,0-1-1,0-30 0,-5 17 16,-1 0 0,-2 0-1,-2 0 1,-1 0 0,-1 1 0,-2 0 0,-2 1 0,-28-54 0,16 41 22,-3 1-1,-1 2 1,-2 0 0,-2 3 0,-49-48-1,64 71-59,-1 0 0,0 1-1,-2 1 1,1 1 0,-2 1 0,-37-17-1,44 24-55,0 1-1,0 1 0,0 0 0,0 0 0,-1 2 0,0 0 0,1 1 0,-1 0 0,0 2 0,0 0 0,-28 5 0,19 0-7,1 2-1,1 1 1,0 0-1,0 2 0,1 1 1,0 0-1,1 2 0,0 0 1,1 2-1,1 0 0,0 1 1,1 1-1,2 1 0,-1 0 1,-22 36-1,16-19 28,2 0-1,1 2 1,2 0 0,2 1-1,1 1 1,3 0 0,0 1 0,-8 69-1,16-67 3,1 0 0,3 0-1,1 0 1,2 0 0,3 0-1,18 76 1,-18-95-24,2 0 0,0-1 0,2 0 0,0 0 0,2-1 0,0 0 0,1-1-1,2 0 1,0-2 0,1 1 0,0-2 0,2 0 0,22 17 0,-26-25 11,0-1 0,0-1 0,1 0 0,0-1 0,0-1 0,0 0 0,1-1 0,0-1 0,0 0 0,1-1 0,-1-1 0,1 0 0,18-1 0,-12-3 51,0 0-1,0-1 1,0-2 0,0 0-1,-1-1 1,0-1 0,0-1-1,38-21 1,-33 14 57,-2-1-1,0-1 0,-1-2 1,0 0-1,-2-1 1,33-38-1,-40 40-5,-1-1 0,0-1 0,-1 0 0,-1-1 0,-1-1 0,-1 1 0,-1-2 0,8-29 0,-12 28 6,-2 0-1,0-1 0,-2 0 1,-1 0-1,0 1 1,-2-1-1,-1 0 0,-1 1 1,-1 0-1,-1 0 1,-13-32-1,4 17-38,-2 0 0,-2 1-1,-1 1 1,-2 1 0,-48-61 0,52 76-48,-1 1 0,0 0 1,-2 1-1,0 2 0,-1 0 0,0 1 0,-2 1 1,0 1-1,0 1 0,-39-14 0,47 22-26,-1 0 0,1 1 0,-1 1 0,0 0 0,0 1 0,0 1 0,0 1 0,-1 1 0,1 0 0,0 1 0,0 0 0,1 2 0,-1 0 0,1 1 0,-1 0 0,1 2 0,-29 15 0,23-8 14,1 0 0,1 1 1,0 1-1,1 1 0,1 1 0,1 0 0,0 1 0,2 1 0,0 1 1,1 0-1,1 1 0,1 0 0,1 1 0,-13 39 0,17-41 7,1 1 0,1 0 1,1 0-1,1 1 0,0-1 0,2 1 0,1-1 0,1 1 0,1-1 0,0 1 0,2-1 0,1 0 0,1 0 0,0 0 0,2-1 1,15 31-1,-6-22-57,1-1 0,1-1 0,2-1 0,0-1 0,2-1 1,1 0-1,1-2 0,1-1 0,1-1 0,0-1 0,2-2 0,0-1 1,1-1-1,1-1 0,55 18 0,-50-23-1,1 0-1,0-3 1,1 0-1,-1-3 1,1-1 0,0-2-1,0-2 1,0-1-1,-1-2 1,1-1 0,-1-2-1,0-2 1,70-26 0,-83 24 149,0-1 0,0-1 0,-1-1 0,-1-1 1,-1 0-1,0-2 0,0-1 0,-2 0 0,-1-2 1,22-28-1,-29 34-41,-1-1 0,-1 0 0,0 0 0,-1-1 0,0 0 0,-2-1 0,0 0 1,-1 0-1,0 0 0,-2 0 0,0 0 0,0-1 0,-2 0 0,0 1 0,-2-1 0,-3-28 0,-2 17 39,-1 0-1,-2 0 0,-1 1 0,-1 0 0,-1 0 0,-2 1 0,0 1 0,-2 1 0,-1 0 0,-1 1 1,-1 1-1,-1 0 0,-1 2 0,-1 0 0,-42-30 0,44 37-68,-1 0-1,0 2 1,-1 0 0,0 2-1,-1 0 1,0 1 0,-1 2-1,0 0 1,0 2 0,0 0-1,-1 2 1,1 1 0,-1 0-1,0 2 1,0 1 0,1 1-1,-1 1 1,1 1 0,-34 11-1,28-5-47,0 2 0,1 1 0,1 1 1,0 1-1,1 2 0,1 1 0,0 0 0,1 2 0,2 2 0,0 0 0,1 1 0,1 1 0,1 0 0,-21 37 0,26-36 29,2 0-1,0 1 1,2 1 0,1 0 0,1 0 0,1 1 0,2 0-1,0 0 1,2 1 0,1 0 0,2-1 0,1 1 0,0 0-1,3 0 1,0-1 0,8 30 0,-5-35-30,1 0 0,1 0 0,1-1 1,0 0-1,2-1 0,1 0 0,0-1 0,2 0 0,0-1 1,1-1-1,1 0 0,0-1 0,29 23 0,-27-27 14,0-1 0,0-1 0,1 0 0,0-2 0,1 0 0,0-1 0,0-1 0,1-1 0,0 0 0,0-2 0,1-1 0,-1 0 0,1-2 0,-1 0 0,24-3 0,-16 0 29,-1-2 0,-1-1 0,1-2 0,-1 0 0,0-2 0,0-1 0,-1-1 0,-1-1 0,0-1 0,0-1 0,-2-2 0,1 0 0,21-21 0,-27 20 24,-1 0-1,-1-2 1,0 0-1,-1 0 1,-2-2-1,0 0 1,-1 0-1,0-1 0,-2-1 1,-1 1-1,-1-2 1,-1 1-1,-1-1 1,-1 0-1,2-30 1,-5 33 8,-1-1 0,-1 0 1,-1 0-1,-1 1 0,-1-1 1,-1 1-1,-1 0 0,-1 0 1,-1 0-1,0 0 0,-14-25 0,13 32-1,-1-1 0,0 2 0,-1-1-1,-1 1 1,0 1 0,-1 0-1,0 0 1,-1 1 0,0 1-1,0 0 1,-1 1 0,0 0 0,-1 1-1,0 1 1,-20-7 0,9 7-63,-1 0 0,1 2 0,-1 1 1,1 2-1,-1 0 0,0 2 0,0 1 1,0 1-1,1 1 0,-1 1 0,1 2 0,0 0 1,0 2-1,0 1 0,1 1 0,1 1 1,0 1-1,-36 24 0,40-22 11,1 0 1,0 1-1,1 2 0,0-1 0,2 2 1,0 1-1,1 0 0,1 0 1,-15 28-1,20-30 45,1 1 0,1 0 0,0 0 0,1 1 0,1 0 0,1 0 0,1 0 0,1 0 0,0 1 0,1-1 0,2 1 0,2 25 0,-1-31-24,0 0 0,2 0 0,-1 0 0,2 0 1,0-1-1,0 0 0,1 0 0,1 0 0,0-1 0,1 1 0,0-2 1,1 1-1,0-1 0,1-1 0,0 0 0,1 0 0,0-1 0,0 0 1,1-1-1,0 0 0,0-1 0,1 0 0,0-1 0,0-1 0,20 6 1,-3-3-6,-1-1 1,1-2 0,0-1-1,1-1 1,-1-2 0,1-1-1,-1-1 1,1-2 0,-1-1-1,0-1 1,33-10 0,-42 9 24,0-1-1,-1-1 1,0 0 0,0-2-1,-1 0 1,0-1 0,-1-1 0,-1-1-1,24-22 1,-30 25 6,-1-2 0,-1 1 0,0-1 0,-1-1 0,0 0 0,0 0 0,-2 0 0,0-1 0,0 0 0,-1 0 0,-1-1 0,0 1 0,-2-1 0,3-23 0,-4 16-267,-2 1 0,0-1 0,-2 0 1,0 1-1,-1-1 0,-1 1 1,-1 0-1,-1 1 0,-1-1 0,-1 1 1,-1 1-1,0 0 0,-14-18 1,-14-15-863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0.605"/>
    </inkml:context>
    <inkml:brush xml:id="br0">
      <inkml:brushProperty name="width" value="0.35" units="cm"/>
      <inkml:brushProperty name="height" value="2.1" units="cm"/>
      <inkml:brushProperty name="color" value="#33CCFF"/>
      <inkml:brushProperty name="inkEffects" value="pencil"/>
    </inkml:brush>
  </inkml:definitions>
  <inkml:trace contextRef="#ctx0" brushRef="#br0">0 1 1520,'1'0'576,"-1"0"601,2 1-121,0 0-216,1 3-56,1 2 8,1 2 25,0 5-161,2 2-144,1 5-304,2 2-112,3 2-64,2 2-16,4 0-8,4 0-8,6-2-728,4 0-929,3-3 945,-4-5-5281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144"/>
    </inkml:context>
    <inkml:brush xml:id="br0">
      <inkml:brushProperty name="width" value="0.35" units="cm"/>
      <inkml:brushProperty name="height" value="2.1" units="cm"/>
      <inkml:brushProperty name="color" value="#33CCFF"/>
      <inkml:brushProperty name="inkEffects" value="pencil"/>
    </inkml:brush>
  </inkml:definitions>
  <inkml:trace contextRef="#ctx0" brushRef="#br0">19 0 1808,'0'1'617,"-1"0"815,0 1 16,-1 1 248,-1 2-127,0 3-241,0 1-152,0 4-335,1 2-217,2 3-352,3 3-120,5 3-128,4 2-24,8 4-32,6 1 0,6 0-8,7 0 0,3-4-32,4-3-88,2-4-408,2-5-353,0-5-1503,0-6 1392,-8-2-6634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1.624"/>
    </inkml:context>
    <inkml:brush xml:id="br0">
      <inkml:brushProperty name="width" value="0.35" units="cm"/>
      <inkml:brushProperty name="height" value="2.1" units="cm"/>
      <inkml:brushProperty name="color" value="#33CCFF"/>
      <inkml:brushProperty name="inkEffects" value="pencil"/>
    </inkml:brush>
  </inkml:definitions>
  <inkml:trace contextRef="#ctx0" brushRef="#br0">9 1 6649,'-2'1'328,"-1"0"217,1 2 111,1 0 168,1 2 160,1 2-72,3 1-200,2 3-103,4 1-225,2 3-112,6 1-168,5 1-64,7 0-80,5 0-48,6-1-320,6-3-216,4-2-713,5-5-879,1-4 1280,-8-3-6434</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2.707"/>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20 1408,'0'-1'248,"0"-1"481,0 0 223,0-1 176,1-1 24,-1 1-224,0 1-159,0 0-209,2 1-120,0 1-112,2 1-24,1 1 96,3 2 80,2 3 32,4 3-24,2 6-192,5 5-96,3 6-160,4 5-56,2 4-144,0 3-32,-1 1-40,-4 2-56,-4-1-256,-5 0-432,-4-2 536,-4-7-8074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00:43:13.250"/>
    </inkml:context>
    <inkml:brush xml:id="br0">
      <inkml:brushProperty name="width" value="0.35" units="cm"/>
      <inkml:brushProperty name="height" value="2.1" units="cm"/>
      <inkml:brushProperty name="color" value="#33CCFF"/>
      <inkml:brushProperty name="inkEffects" value="pencil"/>
    </inkml:brush>
  </inkml:definitions>
  <inkml:trace contextRef="#ctx0" brushRef="#br0">1 14 3785,'0'-1'312,"0"-1"368,1-1-88,2 0 256,0 1 33,3 0 95,1 1-16,2 3-192,1 1-136,2 5-360,3 3-128,1 6-120,2 6-8,0 7 8,-2 7-8,-2 7 8,-3 7-56,-4 5-512,-4 6-616,-4 2 640,-1-9-8178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601446"/>
            <a:ext cx="6425724" cy="3406751"/>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139575"/>
            <a:ext cx="5669756" cy="2362527"/>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28/08/2025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6799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28/08/2025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13088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20979"/>
            <a:ext cx="1630055" cy="82926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20979"/>
            <a:ext cx="4795669" cy="82926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28/08/2025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234592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F03926-E747-4BDF-B6CA-B09B16148A3D}" type="datetimeFigureOut">
              <a:rPr lang="en-AU" smtClean="0"/>
              <a:t>28/08/2025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8235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439545"/>
            <a:ext cx="6520220" cy="4070433"/>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6548486"/>
            <a:ext cx="6520220" cy="2140545"/>
          </a:xfrm>
        </p:spPr>
        <p:txBody>
          <a:bodyPr/>
          <a:lstStyle>
            <a:lvl1pPr marL="0" indent="0">
              <a:buNone/>
              <a:defRPr sz="1984">
                <a:solidFill>
                  <a:schemeClr val="tx1">
                    <a:tint val="82000"/>
                  </a:schemeClr>
                </a:solidFill>
              </a:defRPr>
            </a:lvl1pPr>
            <a:lvl2pPr marL="377967" indent="0">
              <a:buNone/>
              <a:defRPr sz="1653">
                <a:solidFill>
                  <a:schemeClr val="tx1">
                    <a:tint val="82000"/>
                  </a:schemeClr>
                </a:solidFill>
              </a:defRPr>
            </a:lvl2pPr>
            <a:lvl3pPr marL="755934" indent="0">
              <a:buNone/>
              <a:defRPr sz="1488">
                <a:solidFill>
                  <a:schemeClr val="tx1">
                    <a:tint val="82000"/>
                  </a:schemeClr>
                </a:solidFill>
              </a:defRPr>
            </a:lvl3pPr>
            <a:lvl4pPr marL="1133902" indent="0">
              <a:buNone/>
              <a:defRPr sz="1323">
                <a:solidFill>
                  <a:schemeClr val="tx1">
                    <a:tint val="82000"/>
                  </a:schemeClr>
                </a:solidFill>
              </a:defRPr>
            </a:lvl4pPr>
            <a:lvl5pPr marL="1511869" indent="0">
              <a:buNone/>
              <a:defRPr sz="1323">
                <a:solidFill>
                  <a:schemeClr val="tx1">
                    <a:tint val="82000"/>
                  </a:schemeClr>
                </a:solidFill>
              </a:defRPr>
            </a:lvl5pPr>
            <a:lvl6pPr marL="1889836" indent="0">
              <a:buNone/>
              <a:defRPr sz="1323">
                <a:solidFill>
                  <a:schemeClr val="tx1">
                    <a:tint val="82000"/>
                  </a:schemeClr>
                </a:solidFill>
              </a:defRPr>
            </a:lvl6pPr>
            <a:lvl7pPr marL="2267803" indent="0">
              <a:buNone/>
              <a:defRPr sz="1323">
                <a:solidFill>
                  <a:schemeClr val="tx1">
                    <a:tint val="82000"/>
                  </a:schemeClr>
                </a:solidFill>
              </a:defRPr>
            </a:lvl7pPr>
            <a:lvl8pPr marL="2645771" indent="0">
              <a:buNone/>
              <a:defRPr sz="1323">
                <a:solidFill>
                  <a:schemeClr val="tx1">
                    <a:tint val="82000"/>
                  </a:schemeClr>
                </a:solidFill>
              </a:defRPr>
            </a:lvl8pPr>
            <a:lvl9pPr marL="3023738" indent="0">
              <a:buNone/>
              <a:defRPr sz="132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03926-E747-4BDF-B6CA-B09B16148A3D}" type="datetimeFigureOut">
              <a:rPr lang="en-AU" smtClean="0"/>
              <a:t>28/08/2025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13378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604896"/>
            <a:ext cx="3212862" cy="6208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F03926-E747-4BDF-B6CA-B09B16148A3D}" type="datetimeFigureOut">
              <a:rPr lang="en-AU" smtClean="0"/>
              <a:t>28/08/2025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343235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20981"/>
            <a:ext cx="6520220" cy="189138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398771"/>
            <a:ext cx="3198096"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574371"/>
            <a:ext cx="3198096"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398771"/>
            <a:ext cx="3213847" cy="1175600"/>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574371"/>
            <a:ext cx="3213847" cy="5257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03926-E747-4BDF-B6CA-B09B16148A3D}" type="datetimeFigureOut">
              <a:rPr lang="en-AU" smtClean="0"/>
              <a:t>28/08/2025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2524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F03926-E747-4BDF-B6CA-B09B16148A3D}" type="datetimeFigureOut">
              <a:rPr lang="en-AU" smtClean="0"/>
              <a:t>28/08/2025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4649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03926-E747-4BDF-B6CA-B09B16148A3D}" type="datetimeFigureOut">
              <a:rPr lang="en-AU" smtClean="0"/>
              <a:t>28/08/2025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13820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408911"/>
            <a:ext cx="3827085" cy="6953941"/>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28/08/2025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59374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52357"/>
            <a:ext cx="2438192" cy="2283248"/>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408911"/>
            <a:ext cx="3827085" cy="6953941"/>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2935605"/>
            <a:ext cx="2438192" cy="5438571"/>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EF03926-E747-4BDF-B6CA-B09B16148A3D}" type="datetimeFigureOut">
              <a:rPr lang="en-AU" smtClean="0"/>
              <a:t>28/08/2025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8E7E001-42D7-4CEA-B91F-98C41856490C}" type="slidenum">
              <a:rPr lang="en-AU" smtClean="0"/>
              <a:t>‹#›</a:t>
            </a:fld>
            <a:endParaRPr lang="en-AU"/>
          </a:p>
        </p:txBody>
      </p:sp>
    </p:spTree>
    <p:extLst>
      <p:ext uri="{BB962C8B-B14F-4D97-AF65-F5344CB8AC3E}">
        <p14:creationId xmlns:p14="http://schemas.microsoft.com/office/powerpoint/2010/main" val="65776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20981"/>
            <a:ext cx="6520220" cy="18913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604896"/>
            <a:ext cx="6520220" cy="62087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069572"/>
            <a:ext cx="1700927" cy="520979"/>
          </a:xfrm>
          <a:prstGeom prst="rect">
            <a:avLst/>
          </a:prstGeom>
        </p:spPr>
        <p:txBody>
          <a:bodyPr vert="horz" lIns="91440" tIns="45720" rIns="91440" bIns="45720" rtlCol="0" anchor="ctr"/>
          <a:lstStyle>
            <a:lvl1pPr algn="l">
              <a:defRPr sz="992">
                <a:solidFill>
                  <a:schemeClr val="tx1">
                    <a:tint val="82000"/>
                  </a:schemeClr>
                </a:solidFill>
              </a:defRPr>
            </a:lvl1pPr>
          </a:lstStyle>
          <a:p>
            <a:fld id="{EEF03926-E747-4BDF-B6CA-B09B16148A3D}" type="datetimeFigureOut">
              <a:rPr lang="en-AU" smtClean="0"/>
              <a:t>28/08/2025</a:t>
            </a:fld>
            <a:endParaRPr lang="en-AU"/>
          </a:p>
        </p:txBody>
      </p:sp>
      <p:sp>
        <p:nvSpPr>
          <p:cNvPr id="5" name="Footer Placeholder 4"/>
          <p:cNvSpPr>
            <a:spLocks noGrp="1"/>
          </p:cNvSpPr>
          <p:nvPr>
            <p:ph type="ftr" sz="quarter" idx="3"/>
          </p:nvPr>
        </p:nvSpPr>
        <p:spPr>
          <a:xfrm>
            <a:off x="2504143" y="9069572"/>
            <a:ext cx="2551390" cy="520979"/>
          </a:xfrm>
          <a:prstGeom prst="rect">
            <a:avLst/>
          </a:prstGeom>
        </p:spPr>
        <p:txBody>
          <a:bodyPr vert="horz" lIns="91440" tIns="45720" rIns="91440" bIns="45720" rtlCol="0" anchor="ctr"/>
          <a:lstStyle>
            <a:lvl1pPr algn="ctr">
              <a:defRPr sz="992">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5339020" y="9069572"/>
            <a:ext cx="1700927" cy="520979"/>
          </a:xfrm>
          <a:prstGeom prst="rect">
            <a:avLst/>
          </a:prstGeom>
        </p:spPr>
        <p:txBody>
          <a:bodyPr vert="horz" lIns="91440" tIns="45720" rIns="91440" bIns="45720" rtlCol="0" anchor="ctr"/>
          <a:lstStyle>
            <a:lvl1pPr algn="r">
              <a:defRPr sz="992">
                <a:solidFill>
                  <a:schemeClr val="tx1">
                    <a:tint val="82000"/>
                  </a:schemeClr>
                </a:solidFill>
              </a:defRPr>
            </a:lvl1pPr>
          </a:lstStyle>
          <a:p>
            <a:fld id="{58E7E001-42D7-4CEA-B91F-98C41856490C}" type="slidenum">
              <a:rPr lang="en-AU" smtClean="0"/>
              <a:t>‹#›</a:t>
            </a:fld>
            <a:endParaRPr lang="en-AU"/>
          </a:p>
        </p:txBody>
      </p:sp>
    </p:spTree>
    <p:extLst>
      <p:ext uri="{BB962C8B-B14F-4D97-AF65-F5344CB8AC3E}">
        <p14:creationId xmlns:p14="http://schemas.microsoft.com/office/powerpoint/2010/main" val="1517604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671" Type="http://schemas.openxmlformats.org/officeDocument/2006/relationships/customXml" Target="../ink/ink335.xml"/><Relationship Id="rId769" Type="http://schemas.openxmlformats.org/officeDocument/2006/relationships/image" Target="../media/image384.png"/><Relationship Id="rId976" Type="http://schemas.openxmlformats.org/officeDocument/2006/relationships/customXml" Target="../ink/ink490.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customXml" Target="../ink/ink265.xml"/><Relationship Id="rId629" Type="http://schemas.openxmlformats.org/officeDocument/2006/relationships/customXml" Target="../ink/ink314.xml"/><Relationship Id="rId170" Type="http://schemas.openxmlformats.org/officeDocument/2006/relationships/image" Target="../media/image85.png"/><Relationship Id="rId836" Type="http://schemas.openxmlformats.org/officeDocument/2006/relationships/customXml" Target="../ink/ink418.xml"/><Relationship Id="rId268" Type="http://schemas.openxmlformats.org/officeDocument/2006/relationships/image" Target="../media/image134.png"/><Relationship Id="rId475" Type="http://schemas.openxmlformats.org/officeDocument/2006/relationships/customXml" Target="../ink/ink237.xml"/><Relationship Id="rId682" Type="http://schemas.openxmlformats.org/officeDocument/2006/relationships/image" Target="../media/image341.png"/><Relationship Id="rId903" Type="http://schemas.openxmlformats.org/officeDocument/2006/relationships/image" Target="../media/image450.png"/><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image" Target="../media/image271.png"/><Relationship Id="rId987" Type="http://schemas.openxmlformats.org/officeDocument/2006/relationships/image" Target="../media/image491.png"/><Relationship Id="rId181" Type="http://schemas.openxmlformats.org/officeDocument/2006/relationships/customXml" Target="../ink/ink90.xml"/><Relationship Id="rId402" Type="http://schemas.openxmlformats.org/officeDocument/2006/relationships/image" Target="../media/image201.png"/><Relationship Id="rId847" Type="http://schemas.openxmlformats.org/officeDocument/2006/relationships/customXml" Target="../ink/ink424.xml"/><Relationship Id="rId279" Type="http://schemas.openxmlformats.org/officeDocument/2006/relationships/customXml" Target="../ink/ink139.xml"/><Relationship Id="rId486" Type="http://schemas.openxmlformats.org/officeDocument/2006/relationships/image" Target="../media/image243.png"/><Relationship Id="rId693" Type="http://schemas.openxmlformats.org/officeDocument/2006/relationships/customXml" Target="../ink/ink346.xml"/><Relationship Id="rId707" Type="http://schemas.openxmlformats.org/officeDocument/2006/relationships/image" Target="../media/image353.png"/><Relationship Id="rId914" Type="http://schemas.openxmlformats.org/officeDocument/2006/relationships/customXml" Target="../ink/ink458.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customXml" Target="../ink/ink276.xml"/><Relationship Id="rId760" Type="http://schemas.openxmlformats.org/officeDocument/2006/relationships/customXml" Target="../ink/ink380.xml"/><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customXml" Target="../ink/ink206.xml"/><Relationship Id="rId858" Type="http://schemas.openxmlformats.org/officeDocument/2006/relationships/customXml" Target="../ink/ink430.xml"/><Relationship Id="rId497" Type="http://schemas.openxmlformats.org/officeDocument/2006/relationships/customXml" Target="../ink/ink248.xml"/><Relationship Id="rId620" Type="http://schemas.openxmlformats.org/officeDocument/2006/relationships/image" Target="../media/image310.png"/><Relationship Id="rId718" Type="http://schemas.openxmlformats.org/officeDocument/2006/relationships/customXml" Target="../ink/ink359.xml"/><Relationship Id="rId925" Type="http://schemas.openxmlformats.org/officeDocument/2006/relationships/image" Target="../media/image461.png"/><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image" Target="../media/image282.png"/><Relationship Id="rId771" Type="http://schemas.openxmlformats.org/officeDocument/2006/relationships/image" Target="../media/image385.png"/><Relationship Id="rId869" Type="http://schemas.openxmlformats.org/officeDocument/2006/relationships/image" Target="../media/image433.png"/><Relationship Id="rId424" Type="http://schemas.openxmlformats.org/officeDocument/2006/relationships/image" Target="../media/image212.png"/><Relationship Id="rId631" Type="http://schemas.openxmlformats.org/officeDocument/2006/relationships/customXml" Target="../ink/ink315.xml"/><Relationship Id="rId729" Type="http://schemas.openxmlformats.org/officeDocument/2006/relationships/image" Target="../media/image364.png"/><Relationship Id="rId270" Type="http://schemas.openxmlformats.org/officeDocument/2006/relationships/image" Target="../media/image135.png"/><Relationship Id="rId936" Type="http://schemas.openxmlformats.org/officeDocument/2006/relationships/customXml" Target="../ink/ink469.xml"/><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customXml" Target="../ink/ink287.xml"/><Relationship Id="rId782" Type="http://schemas.openxmlformats.org/officeDocument/2006/relationships/customXml" Target="../ink/ink391.xml"/><Relationship Id="rId228" Type="http://schemas.openxmlformats.org/officeDocument/2006/relationships/image" Target="../media/image114.png"/><Relationship Id="rId435" Type="http://schemas.openxmlformats.org/officeDocument/2006/relationships/customXml" Target="../ink/ink217.xml"/><Relationship Id="rId642" Type="http://schemas.openxmlformats.org/officeDocument/2006/relationships/image" Target="../media/image321.png"/><Relationship Id="rId281" Type="http://schemas.openxmlformats.org/officeDocument/2006/relationships/customXml" Target="../ink/ink140.xml"/><Relationship Id="rId502" Type="http://schemas.openxmlformats.org/officeDocument/2006/relationships/image" Target="../media/image251.png"/><Relationship Id="rId947" Type="http://schemas.openxmlformats.org/officeDocument/2006/relationships/image" Target="../media/image472.png"/><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image" Target="../media/image293.png"/><Relationship Id="rId793" Type="http://schemas.openxmlformats.org/officeDocument/2006/relationships/image" Target="../media/image396.png"/><Relationship Id="rId807" Type="http://schemas.openxmlformats.org/officeDocument/2006/relationships/image" Target="../media/image403.png"/><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23.png"/><Relationship Id="rId653" Type="http://schemas.openxmlformats.org/officeDocument/2006/relationships/customXml" Target="../ink/ink326.xml"/><Relationship Id="rId292" Type="http://schemas.openxmlformats.org/officeDocument/2006/relationships/image" Target="../media/image146.png"/><Relationship Id="rId306" Type="http://schemas.openxmlformats.org/officeDocument/2006/relationships/image" Target="../media/image153.png"/><Relationship Id="rId860" Type="http://schemas.openxmlformats.org/officeDocument/2006/relationships/customXml" Target="../ink/ink431.xml"/><Relationship Id="rId958" Type="http://schemas.openxmlformats.org/officeDocument/2006/relationships/image" Target="../media/image477.png"/><Relationship Id="rId87" Type="http://schemas.openxmlformats.org/officeDocument/2006/relationships/customXml" Target="../ink/ink43.xml"/><Relationship Id="rId513" Type="http://schemas.openxmlformats.org/officeDocument/2006/relationships/customXml" Target="../ink/ink256.xml"/><Relationship Id="rId597" Type="http://schemas.openxmlformats.org/officeDocument/2006/relationships/customXml" Target="../ink/ink298.xml"/><Relationship Id="rId720" Type="http://schemas.openxmlformats.org/officeDocument/2006/relationships/customXml" Target="../ink/ink360.xml"/><Relationship Id="rId818" Type="http://schemas.openxmlformats.org/officeDocument/2006/relationships/customXml" Target="../ink/ink409.xml"/><Relationship Id="rId152" Type="http://schemas.openxmlformats.org/officeDocument/2006/relationships/image" Target="../media/image76.png"/><Relationship Id="rId457" Type="http://schemas.openxmlformats.org/officeDocument/2006/relationships/customXml" Target="../ink/ink228.xml"/><Relationship Id="rId664" Type="http://schemas.openxmlformats.org/officeDocument/2006/relationships/image" Target="../media/image332.png"/><Relationship Id="rId871" Type="http://schemas.openxmlformats.org/officeDocument/2006/relationships/image" Target="../media/image434.png"/><Relationship Id="rId969" Type="http://schemas.openxmlformats.org/officeDocument/2006/relationships/customXml" Target="../ink/ink486.xml"/><Relationship Id="rId14" Type="http://schemas.openxmlformats.org/officeDocument/2006/relationships/image" Target="../media/image7.png"/><Relationship Id="rId317" Type="http://schemas.openxmlformats.org/officeDocument/2006/relationships/customXml" Target="../ink/ink158.xml"/><Relationship Id="rId524" Type="http://schemas.openxmlformats.org/officeDocument/2006/relationships/image" Target="../media/image262.png"/><Relationship Id="rId731" Type="http://schemas.openxmlformats.org/officeDocument/2006/relationships/image" Target="../media/image365.png"/><Relationship Id="rId98" Type="http://schemas.openxmlformats.org/officeDocument/2006/relationships/image" Target="../media/image49.png"/><Relationship Id="rId163" Type="http://schemas.openxmlformats.org/officeDocument/2006/relationships/customXml" Target="../ink/ink81.xml"/><Relationship Id="rId370" Type="http://schemas.openxmlformats.org/officeDocument/2006/relationships/image" Target="../media/image185.png"/><Relationship Id="rId829" Type="http://schemas.openxmlformats.org/officeDocument/2006/relationships/image" Target="../media/image414.png"/><Relationship Id="rId230" Type="http://schemas.openxmlformats.org/officeDocument/2006/relationships/image" Target="../media/image115.png"/><Relationship Id="rId468" Type="http://schemas.openxmlformats.org/officeDocument/2006/relationships/image" Target="../media/image234.png"/><Relationship Id="rId675" Type="http://schemas.openxmlformats.org/officeDocument/2006/relationships/customXml" Target="../ink/ink337.xml"/><Relationship Id="rId882" Type="http://schemas.openxmlformats.org/officeDocument/2006/relationships/customXml" Target="../ink/ink442.xml"/><Relationship Id="rId25" Type="http://schemas.openxmlformats.org/officeDocument/2006/relationships/customXml" Target="../ink/ink12.xml"/><Relationship Id="rId328" Type="http://schemas.openxmlformats.org/officeDocument/2006/relationships/image" Target="../media/image164.png"/><Relationship Id="rId535" Type="http://schemas.openxmlformats.org/officeDocument/2006/relationships/customXml" Target="../ink/ink267.xml"/><Relationship Id="rId742" Type="http://schemas.openxmlformats.org/officeDocument/2006/relationships/customXml" Target="../ink/ink371.xml"/><Relationship Id="rId174" Type="http://schemas.openxmlformats.org/officeDocument/2006/relationships/image" Target="../media/image87.png"/><Relationship Id="rId381" Type="http://schemas.openxmlformats.org/officeDocument/2006/relationships/customXml" Target="../ink/ink190.xml"/><Relationship Id="rId602" Type="http://schemas.openxmlformats.org/officeDocument/2006/relationships/image" Target="../media/image301.png"/><Relationship Id="rId241" Type="http://schemas.openxmlformats.org/officeDocument/2006/relationships/customXml" Target="../ink/ink120.xml"/><Relationship Id="rId479" Type="http://schemas.openxmlformats.org/officeDocument/2006/relationships/customXml" Target="../ink/ink239.xml"/><Relationship Id="rId686" Type="http://schemas.openxmlformats.org/officeDocument/2006/relationships/image" Target="../media/image343.png"/><Relationship Id="rId893" Type="http://schemas.openxmlformats.org/officeDocument/2006/relationships/image" Target="../media/image445.png"/><Relationship Id="rId907" Type="http://schemas.openxmlformats.org/officeDocument/2006/relationships/image" Target="../media/image452.png"/><Relationship Id="rId36" Type="http://schemas.openxmlformats.org/officeDocument/2006/relationships/image" Target="../media/image18.png"/><Relationship Id="rId339" Type="http://schemas.openxmlformats.org/officeDocument/2006/relationships/customXml" Target="../ink/ink169.xml"/><Relationship Id="rId546" Type="http://schemas.openxmlformats.org/officeDocument/2006/relationships/image" Target="../media/image273.png"/><Relationship Id="rId753" Type="http://schemas.openxmlformats.org/officeDocument/2006/relationships/image" Target="../media/image376.png"/><Relationship Id="rId101" Type="http://schemas.openxmlformats.org/officeDocument/2006/relationships/customXml" Target="../ink/ink50.xml"/><Relationship Id="rId185" Type="http://schemas.openxmlformats.org/officeDocument/2006/relationships/customXml" Target="../ink/ink92.xml"/><Relationship Id="rId406" Type="http://schemas.openxmlformats.org/officeDocument/2006/relationships/image" Target="../media/image203.png"/><Relationship Id="rId960" Type="http://schemas.openxmlformats.org/officeDocument/2006/relationships/image" Target="../media/image478.png"/><Relationship Id="rId392" Type="http://schemas.openxmlformats.org/officeDocument/2006/relationships/image" Target="../media/image196.png"/><Relationship Id="rId613" Type="http://schemas.openxmlformats.org/officeDocument/2006/relationships/customXml" Target="../ink/ink306.xml"/><Relationship Id="rId697" Type="http://schemas.openxmlformats.org/officeDocument/2006/relationships/customXml" Target="../ink/ink348.xml"/><Relationship Id="rId820" Type="http://schemas.openxmlformats.org/officeDocument/2006/relationships/customXml" Target="../ink/ink410.xml"/><Relationship Id="rId918" Type="http://schemas.openxmlformats.org/officeDocument/2006/relationships/customXml" Target="../ink/ink460.xml"/><Relationship Id="rId252" Type="http://schemas.openxmlformats.org/officeDocument/2006/relationships/image" Target="../media/image126.png"/><Relationship Id="rId47" Type="http://schemas.openxmlformats.org/officeDocument/2006/relationships/customXml" Target="../ink/ink23.xml"/><Relationship Id="rId112" Type="http://schemas.openxmlformats.org/officeDocument/2006/relationships/image" Target="../media/image56.png"/><Relationship Id="rId557" Type="http://schemas.openxmlformats.org/officeDocument/2006/relationships/customXml" Target="../ink/ink278.xml"/><Relationship Id="rId764" Type="http://schemas.openxmlformats.org/officeDocument/2006/relationships/customXml" Target="../ink/ink382.xml"/><Relationship Id="rId971" Type="http://schemas.openxmlformats.org/officeDocument/2006/relationships/customXml" Target="../ink/ink487.xml"/><Relationship Id="rId196" Type="http://schemas.openxmlformats.org/officeDocument/2006/relationships/image" Target="../media/image98.png"/><Relationship Id="rId417" Type="http://schemas.openxmlformats.org/officeDocument/2006/relationships/customXml" Target="../ink/ink208.xml"/><Relationship Id="rId624" Type="http://schemas.openxmlformats.org/officeDocument/2006/relationships/image" Target="../media/image312.png"/><Relationship Id="rId831" Type="http://schemas.openxmlformats.org/officeDocument/2006/relationships/image" Target="../media/image415.png"/><Relationship Id="rId263" Type="http://schemas.openxmlformats.org/officeDocument/2006/relationships/customXml" Target="../ink/ink131.xml"/><Relationship Id="rId470" Type="http://schemas.openxmlformats.org/officeDocument/2006/relationships/image" Target="../media/image235.png"/><Relationship Id="rId929" Type="http://schemas.openxmlformats.org/officeDocument/2006/relationships/image" Target="../media/image463.png"/><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image" Target="../media/image284.png"/><Relationship Id="rId775" Type="http://schemas.openxmlformats.org/officeDocument/2006/relationships/image" Target="../media/image387.png"/><Relationship Id="rId982" Type="http://schemas.openxmlformats.org/officeDocument/2006/relationships/customXml" Target="../ink/ink493.xml"/><Relationship Id="rId428" Type="http://schemas.openxmlformats.org/officeDocument/2006/relationships/image" Target="../media/image214.png"/><Relationship Id="rId635" Type="http://schemas.openxmlformats.org/officeDocument/2006/relationships/customXml" Target="../ink/ink317.xml"/><Relationship Id="rId842" Type="http://schemas.openxmlformats.org/officeDocument/2006/relationships/customXml" Target="../ink/ink421.xml"/><Relationship Id="rId274" Type="http://schemas.openxmlformats.org/officeDocument/2006/relationships/image" Target="../media/image137.png"/><Relationship Id="rId481" Type="http://schemas.openxmlformats.org/officeDocument/2006/relationships/customXml" Target="../ink/ink240.xml"/><Relationship Id="rId702" Type="http://schemas.openxmlformats.org/officeDocument/2006/relationships/customXml" Target="../ink/ink351.xml"/><Relationship Id="rId69" Type="http://schemas.openxmlformats.org/officeDocument/2006/relationships/customXml" Target="../ink/ink34.xml"/><Relationship Id="rId134" Type="http://schemas.openxmlformats.org/officeDocument/2006/relationships/image" Target="../media/image67.png"/><Relationship Id="rId579" Type="http://schemas.openxmlformats.org/officeDocument/2006/relationships/customXml" Target="../ink/ink289.xml"/><Relationship Id="rId786" Type="http://schemas.openxmlformats.org/officeDocument/2006/relationships/customXml" Target="../ink/ink393.xml"/><Relationship Id="rId341" Type="http://schemas.openxmlformats.org/officeDocument/2006/relationships/customXml" Target="../ink/ink170.xml"/><Relationship Id="rId439" Type="http://schemas.openxmlformats.org/officeDocument/2006/relationships/customXml" Target="../ink/ink219.xml"/><Relationship Id="rId646" Type="http://schemas.openxmlformats.org/officeDocument/2006/relationships/image" Target="../media/image323.png"/><Relationship Id="rId201" Type="http://schemas.openxmlformats.org/officeDocument/2006/relationships/customXml" Target="../ink/ink100.xml"/><Relationship Id="rId285" Type="http://schemas.openxmlformats.org/officeDocument/2006/relationships/customXml" Target="../ink/ink142.xml"/><Relationship Id="rId506" Type="http://schemas.openxmlformats.org/officeDocument/2006/relationships/image" Target="../media/image253.png"/><Relationship Id="rId853" Type="http://schemas.openxmlformats.org/officeDocument/2006/relationships/customXml" Target="../ink/ink427.xml"/><Relationship Id="rId492" Type="http://schemas.openxmlformats.org/officeDocument/2006/relationships/image" Target="../media/image246.png"/><Relationship Id="rId713" Type="http://schemas.openxmlformats.org/officeDocument/2006/relationships/image" Target="../media/image356.png"/><Relationship Id="rId797" Type="http://schemas.openxmlformats.org/officeDocument/2006/relationships/image" Target="../media/image398.png"/><Relationship Id="rId920" Type="http://schemas.openxmlformats.org/officeDocument/2006/relationships/customXml" Target="../ink/ink461.xml"/><Relationship Id="rId145" Type="http://schemas.openxmlformats.org/officeDocument/2006/relationships/customXml" Target="../ink/ink72.xml"/><Relationship Id="rId352" Type="http://schemas.openxmlformats.org/officeDocument/2006/relationships/image" Target="../media/image176.png"/><Relationship Id="rId212" Type="http://schemas.openxmlformats.org/officeDocument/2006/relationships/image" Target="../media/image106.png"/><Relationship Id="rId657" Type="http://schemas.openxmlformats.org/officeDocument/2006/relationships/customXml" Target="../ink/ink328.xml"/><Relationship Id="rId864" Type="http://schemas.openxmlformats.org/officeDocument/2006/relationships/customXml" Target="../ink/ink433.xml"/><Relationship Id="rId296" Type="http://schemas.openxmlformats.org/officeDocument/2006/relationships/image" Target="../media/image148.png"/><Relationship Id="rId517" Type="http://schemas.openxmlformats.org/officeDocument/2006/relationships/customXml" Target="../ink/ink258.xml"/><Relationship Id="rId724" Type="http://schemas.openxmlformats.org/officeDocument/2006/relationships/customXml" Target="../ink/ink362.xml"/><Relationship Id="rId931" Type="http://schemas.openxmlformats.org/officeDocument/2006/relationships/image" Target="../media/image464.png"/><Relationship Id="rId60" Type="http://schemas.openxmlformats.org/officeDocument/2006/relationships/image" Target="../media/image30.png"/><Relationship Id="rId156" Type="http://schemas.openxmlformats.org/officeDocument/2006/relationships/image" Target="../media/image78.png"/><Relationship Id="rId363" Type="http://schemas.openxmlformats.org/officeDocument/2006/relationships/customXml" Target="../ink/ink181.xml"/><Relationship Id="rId570" Type="http://schemas.openxmlformats.org/officeDocument/2006/relationships/image" Target="../media/image285.png"/><Relationship Id="rId223" Type="http://schemas.openxmlformats.org/officeDocument/2006/relationships/customXml" Target="../ink/ink111.xml"/><Relationship Id="rId430" Type="http://schemas.openxmlformats.org/officeDocument/2006/relationships/image" Target="../media/image215.png"/><Relationship Id="rId668" Type="http://schemas.openxmlformats.org/officeDocument/2006/relationships/image" Target="../media/image334.png"/><Relationship Id="rId875" Type="http://schemas.openxmlformats.org/officeDocument/2006/relationships/image" Target="../media/image436.png"/><Relationship Id="rId18" Type="http://schemas.openxmlformats.org/officeDocument/2006/relationships/image" Target="../media/image9.png"/><Relationship Id="rId528" Type="http://schemas.openxmlformats.org/officeDocument/2006/relationships/image" Target="../media/image264.png"/><Relationship Id="rId735" Type="http://schemas.openxmlformats.org/officeDocument/2006/relationships/image" Target="../media/image367.png"/><Relationship Id="rId942" Type="http://schemas.openxmlformats.org/officeDocument/2006/relationships/customXml" Target="../ink/ink472.xml"/><Relationship Id="rId167" Type="http://schemas.openxmlformats.org/officeDocument/2006/relationships/customXml" Target="../ink/ink83.xml"/><Relationship Id="rId374" Type="http://schemas.openxmlformats.org/officeDocument/2006/relationships/image" Target="../media/image187.png"/><Relationship Id="rId581" Type="http://schemas.openxmlformats.org/officeDocument/2006/relationships/customXml" Target="../ink/ink290.xml"/><Relationship Id="rId71" Type="http://schemas.openxmlformats.org/officeDocument/2006/relationships/customXml" Target="../ink/ink35.xml"/><Relationship Id="rId234" Type="http://schemas.openxmlformats.org/officeDocument/2006/relationships/image" Target="../media/image117.png"/><Relationship Id="rId679" Type="http://schemas.openxmlformats.org/officeDocument/2006/relationships/customXml" Target="../ink/ink339.xml"/><Relationship Id="rId802" Type="http://schemas.openxmlformats.org/officeDocument/2006/relationships/customXml" Target="../ink/ink401.xml"/><Relationship Id="rId886" Type="http://schemas.openxmlformats.org/officeDocument/2006/relationships/customXml" Target="../ink/ink444.xml"/><Relationship Id="rId2" Type="http://schemas.openxmlformats.org/officeDocument/2006/relationships/image" Target="../media/image1.png"/><Relationship Id="rId29" Type="http://schemas.openxmlformats.org/officeDocument/2006/relationships/customXml" Target="../ink/ink14.xml"/><Relationship Id="rId441" Type="http://schemas.openxmlformats.org/officeDocument/2006/relationships/customXml" Target="../ink/ink220.xml"/><Relationship Id="rId539" Type="http://schemas.openxmlformats.org/officeDocument/2006/relationships/customXml" Target="../ink/ink269.xml"/><Relationship Id="rId746" Type="http://schemas.openxmlformats.org/officeDocument/2006/relationships/customXml" Target="../ink/ink373.xml"/><Relationship Id="rId178" Type="http://schemas.openxmlformats.org/officeDocument/2006/relationships/image" Target="../media/image89.png"/><Relationship Id="rId301" Type="http://schemas.openxmlformats.org/officeDocument/2006/relationships/customXml" Target="../ink/ink150.xml"/><Relationship Id="rId953" Type="http://schemas.openxmlformats.org/officeDocument/2006/relationships/image" Target="../media/image475.png"/><Relationship Id="rId82" Type="http://schemas.openxmlformats.org/officeDocument/2006/relationships/image" Target="../media/image41.png"/><Relationship Id="rId385" Type="http://schemas.openxmlformats.org/officeDocument/2006/relationships/customXml" Target="../ink/ink192.xml"/><Relationship Id="rId592" Type="http://schemas.openxmlformats.org/officeDocument/2006/relationships/image" Target="../media/image296.png"/><Relationship Id="rId606" Type="http://schemas.openxmlformats.org/officeDocument/2006/relationships/image" Target="../media/image303.png"/><Relationship Id="rId813" Type="http://schemas.openxmlformats.org/officeDocument/2006/relationships/image" Target="../media/image406.png"/><Relationship Id="rId245" Type="http://schemas.openxmlformats.org/officeDocument/2006/relationships/customXml" Target="../ink/ink122.xml"/><Relationship Id="rId452" Type="http://schemas.openxmlformats.org/officeDocument/2006/relationships/image" Target="../media/image226.png"/><Relationship Id="rId897" Type="http://schemas.openxmlformats.org/officeDocument/2006/relationships/image" Target="../media/image447.png"/><Relationship Id="rId105" Type="http://schemas.openxmlformats.org/officeDocument/2006/relationships/customXml" Target="../ink/ink52.xml"/><Relationship Id="rId312" Type="http://schemas.openxmlformats.org/officeDocument/2006/relationships/image" Target="../media/image156.png"/><Relationship Id="rId757" Type="http://schemas.openxmlformats.org/officeDocument/2006/relationships/image" Target="../media/image378.png"/><Relationship Id="rId964" Type="http://schemas.openxmlformats.org/officeDocument/2006/relationships/image" Target="../media/image480.png"/><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198.png"/><Relationship Id="rId617" Type="http://schemas.openxmlformats.org/officeDocument/2006/relationships/customXml" Target="../ink/ink308.xml"/><Relationship Id="rId824" Type="http://schemas.openxmlformats.org/officeDocument/2006/relationships/customXml" Target="../ink/ink412.xml"/><Relationship Id="rId256" Type="http://schemas.openxmlformats.org/officeDocument/2006/relationships/image" Target="../media/image128.png"/><Relationship Id="rId463" Type="http://schemas.openxmlformats.org/officeDocument/2006/relationships/customXml" Target="../ink/ink231.xml"/><Relationship Id="rId670" Type="http://schemas.openxmlformats.org/officeDocument/2006/relationships/image" Target="../media/image335.png"/><Relationship Id="rId116" Type="http://schemas.openxmlformats.org/officeDocument/2006/relationships/image" Target="../media/image58.png"/><Relationship Id="rId323" Type="http://schemas.openxmlformats.org/officeDocument/2006/relationships/customXml" Target="../ink/ink161.xml"/><Relationship Id="rId530" Type="http://schemas.openxmlformats.org/officeDocument/2006/relationships/image" Target="../media/image265.png"/><Relationship Id="rId768" Type="http://schemas.openxmlformats.org/officeDocument/2006/relationships/customXml" Target="../ink/ink384.xml"/><Relationship Id="rId975" Type="http://schemas.openxmlformats.org/officeDocument/2006/relationships/image" Target="../media/image485.png"/><Relationship Id="rId20" Type="http://schemas.openxmlformats.org/officeDocument/2006/relationships/image" Target="../media/image10.png"/><Relationship Id="rId628" Type="http://schemas.openxmlformats.org/officeDocument/2006/relationships/image" Target="../media/image314.png"/><Relationship Id="rId835" Type="http://schemas.openxmlformats.org/officeDocument/2006/relationships/image" Target="../media/image417.png"/><Relationship Id="rId267" Type="http://schemas.openxmlformats.org/officeDocument/2006/relationships/customXml" Target="../ink/ink133.xml"/><Relationship Id="rId474" Type="http://schemas.openxmlformats.org/officeDocument/2006/relationships/image" Target="../media/image237.png"/><Relationship Id="rId127" Type="http://schemas.openxmlformats.org/officeDocument/2006/relationships/customXml" Target="../ink/ink63.xml"/><Relationship Id="rId681" Type="http://schemas.openxmlformats.org/officeDocument/2006/relationships/customXml" Target="../ink/ink340.xml"/><Relationship Id="rId779" Type="http://schemas.openxmlformats.org/officeDocument/2006/relationships/image" Target="../media/image389.png"/><Relationship Id="rId902" Type="http://schemas.openxmlformats.org/officeDocument/2006/relationships/customXml" Target="../ink/ink452.xml"/><Relationship Id="rId986" Type="http://schemas.openxmlformats.org/officeDocument/2006/relationships/customXml" Target="../ink/ink495.xml"/><Relationship Id="rId31" Type="http://schemas.openxmlformats.org/officeDocument/2006/relationships/customXml" Target="../ink/ink15.xml"/><Relationship Id="rId334" Type="http://schemas.openxmlformats.org/officeDocument/2006/relationships/image" Target="../media/image167.png"/><Relationship Id="rId541" Type="http://schemas.openxmlformats.org/officeDocument/2006/relationships/customXml" Target="../ink/ink270.xml"/><Relationship Id="rId639" Type="http://schemas.openxmlformats.org/officeDocument/2006/relationships/customXml" Target="../ink/ink319.xml"/><Relationship Id="rId180" Type="http://schemas.openxmlformats.org/officeDocument/2006/relationships/image" Target="../media/image90.png"/><Relationship Id="rId278" Type="http://schemas.openxmlformats.org/officeDocument/2006/relationships/image" Target="../media/image139.png"/><Relationship Id="rId401" Type="http://schemas.openxmlformats.org/officeDocument/2006/relationships/customXml" Target="../ink/ink200.xml"/><Relationship Id="rId846" Type="http://schemas.openxmlformats.org/officeDocument/2006/relationships/image" Target="../media/image422.png"/><Relationship Id="rId485" Type="http://schemas.openxmlformats.org/officeDocument/2006/relationships/customXml" Target="../ink/ink242.xml"/><Relationship Id="rId692" Type="http://schemas.openxmlformats.org/officeDocument/2006/relationships/image" Target="../media/image346.png"/><Relationship Id="rId706" Type="http://schemas.openxmlformats.org/officeDocument/2006/relationships/customXml" Target="../ink/ink353.xml"/><Relationship Id="rId913" Type="http://schemas.openxmlformats.org/officeDocument/2006/relationships/image" Target="../media/image455.png"/><Relationship Id="rId42" Type="http://schemas.openxmlformats.org/officeDocument/2006/relationships/image" Target="../media/image21.png"/><Relationship Id="rId138" Type="http://schemas.openxmlformats.org/officeDocument/2006/relationships/image" Target="../media/image69.png"/><Relationship Id="rId345" Type="http://schemas.openxmlformats.org/officeDocument/2006/relationships/customXml" Target="../ink/ink172.xml"/><Relationship Id="rId552" Type="http://schemas.openxmlformats.org/officeDocument/2006/relationships/image" Target="../media/image276.png"/><Relationship Id="rId191" Type="http://schemas.openxmlformats.org/officeDocument/2006/relationships/customXml" Target="../ink/ink95.xml"/><Relationship Id="rId205" Type="http://schemas.openxmlformats.org/officeDocument/2006/relationships/customXml" Target="../ink/ink102.xml"/><Relationship Id="rId412" Type="http://schemas.openxmlformats.org/officeDocument/2006/relationships/image" Target="../media/image206.png"/><Relationship Id="rId857" Type="http://schemas.openxmlformats.org/officeDocument/2006/relationships/image" Target="../media/image427.png"/><Relationship Id="rId289" Type="http://schemas.openxmlformats.org/officeDocument/2006/relationships/customXml" Target="../ink/ink144.xml"/><Relationship Id="rId496" Type="http://schemas.openxmlformats.org/officeDocument/2006/relationships/image" Target="../media/image248.png"/><Relationship Id="rId717" Type="http://schemas.openxmlformats.org/officeDocument/2006/relationships/image" Target="../media/image358.png"/><Relationship Id="rId924" Type="http://schemas.openxmlformats.org/officeDocument/2006/relationships/customXml" Target="../ink/ink463.xml"/><Relationship Id="rId53" Type="http://schemas.openxmlformats.org/officeDocument/2006/relationships/customXml" Target="../ink/ink26.xml"/><Relationship Id="rId149" Type="http://schemas.openxmlformats.org/officeDocument/2006/relationships/customXml" Target="../ink/ink74.xml"/><Relationship Id="rId356" Type="http://schemas.openxmlformats.org/officeDocument/2006/relationships/image" Target="../media/image178.png"/><Relationship Id="rId563" Type="http://schemas.openxmlformats.org/officeDocument/2006/relationships/customXml" Target="../ink/ink281.xml"/><Relationship Id="rId770" Type="http://schemas.openxmlformats.org/officeDocument/2006/relationships/customXml" Target="../ink/ink385.xml"/><Relationship Id="rId216" Type="http://schemas.openxmlformats.org/officeDocument/2006/relationships/image" Target="../media/image108.png"/><Relationship Id="rId423" Type="http://schemas.openxmlformats.org/officeDocument/2006/relationships/customXml" Target="../ink/ink211.xml"/><Relationship Id="rId868" Type="http://schemas.openxmlformats.org/officeDocument/2006/relationships/customXml" Target="../ink/ink435.xml"/><Relationship Id="rId630" Type="http://schemas.openxmlformats.org/officeDocument/2006/relationships/image" Target="../media/image315.png"/><Relationship Id="rId728" Type="http://schemas.openxmlformats.org/officeDocument/2006/relationships/customXml" Target="../ink/ink364.xml"/><Relationship Id="rId935" Type="http://schemas.openxmlformats.org/officeDocument/2006/relationships/image" Target="../media/image466.png"/><Relationship Id="rId64" Type="http://schemas.openxmlformats.org/officeDocument/2006/relationships/image" Target="../media/image32.png"/><Relationship Id="rId367" Type="http://schemas.openxmlformats.org/officeDocument/2006/relationships/customXml" Target="../ink/ink183.xml"/><Relationship Id="rId574" Type="http://schemas.openxmlformats.org/officeDocument/2006/relationships/image" Target="../media/image287.png"/><Relationship Id="rId227" Type="http://schemas.openxmlformats.org/officeDocument/2006/relationships/customXml" Target="../ink/ink113.xml"/><Relationship Id="rId781" Type="http://schemas.openxmlformats.org/officeDocument/2006/relationships/image" Target="../media/image390.png"/><Relationship Id="rId879" Type="http://schemas.openxmlformats.org/officeDocument/2006/relationships/image" Target="../media/image438.png"/><Relationship Id="rId434" Type="http://schemas.openxmlformats.org/officeDocument/2006/relationships/image" Target="../media/image217.png"/><Relationship Id="rId641" Type="http://schemas.openxmlformats.org/officeDocument/2006/relationships/customXml" Target="../ink/ink320.xml"/><Relationship Id="rId739" Type="http://schemas.openxmlformats.org/officeDocument/2006/relationships/image" Target="../media/image369.png"/><Relationship Id="rId280" Type="http://schemas.openxmlformats.org/officeDocument/2006/relationships/image" Target="../media/image140.png"/><Relationship Id="rId501" Type="http://schemas.openxmlformats.org/officeDocument/2006/relationships/customXml" Target="../ink/ink250.xml"/><Relationship Id="rId946" Type="http://schemas.openxmlformats.org/officeDocument/2006/relationships/customXml" Target="../ink/ink474.xml"/><Relationship Id="rId75" Type="http://schemas.openxmlformats.org/officeDocument/2006/relationships/customXml" Target="../ink/ink37.xml"/><Relationship Id="rId140" Type="http://schemas.openxmlformats.org/officeDocument/2006/relationships/image" Target="../media/image70.png"/><Relationship Id="rId378" Type="http://schemas.openxmlformats.org/officeDocument/2006/relationships/image" Target="../media/image189.png"/><Relationship Id="rId585" Type="http://schemas.openxmlformats.org/officeDocument/2006/relationships/customXml" Target="../ink/ink292.xml"/><Relationship Id="rId792" Type="http://schemas.openxmlformats.org/officeDocument/2006/relationships/customXml" Target="../ink/ink396.xml"/><Relationship Id="rId806" Type="http://schemas.openxmlformats.org/officeDocument/2006/relationships/customXml" Target="../ink/ink403.xml"/><Relationship Id="rId6" Type="http://schemas.openxmlformats.org/officeDocument/2006/relationships/image" Target="../media/image3.png"/><Relationship Id="rId238" Type="http://schemas.openxmlformats.org/officeDocument/2006/relationships/image" Target="../media/image119.png"/><Relationship Id="rId445" Type="http://schemas.openxmlformats.org/officeDocument/2006/relationships/customXml" Target="../ink/ink222.xml"/><Relationship Id="rId652" Type="http://schemas.openxmlformats.org/officeDocument/2006/relationships/image" Target="../media/image326.png"/><Relationship Id="rId291" Type="http://schemas.openxmlformats.org/officeDocument/2006/relationships/customXml" Target="../ink/ink145.xml"/><Relationship Id="rId305" Type="http://schemas.openxmlformats.org/officeDocument/2006/relationships/customXml" Target="../ink/ink152.xml"/><Relationship Id="rId512" Type="http://schemas.openxmlformats.org/officeDocument/2006/relationships/image" Target="../media/image256.png"/><Relationship Id="rId957" Type="http://schemas.openxmlformats.org/officeDocument/2006/relationships/customXml" Target="../ink/ink480.xml"/><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customXml" Target="../ink/ink194.xml"/><Relationship Id="rId596" Type="http://schemas.openxmlformats.org/officeDocument/2006/relationships/image" Target="../media/image298.png"/><Relationship Id="rId817" Type="http://schemas.openxmlformats.org/officeDocument/2006/relationships/image" Target="../media/image408.png"/><Relationship Id="rId249" Type="http://schemas.openxmlformats.org/officeDocument/2006/relationships/customXml" Target="../ink/ink124.xml"/><Relationship Id="rId456" Type="http://schemas.openxmlformats.org/officeDocument/2006/relationships/image" Target="../media/image228.png"/><Relationship Id="rId663" Type="http://schemas.openxmlformats.org/officeDocument/2006/relationships/customXml" Target="../ink/ink331.xml"/><Relationship Id="rId870" Type="http://schemas.openxmlformats.org/officeDocument/2006/relationships/customXml" Target="../ink/ink436.xml"/><Relationship Id="rId13" Type="http://schemas.openxmlformats.org/officeDocument/2006/relationships/customXml" Target="../ink/ink6.xml"/><Relationship Id="rId109" Type="http://schemas.openxmlformats.org/officeDocument/2006/relationships/customXml" Target="../ink/ink54.xml"/><Relationship Id="rId316" Type="http://schemas.openxmlformats.org/officeDocument/2006/relationships/image" Target="../media/image158.png"/><Relationship Id="rId523" Type="http://schemas.openxmlformats.org/officeDocument/2006/relationships/customXml" Target="../ink/ink261.xml"/><Relationship Id="rId968" Type="http://schemas.openxmlformats.org/officeDocument/2006/relationships/image" Target="../media/image482.png"/><Relationship Id="rId97" Type="http://schemas.openxmlformats.org/officeDocument/2006/relationships/customXml" Target="../ink/ink48.xml"/><Relationship Id="rId730" Type="http://schemas.openxmlformats.org/officeDocument/2006/relationships/customXml" Target="../ink/ink365.xml"/><Relationship Id="rId828" Type="http://schemas.openxmlformats.org/officeDocument/2006/relationships/customXml" Target="../ink/ink414.xml"/><Relationship Id="rId162" Type="http://schemas.openxmlformats.org/officeDocument/2006/relationships/image" Target="../media/image81.png"/><Relationship Id="rId467" Type="http://schemas.openxmlformats.org/officeDocument/2006/relationships/customXml" Target="../ink/ink233.xml"/><Relationship Id="rId674" Type="http://schemas.openxmlformats.org/officeDocument/2006/relationships/image" Target="../media/image337.png"/><Relationship Id="rId881" Type="http://schemas.openxmlformats.org/officeDocument/2006/relationships/image" Target="../media/image439.png"/><Relationship Id="rId979" Type="http://schemas.openxmlformats.org/officeDocument/2006/relationships/image" Target="../media/image487.png"/><Relationship Id="rId24" Type="http://schemas.openxmlformats.org/officeDocument/2006/relationships/image" Target="../media/image12.png"/><Relationship Id="rId327" Type="http://schemas.openxmlformats.org/officeDocument/2006/relationships/customXml" Target="../ink/ink163.xml"/><Relationship Id="rId534" Type="http://schemas.openxmlformats.org/officeDocument/2006/relationships/image" Target="../media/image267.png"/><Relationship Id="rId741" Type="http://schemas.openxmlformats.org/officeDocument/2006/relationships/image" Target="../media/image370.png"/><Relationship Id="rId839" Type="http://schemas.openxmlformats.org/officeDocument/2006/relationships/image" Target="../media/image419.png"/><Relationship Id="rId173" Type="http://schemas.openxmlformats.org/officeDocument/2006/relationships/customXml" Target="../ink/ink86.xml"/><Relationship Id="rId380" Type="http://schemas.openxmlformats.org/officeDocument/2006/relationships/image" Target="../media/image190.png"/><Relationship Id="rId601" Type="http://schemas.openxmlformats.org/officeDocument/2006/relationships/customXml" Target="../ink/ink300.xml"/><Relationship Id="rId240" Type="http://schemas.openxmlformats.org/officeDocument/2006/relationships/image" Target="../media/image120.png"/><Relationship Id="rId478" Type="http://schemas.openxmlformats.org/officeDocument/2006/relationships/image" Target="../media/image239.png"/><Relationship Id="rId685" Type="http://schemas.openxmlformats.org/officeDocument/2006/relationships/customXml" Target="../ink/ink342.xml"/><Relationship Id="rId892" Type="http://schemas.openxmlformats.org/officeDocument/2006/relationships/customXml" Target="../ink/ink447.xml"/><Relationship Id="rId906" Type="http://schemas.openxmlformats.org/officeDocument/2006/relationships/customXml" Target="../ink/ink454.xml"/><Relationship Id="rId35" Type="http://schemas.openxmlformats.org/officeDocument/2006/relationships/customXml" Target="../ink/ink17.xml"/><Relationship Id="rId100" Type="http://schemas.openxmlformats.org/officeDocument/2006/relationships/image" Target="../media/image50.png"/><Relationship Id="rId338" Type="http://schemas.openxmlformats.org/officeDocument/2006/relationships/image" Target="../media/image169.png"/><Relationship Id="rId545" Type="http://schemas.openxmlformats.org/officeDocument/2006/relationships/customXml" Target="../ink/ink272.xml"/><Relationship Id="rId752" Type="http://schemas.openxmlformats.org/officeDocument/2006/relationships/customXml" Target="../ink/ink376.xml"/><Relationship Id="rId184" Type="http://schemas.openxmlformats.org/officeDocument/2006/relationships/image" Target="../media/image92.png"/><Relationship Id="rId391" Type="http://schemas.openxmlformats.org/officeDocument/2006/relationships/customXml" Target="../ink/ink195.xml"/><Relationship Id="rId405" Type="http://schemas.openxmlformats.org/officeDocument/2006/relationships/customXml" Target="../ink/ink202.xml"/><Relationship Id="rId612" Type="http://schemas.openxmlformats.org/officeDocument/2006/relationships/image" Target="../media/image306.png"/><Relationship Id="rId251" Type="http://schemas.openxmlformats.org/officeDocument/2006/relationships/customXml" Target="../ink/ink125.xml"/><Relationship Id="rId489" Type="http://schemas.openxmlformats.org/officeDocument/2006/relationships/customXml" Target="../ink/ink244.xml"/><Relationship Id="rId696" Type="http://schemas.openxmlformats.org/officeDocument/2006/relationships/image" Target="../media/image348.png"/><Relationship Id="rId917" Type="http://schemas.openxmlformats.org/officeDocument/2006/relationships/image" Target="../media/image457.png"/><Relationship Id="rId46" Type="http://schemas.openxmlformats.org/officeDocument/2006/relationships/image" Target="../media/image23.png"/><Relationship Id="rId349" Type="http://schemas.openxmlformats.org/officeDocument/2006/relationships/customXml" Target="../ink/ink174.xml"/><Relationship Id="rId556" Type="http://schemas.openxmlformats.org/officeDocument/2006/relationships/image" Target="../media/image278.png"/><Relationship Id="rId763" Type="http://schemas.openxmlformats.org/officeDocument/2006/relationships/image" Target="../media/image381.png"/><Relationship Id="rId111" Type="http://schemas.openxmlformats.org/officeDocument/2006/relationships/customXml" Target="../ink/ink55.xml"/><Relationship Id="rId195" Type="http://schemas.openxmlformats.org/officeDocument/2006/relationships/customXml" Target="../ink/ink97.xml"/><Relationship Id="rId209" Type="http://schemas.openxmlformats.org/officeDocument/2006/relationships/customXml" Target="../ink/ink104.xml"/><Relationship Id="rId416" Type="http://schemas.openxmlformats.org/officeDocument/2006/relationships/image" Target="../media/image208.png"/><Relationship Id="rId970" Type="http://schemas.openxmlformats.org/officeDocument/2006/relationships/image" Target="../media/image483.png"/><Relationship Id="rId623" Type="http://schemas.openxmlformats.org/officeDocument/2006/relationships/customXml" Target="../ink/ink311.xml"/><Relationship Id="rId830" Type="http://schemas.openxmlformats.org/officeDocument/2006/relationships/customXml" Target="../ink/ink415.xml"/><Relationship Id="rId928" Type="http://schemas.openxmlformats.org/officeDocument/2006/relationships/customXml" Target="../ink/ink465.xml"/><Relationship Id="rId57" Type="http://schemas.openxmlformats.org/officeDocument/2006/relationships/customXml" Target="../ink/ink28.xml"/><Relationship Id="rId262" Type="http://schemas.openxmlformats.org/officeDocument/2006/relationships/image" Target="../media/image131.png"/><Relationship Id="rId567" Type="http://schemas.openxmlformats.org/officeDocument/2006/relationships/customXml" Target="../ink/ink283.xml"/><Relationship Id="rId122" Type="http://schemas.openxmlformats.org/officeDocument/2006/relationships/image" Target="../media/image61.png"/><Relationship Id="rId774" Type="http://schemas.openxmlformats.org/officeDocument/2006/relationships/customXml" Target="../ink/ink387.xml"/><Relationship Id="rId981" Type="http://schemas.openxmlformats.org/officeDocument/2006/relationships/image" Target="../media/image488.png"/><Relationship Id="rId427" Type="http://schemas.openxmlformats.org/officeDocument/2006/relationships/customXml" Target="../ink/ink213.xml"/><Relationship Id="rId634" Type="http://schemas.openxmlformats.org/officeDocument/2006/relationships/image" Target="../media/image317.png"/><Relationship Id="rId841" Type="http://schemas.openxmlformats.org/officeDocument/2006/relationships/image" Target="../media/image420.png"/><Relationship Id="rId273" Type="http://schemas.openxmlformats.org/officeDocument/2006/relationships/customXml" Target="../ink/ink136.xml"/><Relationship Id="rId480" Type="http://schemas.openxmlformats.org/officeDocument/2006/relationships/image" Target="../media/image240.png"/><Relationship Id="rId701" Type="http://schemas.openxmlformats.org/officeDocument/2006/relationships/image" Target="../media/image350.png"/><Relationship Id="rId939" Type="http://schemas.openxmlformats.org/officeDocument/2006/relationships/image" Target="../media/image468.png"/><Relationship Id="rId68" Type="http://schemas.openxmlformats.org/officeDocument/2006/relationships/image" Target="../media/image34.png"/><Relationship Id="rId133" Type="http://schemas.openxmlformats.org/officeDocument/2006/relationships/customXml" Target="../ink/ink66.xml"/><Relationship Id="rId340" Type="http://schemas.openxmlformats.org/officeDocument/2006/relationships/image" Target="../media/image170.png"/><Relationship Id="rId578" Type="http://schemas.openxmlformats.org/officeDocument/2006/relationships/image" Target="../media/image289.png"/><Relationship Id="rId785" Type="http://schemas.openxmlformats.org/officeDocument/2006/relationships/image" Target="../media/image392.png"/><Relationship Id="rId200" Type="http://schemas.openxmlformats.org/officeDocument/2006/relationships/image" Target="../media/image100.png"/><Relationship Id="rId438" Type="http://schemas.openxmlformats.org/officeDocument/2006/relationships/image" Target="../media/image219.png"/><Relationship Id="rId645" Type="http://schemas.openxmlformats.org/officeDocument/2006/relationships/customXml" Target="../ink/ink322.xml"/><Relationship Id="rId852" Type="http://schemas.openxmlformats.org/officeDocument/2006/relationships/image" Target="../media/image425.png"/><Relationship Id="rId284" Type="http://schemas.openxmlformats.org/officeDocument/2006/relationships/image" Target="../media/image142.png"/><Relationship Id="rId491" Type="http://schemas.openxmlformats.org/officeDocument/2006/relationships/customXml" Target="../ink/ink245.xml"/><Relationship Id="rId505" Type="http://schemas.openxmlformats.org/officeDocument/2006/relationships/customXml" Target="../ink/ink252.xml"/><Relationship Id="rId712" Type="http://schemas.openxmlformats.org/officeDocument/2006/relationships/customXml" Target="../ink/ink356.xml"/><Relationship Id="rId79" Type="http://schemas.openxmlformats.org/officeDocument/2006/relationships/customXml" Target="../ink/ink39.xml"/><Relationship Id="rId144" Type="http://schemas.openxmlformats.org/officeDocument/2006/relationships/image" Target="../media/image72.png"/><Relationship Id="rId589" Type="http://schemas.openxmlformats.org/officeDocument/2006/relationships/customXml" Target="../ink/ink294.xml"/><Relationship Id="rId796" Type="http://schemas.openxmlformats.org/officeDocument/2006/relationships/customXml" Target="../ink/ink398.xml"/><Relationship Id="rId351" Type="http://schemas.openxmlformats.org/officeDocument/2006/relationships/customXml" Target="../ink/ink175.xml"/><Relationship Id="rId449" Type="http://schemas.openxmlformats.org/officeDocument/2006/relationships/customXml" Target="../ink/ink224.xml"/><Relationship Id="rId656" Type="http://schemas.openxmlformats.org/officeDocument/2006/relationships/image" Target="../media/image328.png"/><Relationship Id="rId863" Type="http://schemas.openxmlformats.org/officeDocument/2006/relationships/image" Target="../media/image430.png"/><Relationship Id="rId211" Type="http://schemas.openxmlformats.org/officeDocument/2006/relationships/customXml" Target="../ink/ink105.xml"/><Relationship Id="rId295" Type="http://schemas.openxmlformats.org/officeDocument/2006/relationships/customXml" Target="../ink/ink147.xml"/><Relationship Id="rId309" Type="http://schemas.openxmlformats.org/officeDocument/2006/relationships/customXml" Target="../ink/ink154.xml"/><Relationship Id="rId516" Type="http://schemas.openxmlformats.org/officeDocument/2006/relationships/image" Target="../media/image258.png"/><Relationship Id="rId723" Type="http://schemas.openxmlformats.org/officeDocument/2006/relationships/image" Target="../media/image361.png"/><Relationship Id="rId930" Type="http://schemas.openxmlformats.org/officeDocument/2006/relationships/customXml" Target="../ink/ink466.xml"/><Relationship Id="rId155" Type="http://schemas.openxmlformats.org/officeDocument/2006/relationships/customXml" Target="../ink/ink77.xml"/><Relationship Id="rId362" Type="http://schemas.openxmlformats.org/officeDocument/2006/relationships/image" Target="../media/image181.png"/><Relationship Id="rId222" Type="http://schemas.openxmlformats.org/officeDocument/2006/relationships/image" Target="../media/image111.png"/><Relationship Id="rId667" Type="http://schemas.openxmlformats.org/officeDocument/2006/relationships/customXml" Target="../ink/ink333.xml"/><Relationship Id="rId874" Type="http://schemas.openxmlformats.org/officeDocument/2006/relationships/customXml" Target="../ink/ink438.xml"/><Relationship Id="rId17" Type="http://schemas.openxmlformats.org/officeDocument/2006/relationships/customXml" Target="../ink/ink8.xml"/><Relationship Id="rId527" Type="http://schemas.openxmlformats.org/officeDocument/2006/relationships/customXml" Target="../ink/ink263.xml"/><Relationship Id="rId734" Type="http://schemas.openxmlformats.org/officeDocument/2006/relationships/customXml" Target="../ink/ink367.xml"/><Relationship Id="rId941" Type="http://schemas.openxmlformats.org/officeDocument/2006/relationships/image" Target="../media/image469.png"/><Relationship Id="rId70" Type="http://schemas.openxmlformats.org/officeDocument/2006/relationships/image" Target="../media/image35.png"/><Relationship Id="rId166" Type="http://schemas.openxmlformats.org/officeDocument/2006/relationships/image" Target="../media/image83.png"/><Relationship Id="rId373" Type="http://schemas.openxmlformats.org/officeDocument/2006/relationships/customXml" Target="../ink/ink186.xml"/><Relationship Id="rId580" Type="http://schemas.openxmlformats.org/officeDocument/2006/relationships/image" Target="../media/image290.png"/><Relationship Id="rId801" Type="http://schemas.openxmlformats.org/officeDocument/2006/relationships/image" Target="../media/image400.png"/><Relationship Id="rId1" Type="http://schemas.openxmlformats.org/officeDocument/2006/relationships/slideLayout" Target="../slideLayouts/slideLayout1.xml"/><Relationship Id="rId233" Type="http://schemas.openxmlformats.org/officeDocument/2006/relationships/customXml" Target="../ink/ink116.xml"/><Relationship Id="rId440" Type="http://schemas.openxmlformats.org/officeDocument/2006/relationships/image" Target="../media/image220.png"/><Relationship Id="rId678" Type="http://schemas.openxmlformats.org/officeDocument/2006/relationships/image" Target="../media/image339.png"/><Relationship Id="rId885" Type="http://schemas.openxmlformats.org/officeDocument/2006/relationships/image" Target="../media/image441.png"/><Relationship Id="rId28" Type="http://schemas.openxmlformats.org/officeDocument/2006/relationships/image" Target="../media/image14.png"/><Relationship Id="rId300" Type="http://schemas.openxmlformats.org/officeDocument/2006/relationships/image" Target="../media/image150.png"/><Relationship Id="rId538" Type="http://schemas.openxmlformats.org/officeDocument/2006/relationships/image" Target="../media/image269.png"/><Relationship Id="rId745" Type="http://schemas.openxmlformats.org/officeDocument/2006/relationships/image" Target="../media/image372.png"/><Relationship Id="rId952" Type="http://schemas.openxmlformats.org/officeDocument/2006/relationships/customXml" Target="../ink/ink477.xml"/><Relationship Id="rId81" Type="http://schemas.openxmlformats.org/officeDocument/2006/relationships/customXml" Target="../ink/ink40.xml"/><Relationship Id="rId177" Type="http://schemas.openxmlformats.org/officeDocument/2006/relationships/customXml" Target="../ink/ink88.xml"/><Relationship Id="rId384" Type="http://schemas.openxmlformats.org/officeDocument/2006/relationships/image" Target="../media/image192.png"/><Relationship Id="rId591" Type="http://schemas.openxmlformats.org/officeDocument/2006/relationships/customXml" Target="../ink/ink295.xml"/><Relationship Id="rId605" Type="http://schemas.openxmlformats.org/officeDocument/2006/relationships/customXml" Target="../ink/ink302.xml"/><Relationship Id="rId812" Type="http://schemas.openxmlformats.org/officeDocument/2006/relationships/customXml" Target="../ink/ink406.xml"/><Relationship Id="rId244" Type="http://schemas.openxmlformats.org/officeDocument/2006/relationships/image" Target="../media/image122.png"/><Relationship Id="rId689" Type="http://schemas.openxmlformats.org/officeDocument/2006/relationships/customXml" Target="../ink/ink344.xml"/><Relationship Id="rId896" Type="http://schemas.openxmlformats.org/officeDocument/2006/relationships/customXml" Target="../ink/ink449.xml"/><Relationship Id="rId39" Type="http://schemas.openxmlformats.org/officeDocument/2006/relationships/customXml" Target="../ink/ink19.xml"/><Relationship Id="rId451" Type="http://schemas.openxmlformats.org/officeDocument/2006/relationships/customXml" Target="../ink/ink225.xml"/><Relationship Id="rId549" Type="http://schemas.openxmlformats.org/officeDocument/2006/relationships/customXml" Target="../ink/ink274.xml"/><Relationship Id="rId756" Type="http://schemas.openxmlformats.org/officeDocument/2006/relationships/customXml" Target="../ink/ink378.xml"/><Relationship Id="rId104" Type="http://schemas.openxmlformats.org/officeDocument/2006/relationships/image" Target="../media/image52.png"/><Relationship Id="rId188" Type="http://schemas.openxmlformats.org/officeDocument/2006/relationships/image" Target="../media/image94.png"/><Relationship Id="rId311" Type="http://schemas.openxmlformats.org/officeDocument/2006/relationships/customXml" Target="../ink/ink155.xml"/><Relationship Id="rId395" Type="http://schemas.openxmlformats.org/officeDocument/2006/relationships/customXml" Target="../ink/ink197.xml"/><Relationship Id="rId409" Type="http://schemas.openxmlformats.org/officeDocument/2006/relationships/customXml" Target="../ink/ink204.xml"/><Relationship Id="rId963" Type="http://schemas.openxmlformats.org/officeDocument/2006/relationships/customXml" Target="../ink/ink483.xml"/><Relationship Id="rId92" Type="http://schemas.openxmlformats.org/officeDocument/2006/relationships/image" Target="../media/image46.png"/><Relationship Id="rId616" Type="http://schemas.openxmlformats.org/officeDocument/2006/relationships/image" Target="../media/image308.png"/><Relationship Id="rId823" Type="http://schemas.openxmlformats.org/officeDocument/2006/relationships/image" Target="../media/image411.png"/><Relationship Id="rId255" Type="http://schemas.openxmlformats.org/officeDocument/2006/relationships/customXml" Target="../ink/ink127.xml"/><Relationship Id="rId462" Type="http://schemas.openxmlformats.org/officeDocument/2006/relationships/image" Target="../media/image231.png"/><Relationship Id="rId115" Type="http://schemas.openxmlformats.org/officeDocument/2006/relationships/customXml" Target="../ink/ink57.xml"/><Relationship Id="rId322" Type="http://schemas.openxmlformats.org/officeDocument/2006/relationships/image" Target="../media/image161.png"/><Relationship Id="rId767" Type="http://schemas.openxmlformats.org/officeDocument/2006/relationships/image" Target="../media/image383.png"/><Relationship Id="rId974" Type="http://schemas.openxmlformats.org/officeDocument/2006/relationships/customXml" Target="../ink/ink489.xml"/><Relationship Id="rId199" Type="http://schemas.openxmlformats.org/officeDocument/2006/relationships/customXml" Target="../ink/ink99.xml"/><Relationship Id="rId627" Type="http://schemas.openxmlformats.org/officeDocument/2006/relationships/customXml" Target="../ink/ink313.xml"/><Relationship Id="rId834" Type="http://schemas.openxmlformats.org/officeDocument/2006/relationships/customXml" Target="../ink/ink417.xml"/><Relationship Id="rId266" Type="http://schemas.openxmlformats.org/officeDocument/2006/relationships/image" Target="../media/image133.png"/><Relationship Id="rId473" Type="http://schemas.openxmlformats.org/officeDocument/2006/relationships/customXml" Target="../ink/ink236.xml"/><Relationship Id="rId680" Type="http://schemas.openxmlformats.org/officeDocument/2006/relationships/image" Target="../media/image340.png"/><Relationship Id="rId901" Type="http://schemas.openxmlformats.org/officeDocument/2006/relationships/image" Target="../media/image449.png"/><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image" Target="../media/image270.png"/><Relationship Id="rId778" Type="http://schemas.openxmlformats.org/officeDocument/2006/relationships/customXml" Target="../ink/ink389.xml"/><Relationship Id="rId943" Type="http://schemas.openxmlformats.org/officeDocument/2006/relationships/image" Target="../media/image470.png"/><Relationship Id="rId985" Type="http://schemas.openxmlformats.org/officeDocument/2006/relationships/image" Target="../media/image490.png"/><Relationship Id="rId72" Type="http://schemas.openxmlformats.org/officeDocument/2006/relationships/image" Target="../media/image36.png"/><Relationship Id="rId375" Type="http://schemas.openxmlformats.org/officeDocument/2006/relationships/customXml" Target="../ink/ink187.xml"/><Relationship Id="rId582" Type="http://schemas.openxmlformats.org/officeDocument/2006/relationships/image" Target="../media/image291.png"/><Relationship Id="rId638" Type="http://schemas.openxmlformats.org/officeDocument/2006/relationships/image" Target="../media/image319.png"/><Relationship Id="rId803" Type="http://schemas.openxmlformats.org/officeDocument/2006/relationships/image" Target="../media/image401.png"/><Relationship Id="rId845" Type="http://schemas.openxmlformats.org/officeDocument/2006/relationships/customXml" Target="../ink/ink423.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00.png"/><Relationship Id="rId442" Type="http://schemas.openxmlformats.org/officeDocument/2006/relationships/image" Target="../media/image221.png"/><Relationship Id="rId484" Type="http://schemas.openxmlformats.org/officeDocument/2006/relationships/image" Target="../media/image242.png"/><Relationship Id="rId705" Type="http://schemas.openxmlformats.org/officeDocument/2006/relationships/image" Target="../media/image352.png"/><Relationship Id="rId887" Type="http://schemas.openxmlformats.org/officeDocument/2006/relationships/image" Target="../media/image442.png"/><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691" Type="http://schemas.openxmlformats.org/officeDocument/2006/relationships/customXml" Target="../ink/ink345.xml"/><Relationship Id="rId747" Type="http://schemas.openxmlformats.org/officeDocument/2006/relationships/image" Target="../media/image373.png"/><Relationship Id="rId789" Type="http://schemas.openxmlformats.org/officeDocument/2006/relationships/image" Target="../media/image394.png"/><Relationship Id="rId912" Type="http://schemas.openxmlformats.org/officeDocument/2006/relationships/customXml" Target="../ink/ink457.xml"/><Relationship Id="rId954" Type="http://schemas.openxmlformats.org/officeDocument/2006/relationships/customXml" Target="../ink/ink478.xml"/><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193.png"/><Relationship Id="rId551" Type="http://schemas.openxmlformats.org/officeDocument/2006/relationships/customXml" Target="../ink/ink275.xml"/><Relationship Id="rId593" Type="http://schemas.openxmlformats.org/officeDocument/2006/relationships/customXml" Target="../ink/ink296.xml"/><Relationship Id="rId607" Type="http://schemas.openxmlformats.org/officeDocument/2006/relationships/customXml" Target="../ink/ink303.xml"/><Relationship Id="rId649" Type="http://schemas.openxmlformats.org/officeDocument/2006/relationships/customXml" Target="../ink/ink324.xml"/><Relationship Id="rId814" Type="http://schemas.openxmlformats.org/officeDocument/2006/relationships/customXml" Target="../ink/ink407.xml"/><Relationship Id="rId856" Type="http://schemas.openxmlformats.org/officeDocument/2006/relationships/customXml" Target="../ink/ink429.xml"/><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customXml" Target="../ink/ink254.xml"/><Relationship Id="rId660" Type="http://schemas.openxmlformats.org/officeDocument/2006/relationships/image" Target="../media/image330.png"/><Relationship Id="rId898" Type="http://schemas.openxmlformats.org/officeDocument/2006/relationships/customXml" Target="../ink/ink450.xml"/><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customXml" Target="../ink/ink247.xml"/><Relationship Id="rId716" Type="http://schemas.openxmlformats.org/officeDocument/2006/relationships/customXml" Target="../ink/ink358.xml"/><Relationship Id="rId758" Type="http://schemas.openxmlformats.org/officeDocument/2006/relationships/customXml" Target="../ink/ink379.xml"/><Relationship Id="rId923" Type="http://schemas.openxmlformats.org/officeDocument/2006/relationships/image" Target="../media/image460.png"/><Relationship Id="rId965" Type="http://schemas.openxmlformats.org/officeDocument/2006/relationships/customXml" Target="../ink/ink484.xml"/><Relationship Id="rId10" Type="http://schemas.openxmlformats.org/officeDocument/2006/relationships/image" Target="../media/image5.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image" Target="../media/image260.png"/><Relationship Id="rId562" Type="http://schemas.openxmlformats.org/officeDocument/2006/relationships/image" Target="../media/image281.png"/><Relationship Id="rId618" Type="http://schemas.openxmlformats.org/officeDocument/2006/relationships/image" Target="../media/image309.png"/><Relationship Id="rId825" Type="http://schemas.openxmlformats.org/officeDocument/2006/relationships/image" Target="../media/image412.png"/><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11.png"/><Relationship Id="rId464" Type="http://schemas.openxmlformats.org/officeDocument/2006/relationships/image" Target="../media/image232.png"/><Relationship Id="rId867" Type="http://schemas.openxmlformats.org/officeDocument/2006/relationships/image" Target="../media/image432.png"/><Relationship Id="rId299" Type="http://schemas.openxmlformats.org/officeDocument/2006/relationships/customXml" Target="../ink/ink149.xml"/><Relationship Id="rId727" Type="http://schemas.openxmlformats.org/officeDocument/2006/relationships/image" Target="../media/image363.png"/><Relationship Id="rId934" Type="http://schemas.openxmlformats.org/officeDocument/2006/relationships/customXml" Target="../ink/ink468.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customXml" Target="../ink/ink286.xml"/><Relationship Id="rId780" Type="http://schemas.openxmlformats.org/officeDocument/2006/relationships/customXml" Target="../ink/ink390.xml"/><Relationship Id="rId226" Type="http://schemas.openxmlformats.org/officeDocument/2006/relationships/image" Target="../media/image113.png"/><Relationship Id="rId433" Type="http://schemas.openxmlformats.org/officeDocument/2006/relationships/customXml" Target="../ink/ink216.xml"/><Relationship Id="rId878" Type="http://schemas.openxmlformats.org/officeDocument/2006/relationships/customXml" Target="../ink/ink440.xml"/><Relationship Id="rId640" Type="http://schemas.openxmlformats.org/officeDocument/2006/relationships/image" Target="../media/image320.png"/><Relationship Id="rId738" Type="http://schemas.openxmlformats.org/officeDocument/2006/relationships/customXml" Target="../ink/ink369.xml"/><Relationship Id="rId945" Type="http://schemas.openxmlformats.org/officeDocument/2006/relationships/image" Target="../media/image471.png"/><Relationship Id="rId74" Type="http://schemas.openxmlformats.org/officeDocument/2006/relationships/image" Target="../media/image37.png"/><Relationship Id="rId377" Type="http://schemas.openxmlformats.org/officeDocument/2006/relationships/customXml" Target="../ink/ink188.xml"/><Relationship Id="rId500" Type="http://schemas.openxmlformats.org/officeDocument/2006/relationships/image" Target="../media/image250.png"/><Relationship Id="rId584" Type="http://schemas.openxmlformats.org/officeDocument/2006/relationships/image" Target="../media/image292.png"/><Relationship Id="rId805" Type="http://schemas.openxmlformats.org/officeDocument/2006/relationships/image" Target="../media/image402.png"/><Relationship Id="rId5" Type="http://schemas.openxmlformats.org/officeDocument/2006/relationships/customXml" Target="../ink/ink2.xml"/><Relationship Id="rId237" Type="http://schemas.openxmlformats.org/officeDocument/2006/relationships/customXml" Target="../ink/ink118.xml"/><Relationship Id="rId791" Type="http://schemas.openxmlformats.org/officeDocument/2006/relationships/image" Target="../media/image395.png"/><Relationship Id="rId889" Type="http://schemas.openxmlformats.org/officeDocument/2006/relationships/image" Target="../media/image443.png"/><Relationship Id="rId444" Type="http://schemas.openxmlformats.org/officeDocument/2006/relationships/image" Target="../media/image222.png"/><Relationship Id="rId651" Type="http://schemas.openxmlformats.org/officeDocument/2006/relationships/customXml" Target="../ink/ink325.xml"/><Relationship Id="rId749" Type="http://schemas.openxmlformats.org/officeDocument/2006/relationships/image" Target="../media/image374.png"/><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image" Target="../media/image194.png"/><Relationship Id="rId511" Type="http://schemas.openxmlformats.org/officeDocument/2006/relationships/customXml" Target="../ink/ink255.xml"/><Relationship Id="rId609" Type="http://schemas.openxmlformats.org/officeDocument/2006/relationships/customXml" Target="../ink/ink304.xml"/><Relationship Id="rId956" Type="http://schemas.openxmlformats.org/officeDocument/2006/relationships/image" Target="../media/image476.png"/><Relationship Id="rId85" Type="http://schemas.openxmlformats.org/officeDocument/2006/relationships/customXml" Target="../ink/ink42.xml"/><Relationship Id="rId150" Type="http://schemas.openxmlformats.org/officeDocument/2006/relationships/image" Target="../media/image75.png"/><Relationship Id="rId595" Type="http://schemas.openxmlformats.org/officeDocument/2006/relationships/customXml" Target="../ink/ink297.xml"/><Relationship Id="rId816" Type="http://schemas.openxmlformats.org/officeDocument/2006/relationships/customXml" Target="../ink/ink408.xml"/><Relationship Id="rId248" Type="http://schemas.openxmlformats.org/officeDocument/2006/relationships/image" Target="../media/image124.png"/><Relationship Id="rId455" Type="http://schemas.openxmlformats.org/officeDocument/2006/relationships/customXml" Target="../ink/ink227.xml"/><Relationship Id="rId662" Type="http://schemas.openxmlformats.org/officeDocument/2006/relationships/image" Target="../media/image331.png"/><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image" Target="../media/image261.png"/><Relationship Id="rId967" Type="http://schemas.openxmlformats.org/officeDocument/2006/relationships/customXml" Target="../ink/ink485.xml"/><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customXml" Target="../ink/ink199.xml"/><Relationship Id="rId827" Type="http://schemas.openxmlformats.org/officeDocument/2006/relationships/image" Target="../media/image413.png"/><Relationship Id="rId259" Type="http://schemas.openxmlformats.org/officeDocument/2006/relationships/customXml" Target="../ink/ink129.xml"/><Relationship Id="rId466" Type="http://schemas.openxmlformats.org/officeDocument/2006/relationships/image" Target="../media/image233.png"/><Relationship Id="rId673" Type="http://schemas.openxmlformats.org/officeDocument/2006/relationships/customXml" Target="../ink/ink336.xml"/><Relationship Id="rId880" Type="http://schemas.openxmlformats.org/officeDocument/2006/relationships/customXml" Target="../ink/ink441.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customXml" Target="../ink/ink266.xml"/><Relationship Id="rId978" Type="http://schemas.openxmlformats.org/officeDocument/2006/relationships/customXml" Target="../ink/ink491.xml"/><Relationship Id="rId740" Type="http://schemas.openxmlformats.org/officeDocument/2006/relationships/customXml" Target="../ink/ink370.xml"/><Relationship Id="rId838" Type="http://schemas.openxmlformats.org/officeDocument/2006/relationships/customXml" Target="../ink/ink419.xml"/><Relationship Id="rId172" Type="http://schemas.openxmlformats.org/officeDocument/2006/relationships/image" Target="../media/image86.png"/><Relationship Id="rId477" Type="http://schemas.openxmlformats.org/officeDocument/2006/relationships/customXml" Target="../ink/ink238.xml"/><Relationship Id="rId600" Type="http://schemas.openxmlformats.org/officeDocument/2006/relationships/image" Target="../media/image300.png"/><Relationship Id="rId684" Type="http://schemas.openxmlformats.org/officeDocument/2006/relationships/image" Target="../media/image342.png"/><Relationship Id="rId337" Type="http://schemas.openxmlformats.org/officeDocument/2006/relationships/customXml" Target="../ink/ink168.xml"/><Relationship Id="rId891" Type="http://schemas.openxmlformats.org/officeDocument/2006/relationships/image" Target="../media/image444.png"/><Relationship Id="rId905" Type="http://schemas.openxmlformats.org/officeDocument/2006/relationships/image" Target="../media/image451.png"/><Relationship Id="rId34" Type="http://schemas.openxmlformats.org/officeDocument/2006/relationships/image" Target="../media/image17.png"/><Relationship Id="rId544" Type="http://schemas.openxmlformats.org/officeDocument/2006/relationships/image" Target="../media/image272.png"/><Relationship Id="rId751" Type="http://schemas.openxmlformats.org/officeDocument/2006/relationships/image" Target="../media/image375.png"/><Relationship Id="rId849" Type="http://schemas.openxmlformats.org/officeDocument/2006/relationships/customXml" Target="../ink/ink425.xml"/><Relationship Id="rId183" Type="http://schemas.openxmlformats.org/officeDocument/2006/relationships/customXml" Target="../ink/ink91.xml"/><Relationship Id="rId390" Type="http://schemas.openxmlformats.org/officeDocument/2006/relationships/image" Target="../media/image195.png"/><Relationship Id="rId404" Type="http://schemas.openxmlformats.org/officeDocument/2006/relationships/image" Target="../media/image202.png"/><Relationship Id="rId611" Type="http://schemas.openxmlformats.org/officeDocument/2006/relationships/customXml" Target="../ink/ink305.xml"/><Relationship Id="rId250" Type="http://schemas.openxmlformats.org/officeDocument/2006/relationships/image" Target="../media/image125.png"/><Relationship Id="rId488" Type="http://schemas.openxmlformats.org/officeDocument/2006/relationships/image" Target="../media/image244.png"/><Relationship Id="rId695" Type="http://schemas.openxmlformats.org/officeDocument/2006/relationships/customXml" Target="../ink/ink347.xml"/><Relationship Id="rId709" Type="http://schemas.openxmlformats.org/officeDocument/2006/relationships/image" Target="../media/image354.png"/><Relationship Id="rId916" Type="http://schemas.openxmlformats.org/officeDocument/2006/relationships/customXml" Target="../ink/ink459.xml"/><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customXml" Target="../ink/ink277.xml"/><Relationship Id="rId762" Type="http://schemas.openxmlformats.org/officeDocument/2006/relationships/customXml" Target="../ink/ink381.xml"/><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customXml" Target="../ink/ink207.xml"/><Relationship Id="rId622" Type="http://schemas.openxmlformats.org/officeDocument/2006/relationships/image" Target="../media/image311.png"/><Relationship Id="rId261" Type="http://schemas.openxmlformats.org/officeDocument/2006/relationships/customXml" Target="../ink/ink130.xml"/><Relationship Id="rId499" Type="http://schemas.openxmlformats.org/officeDocument/2006/relationships/customXml" Target="../ink/ink249.xml"/><Relationship Id="rId927" Type="http://schemas.openxmlformats.org/officeDocument/2006/relationships/image" Target="../media/image462.png"/><Relationship Id="rId56" Type="http://schemas.openxmlformats.org/officeDocument/2006/relationships/image" Target="../media/image28.png"/><Relationship Id="rId359" Type="http://schemas.openxmlformats.org/officeDocument/2006/relationships/customXml" Target="../ink/ink179.xml"/><Relationship Id="rId566" Type="http://schemas.openxmlformats.org/officeDocument/2006/relationships/image" Target="../media/image283.png"/><Relationship Id="rId773" Type="http://schemas.openxmlformats.org/officeDocument/2006/relationships/image" Target="../media/image386.png"/><Relationship Id="rId121" Type="http://schemas.openxmlformats.org/officeDocument/2006/relationships/customXml" Target="../ink/ink60.xml"/><Relationship Id="rId219" Type="http://schemas.openxmlformats.org/officeDocument/2006/relationships/customXml" Target="../ink/ink109.xml"/><Relationship Id="rId426" Type="http://schemas.openxmlformats.org/officeDocument/2006/relationships/image" Target="../media/image213.png"/><Relationship Id="rId633" Type="http://schemas.openxmlformats.org/officeDocument/2006/relationships/customXml" Target="../ink/ink316.xml"/><Relationship Id="rId980" Type="http://schemas.openxmlformats.org/officeDocument/2006/relationships/customXml" Target="../ink/ink492.xml"/><Relationship Id="rId840" Type="http://schemas.openxmlformats.org/officeDocument/2006/relationships/customXml" Target="../ink/ink420.xml"/><Relationship Id="rId938" Type="http://schemas.openxmlformats.org/officeDocument/2006/relationships/customXml" Target="../ink/ink470.xml"/><Relationship Id="rId67" Type="http://schemas.openxmlformats.org/officeDocument/2006/relationships/customXml" Target="../ink/ink33.xml"/><Relationship Id="rId272" Type="http://schemas.openxmlformats.org/officeDocument/2006/relationships/image" Target="../media/image136.png"/><Relationship Id="rId577" Type="http://schemas.openxmlformats.org/officeDocument/2006/relationships/customXml" Target="../ink/ink288.xml"/><Relationship Id="rId700" Type="http://schemas.openxmlformats.org/officeDocument/2006/relationships/customXml" Target="../ink/ink350.xml"/><Relationship Id="rId132" Type="http://schemas.openxmlformats.org/officeDocument/2006/relationships/image" Target="../media/image66.png"/><Relationship Id="rId784" Type="http://schemas.openxmlformats.org/officeDocument/2006/relationships/customXml" Target="../ink/ink392.xml"/><Relationship Id="rId437" Type="http://schemas.openxmlformats.org/officeDocument/2006/relationships/customXml" Target="../ink/ink218.xml"/><Relationship Id="rId644" Type="http://schemas.openxmlformats.org/officeDocument/2006/relationships/image" Target="../media/image322.png"/><Relationship Id="rId851" Type="http://schemas.openxmlformats.org/officeDocument/2006/relationships/customXml" Target="../ink/ink426.xml"/><Relationship Id="rId283" Type="http://schemas.openxmlformats.org/officeDocument/2006/relationships/customXml" Target="../ink/ink141.xml"/><Relationship Id="rId490" Type="http://schemas.openxmlformats.org/officeDocument/2006/relationships/image" Target="../media/image245.png"/><Relationship Id="rId504" Type="http://schemas.openxmlformats.org/officeDocument/2006/relationships/image" Target="../media/image252.png"/><Relationship Id="rId711" Type="http://schemas.openxmlformats.org/officeDocument/2006/relationships/image" Target="../media/image355.png"/><Relationship Id="rId949" Type="http://schemas.openxmlformats.org/officeDocument/2006/relationships/image" Target="../media/image473.png"/><Relationship Id="rId78" Type="http://schemas.openxmlformats.org/officeDocument/2006/relationships/image" Target="../media/image39.png"/><Relationship Id="rId143" Type="http://schemas.openxmlformats.org/officeDocument/2006/relationships/customXml" Target="../ink/ink71.xml"/><Relationship Id="rId350" Type="http://schemas.openxmlformats.org/officeDocument/2006/relationships/image" Target="../media/image175.png"/><Relationship Id="rId588" Type="http://schemas.openxmlformats.org/officeDocument/2006/relationships/image" Target="../media/image294.png"/><Relationship Id="rId795" Type="http://schemas.openxmlformats.org/officeDocument/2006/relationships/image" Target="../media/image397.png"/><Relationship Id="rId809" Type="http://schemas.openxmlformats.org/officeDocument/2006/relationships/image" Target="../media/image404.png"/><Relationship Id="rId9" Type="http://schemas.openxmlformats.org/officeDocument/2006/relationships/customXml" Target="../ink/ink4.xml"/><Relationship Id="rId210" Type="http://schemas.openxmlformats.org/officeDocument/2006/relationships/image" Target="../media/image105.png"/><Relationship Id="rId448" Type="http://schemas.openxmlformats.org/officeDocument/2006/relationships/image" Target="../media/image224.png"/><Relationship Id="rId655" Type="http://schemas.openxmlformats.org/officeDocument/2006/relationships/customXml" Target="../ink/ink327.xml"/><Relationship Id="rId862" Type="http://schemas.openxmlformats.org/officeDocument/2006/relationships/customXml" Target="../ink/ink432.xml"/><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customXml" Target="../ink/ink257.xml"/><Relationship Id="rId722" Type="http://schemas.openxmlformats.org/officeDocument/2006/relationships/customXml" Target="../ink/ink361.xml"/><Relationship Id="rId89" Type="http://schemas.openxmlformats.org/officeDocument/2006/relationships/customXml" Target="../ink/ink44.xml"/><Relationship Id="rId154" Type="http://schemas.openxmlformats.org/officeDocument/2006/relationships/image" Target="../media/image77.png"/><Relationship Id="rId361" Type="http://schemas.openxmlformats.org/officeDocument/2006/relationships/customXml" Target="../ink/ink180.xml"/><Relationship Id="rId599" Type="http://schemas.openxmlformats.org/officeDocument/2006/relationships/customXml" Target="../ink/ink299.xml"/><Relationship Id="rId459" Type="http://schemas.openxmlformats.org/officeDocument/2006/relationships/customXml" Target="../ink/ink229.xml"/><Relationship Id="rId666" Type="http://schemas.openxmlformats.org/officeDocument/2006/relationships/image" Target="../media/image333.png"/><Relationship Id="rId873" Type="http://schemas.openxmlformats.org/officeDocument/2006/relationships/image" Target="../media/image435.png"/><Relationship Id="rId16" Type="http://schemas.openxmlformats.org/officeDocument/2006/relationships/image" Target="../media/image8.png"/><Relationship Id="rId221" Type="http://schemas.openxmlformats.org/officeDocument/2006/relationships/customXml" Target="../ink/ink110.xml"/><Relationship Id="rId319" Type="http://schemas.openxmlformats.org/officeDocument/2006/relationships/customXml" Target="../ink/ink159.xml"/><Relationship Id="rId526" Type="http://schemas.openxmlformats.org/officeDocument/2006/relationships/image" Target="../media/image263.png"/><Relationship Id="rId733" Type="http://schemas.openxmlformats.org/officeDocument/2006/relationships/image" Target="../media/image366.png"/><Relationship Id="rId940" Type="http://schemas.openxmlformats.org/officeDocument/2006/relationships/customXml" Target="../ink/ink471.xml"/><Relationship Id="rId165" Type="http://schemas.openxmlformats.org/officeDocument/2006/relationships/customXml" Target="../ink/ink82.xml"/><Relationship Id="rId372" Type="http://schemas.openxmlformats.org/officeDocument/2006/relationships/image" Target="../media/image186.png"/><Relationship Id="rId677" Type="http://schemas.openxmlformats.org/officeDocument/2006/relationships/customXml" Target="../ink/ink338.xml"/><Relationship Id="rId800" Type="http://schemas.openxmlformats.org/officeDocument/2006/relationships/customXml" Target="../ink/ink400.xml"/><Relationship Id="rId232" Type="http://schemas.openxmlformats.org/officeDocument/2006/relationships/image" Target="../media/image116.png"/><Relationship Id="rId884" Type="http://schemas.openxmlformats.org/officeDocument/2006/relationships/customXml" Target="../ink/ink443.xml"/><Relationship Id="rId27" Type="http://schemas.openxmlformats.org/officeDocument/2006/relationships/customXml" Target="../ink/ink13.xml"/><Relationship Id="rId537" Type="http://schemas.openxmlformats.org/officeDocument/2006/relationships/customXml" Target="../ink/ink268.xml"/><Relationship Id="rId744" Type="http://schemas.openxmlformats.org/officeDocument/2006/relationships/customXml" Target="../ink/ink372.xml"/><Relationship Id="rId951" Type="http://schemas.openxmlformats.org/officeDocument/2006/relationships/image" Target="../media/image474.png"/><Relationship Id="rId80" Type="http://schemas.openxmlformats.org/officeDocument/2006/relationships/image" Target="../media/image40.png"/><Relationship Id="rId176" Type="http://schemas.openxmlformats.org/officeDocument/2006/relationships/image" Target="../media/image88.png"/><Relationship Id="rId383" Type="http://schemas.openxmlformats.org/officeDocument/2006/relationships/customXml" Target="../ink/ink191.xml"/><Relationship Id="rId590" Type="http://schemas.openxmlformats.org/officeDocument/2006/relationships/image" Target="../media/image295.png"/><Relationship Id="rId604" Type="http://schemas.openxmlformats.org/officeDocument/2006/relationships/image" Target="../media/image302.png"/><Relationship Id="rId811" Type="http://schemas.openxmlformats.org/officeDocument/2006/relationships/image" Target="../media/image405.png"/><Relationship Id="rId243" Type="http://schemas.openxmlformats.org/officeDocument/2006/relationships/customXml" Target="../ink/ink121.xml"/><Relationship Id="rId450" Type="http://schemas.openxmlformats.org/officeDocument/2006/relationships/image" Target="../media/image225.png"/><Relationship Id="rId688" Type="http://schemas.openxmlformats.org/officeDocument/2006/relationships/image" Target="../media/image344.png"/><Relationship Id="rId895" Type="http://schemas.openxmlformats.org/officeDocument/2006/relationships/image" Target="../media/image446.png"/><Relationship Id="rId909" Type="http://schemas.openxmlformats.org/officeDocument/2006/relationships/image" Target="../media/image453.png"/><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548" Type="http://schemas.openxmlformats.org/officeDocument/2006/relationships/image" Target="../media/image274.png"/><Relationship Id="rId755" Type="http://schemas.openxmlformats.org/officeDocument/2006/relationships/image" Target="../media/image377.png"/><Relationship Id="rId962" Type="http://schemas.openxmlformats.org/officeDocument/2006/relationships/image" Target="../media/image479.png"/><Relationship Id="rId91" Type="http://schemas.openxmlformats.org/officeDocument/2006/relationships/customXml" Target="../ink/ink45.xml"/><Relationship Id="rId187" Type="http://schemas.openxmlformats.org/officeDocument/2006/relationships/customXml" Target="../ink/ink93.xml"/><Relationship Id="rId394" Type="http://schemas.openxmlformats.org/officeDocument/2006/relationships/image" Target="../media/image197.png"/><Relationship Id="rId408" Type="http://schemas.openxmlformats.org/officeDocument/2006/relationships/image" Target="../media/image204.png"/><Relationship Id="rId615" Type="http://schemas.openxmlformats.org/officeDocument/2006/relationships/customXml" Target="../ink/ink307.xml"/><Relationship Id="rId822" Type="http://schemas.openxmlformats.org/officeDocument/2006/relationships/customXml" Target="../ink/ink411.xml"/><Relationship Id="rId254" Type="http://schemas.openxmlformats.org/officeDocument/2006/relationships/image" Target="../media/image127.png"/><Relationship Id="rId699" Type="http://schemas.openxmlformats.org/officeDocument/2006/relationships/customXml" Target="../ink/ink349.xml"/><Relationship Id="rId49" Type="http://schemas.openxmlformats.org/officeDocument/2006/relationships/customXml" Target="../ink/ink24.xml"/><Relationship Id="rId114" Type="http://schemas.openxmlformats.org/officeDocument/2006/relationships/image" Target="../media/image57.png"/><Relationship Id="rId461" Type="http://schemas.openxmlformats.org/officeDocument/2006/relationships/customXml" Target="../ink/ink230.xml"/><Relationship Id="rId559" Type="http://schemas.openxmlformats.org/officeDocument/2006/relationships/customXml" Target="../ink/ink279.xml"/><Relationship Id="rId766" Type="http://schemas.openxmlformats.org/officeDocument/2006/relationships/customXml" Target="../ink/ink383.xml"/><Relationship Id="rId198" Type="http://schemas.openxmlformats.org/officeDocument/2006/relationships/image" Target="../media/image99.png"/><Relationship Id="rId321" Type="http://schemas.openxmlformats.org/officeDocument/2006/relationships/customXml" Target="../ink/ink160.xml"/><Relationship Id="rId419" Type="http://schemas.openxmlformats.org/officeDocument/2006/relationships/customXml" Target="../ink/ink209.xml"/><Relationship Id="rId626" Type="http://schemas.openxmlformats.org/officeDocument/2006/relationships/image" Target="../media/image313.png"/><Relationship Id="rId973" Type="http://schemas.openxmlformats.org/officeDocument/2006/relationships/customXml" Target="../ink/ink488.xml"/><Relationship Id="rId833" Type="http://schemas.openxmlformats.org/officeDocument/2006/relationships/image" Target="../media/image416.png"/><Relationship Id="rId265" Type="http://schemas.openxmlformats.org/officeDocument/2006/relationships/customXml" Target="../ink/ink132.xml"/><Relationship Id="rId472" Type="http://schemas.openxmlformats.org/officeDocument/2006/relationships/image" Target="../media/image236.png"/><Relationship Id="rId900" Type="http://schemas.openxmlformats.org/officeDocument/2006/relationships/customXml" Target="../ink/ink451.xml"/><Relationship Id="rId125" Type="http://schemas.openxmlformats.org/officeDocument/2006/relationships/customXml" Target="../ink/ink62.xml"/><Relationship Id="rId332" Type="http://schemas.openxmlformats.org/officeDocument/2006/relationships/image" Target="../media/image166.png"/><Relationship Id="rId777" Type="http://schemas.openxmlformats.org/officeDocument/2006/relationships/image" Target="../media/image388.png"/><Relationship Id="rId984" Type="http://schemas.openxmlformats.org/officeDocument/2006/relationships/customXml" Target="../ink/ink494.xml"/><Relationship Id="rId637" Type="http://schemas.openxmlformats.org/officeDocument/2006/relationships/customXml" Target="../ink/ink318.xml"/><Relationship Id="rId844" Type="http://schemas.openxmlformats.org/officeDocument/2006/relationships/customXml" Target="../ink/ink422.xml"/><Relationship Id="rId276" Type="http://schemas.openxmlformats.org/officeDocument/2006/relationships/image" Target="../media/image138.png"/><Relationship Id="rId483" Type="http://schemas.openxmlformats.org/officeDocument/2006/relationships/customXml" Target="../ink/ink241.xml"/><Relationship Id="rId690" Type="http://schemas.openxmlformats.org/officeDocument/2006/relationships/image" Target="../media/image345.png"/><Relationship Id="rId704" Type="http://schemas.openxmlformats.org/officeDocument/2006/relationships/customXml" Target="../ink/ink352.xml"/><Relationship Id="rId911" Type="http://schemas.openxmlformats.org/officeDocument/2006/relationships/image" Target="../media/image454.png"/><Relationship Id="rId40" Type="http://schemas.openxmlformats.org/officeDocument/2006/relationships/image" Target="../media/image20.png"/><Relationship Id="rId136" Type="http://schemas.openxmlformats.org/officeDocument/2006/relationships/image" Target="../media/image68.png"/><Relationship Id="rId343" Type="http://schemas.openxmlformats.org/officeDocument/2006/relationships/customXml" Target="../ink/ink171.xml"/><Relationship Id="rId550" Type="http://schemas.openxmlformats.org/officeDocument/2006/relationships/image" Target="../media/image275.png"/><Relationship Id="rId788" Type="http://schemas.openxmlformats.org/officeDocument/2006/relationships/customXml" Target="../ink/ink394.xml"/><Relationship Id="rId203" Type="http://schemas.openxmlformats.org/officeDocument/2006/relationships/customXml" Target="../ink/ink101.xml"/><Relationship Id="rId648" Type="http://schemas.openxmlformats.org/officeDocument/2006/relationships/image" Target="../media/image324.png"/><Relationship Id="rId855" Type="http://schemas.openxmlformats.org/officeDocument/2006/relationships/image" Target="../media/image426.png"/><Relationship Id="rId287" Type="http://schemas.openxmlformats.org/officeDocument/2006/relationships/customXml" Target="../ink/ink143.xml"/><Relationship Id="rId410" Type="http://schemas.openxmlformats.org/officeDocument/2006/relationships/image" Target="../media/image205.png"/><Relationship Id="rId494" Type="http://schemas.openxmlformats.org/officeDocument/2006/relationships/image" Target="../media/image247.png"/><Relationship Id="rId508" Type="http://schemas.openxmlformats.org/officeDocument/2006/relationships/image" Target="../media/image254.png"/><Relationship Id="rId715" Type="http://schemas.openxmlformats.org/officeDocument/2006/relationships/image" Target="../media/image357.png"/><Relationship Id="rId922" Type="http://schemas.openxmlformats.org/officeDocument/2006/relationships/customXml" Target="../ink/ink462.xml"/><Relationship Id="rId147" Type="http://schemas.openxmlformats.org/officeDocument/2006/relationships/customXml" Target="../ink/ink73.xml"/><Relationship Id="rId354" Type="http://schemas.openxmlformats.org/officeDocument/2006/relationships/image" Target="../media/image177.png"/><Relationship Id="rId799" Type="http://schemas.openxmlformats.org/officeDocument/2006/relationships/image" Target="../media/image399.png"/><Relationship Id="rId51" Type="http://schemas.openxmlformats.org/officeDocument/2006/relationships/customXml" Target="../ink/ink25.xml"/><Relationship Id="rId561" Type="http://schemas.openxmlformats.org/officeDocument/2006/relationships/customXml" Target="../ink/ink280.xml"/><Relationship Id="rId659" Type="http://schemas.openxmlformats.org/officeDocument/2006/relationships/customXml" Target="../ink/ink329.xml"/><Relationship Id="rId866" Type="http://schemas.openxmlformats.org/officeDocument/2006/relationships/customXml" Target="../ink/ink434.xml"/><Relationship Id="rId214" Type="http://schemas.openxmlformats.org/officeDocument/2006/relationships/image" Target="../media/image107.png"/><Relationship Id="rId298" Type="http://schemas.openxmlformats.org/officeDocument/2006/relationships/image" Target="../media/image149.png"/><Relationship Id="rId421" Type="http://schemas.openxmlformats.org/officeDocument/2006/relationships/customXml" Target="../ink/ink210.xml"/><Relationship Id="rId519" Type="http://schemas.openxmlformats.org/officeDocument/2006/relationships/customXml" Target="../ink/ink259.xml"/><Relationship Id="rId158" Type="http://schemas.openxmlformats.org/officeDocument/2006/relationships/image" Target="../media/image79.png"/><Relationship Id="rId726" Type="http://schemas.openxmlformats.org/officeDocument/2006/relationships/customXml" Target="../ink/ink363.xml"/><Relationship Id="rId933" Type="http://schemas.openxmlformats.org/officeDocument/2006/relationships/image" Target="../media/image465.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image" Target="../media/image286.png"/><Relationship Id="rId225" Type="http://schemas.openxmlformats.org/officeDocument/2006/relationships/customXml" Target="../ink/ink112.xml"/><Relationship Id="rId432" Type="http://schemas.openxmlformats.org/officeDocument/2006/relationships/image" Target="../media/image216.png"/><Relationship Id="rId877" Type="http://schemas.openxmlformats.org/officeDocument/2006/relationships/image" Target="../media/image437.png"/><Relationship Id="rId737" Type="http://schemas.openxmlformats.org/officeDocument/2006/relationships/image" Target="../media/image368.png"/><Relationship Id="rId944" Type="http://schemas.openxmlformats.org/officeDocument/2006/relationships/customXml" Target="../ink/ink473.xml"/><Relationship Id="rId73" Type="http://schemas.openxmlformats.org/officeDocument/2006/relationships/customXml" Target="../ink/ink36.xml"/><Relationship Id="rId169" Type="http://schemas.openxmlformats.org/officeDocument/2006/relationships/customXml" Target="../ink/ink84.xml"/><Relationship Id="rId376" Type="http://schemas.openxmlformats.org/officeDocument/2006/relationships/image" Target="../media/image188.png"/><Relationship Id="rId583" Type="http://schemas.openxmlformats.org/officeDocument/2006/relationships/customXml" Target="../ink/ink291.xml"/><Relationship Id="rId790" Type="http://schemas.openxmlformats.org/officeDocument/2006/relationships/customXml" Target="../ink/ink395.xml"/><Relationship Id="rId804" Type="http://schemas.openxmlformats.org/officeDocument/2006/relationships/customXml" Target="../ink/ink402.xml"/><Relationship Id="rId4" Type="http://schemas.openxmlformats.org/officeDocument/2006/relationships/image" Target="../media/image2.png"/><Relationship Id="rId236" Type="http://schemas.openxmlformats.org/officeDocument/2006/relationships/image" Target="../media/image118.png"/><Relationship Id="rId443" Type="http://schemas.openxmlformats.org/officeDocument/2006/relationships/customXml" Target="../ink/ink221.xml"/><Relationship Id="rId650" Type="http://schemas.openxmlformats.org/officeDocument/2006/relationships/image" Target="../media/image325.png"/><Relationship Id="rId888" Type="http://schemas.openxmlformats.org/officeDocument/2006/relationships/customXml" Target="../ink/ink445.xml"/><Relationship Id="rId303" Type="http://schemas.openxmlformats.org/officeDocument/2006/relationships/customXml" Target="../ink/ink151.xml"/><Relationship Id="rId748" Type="http://schemas.openxmlformats.org/officeDocument/2006/relationships/customXml" Target="../ink/ink374.xml"/><Relationship Id="rId955" Type="http://schemas.openxmlformats.org/officeDocument/2006/relationships/customXml" Target="../ink/ink479.xml"/><Relationship Id="rId84" Type="http://schemas.openxmlformats.org/officeDocument/2006/relationships/image" Target="../media/image42.png"/><Relationship Id="rId387" Type="http://schemas.openxmlformats.org/officeDocument/2006/relationships/customXml" Target="../ink/ink193.xml"/><Relationship Id="rId510" Type="http://schemas.openxmlformats.org/officeDocument/2006/relationships/image" Target="../media/image255.png"/><Relationship Id="rId594" Type="http://schemas.openxmlformats.org/officeDocument/2006/relationships/image" Target="../media/image297.png"/><Relationship Id="rId608" Type="http://schemas.openxmlformats.org/officeDocument/2006/relationships/image" Target="../media/image304.png"/><Relationship Id="rId815" Type="http://schemas.openxmlformats.org/officeDocument/2006/relationships/image" Target="../media/image407.png"/><Relationship Id="rId247" Type="http://schemas.openxmlformats.org/officeDocument/2006/relationships/customXml" Target="../ink/ink123.xml"/><Relationship Id="rId899" Type="http://schemas.openxmlformats.org/officeDocument/2006/relationships/image" Target="../media/image448.png"/><Relationship Id="rId107" Type="http://schemas.openxmlformats.org/officeDocument/2006/relationships/customXml" Target="../ink/ink53.xml"/><Relationship Id="rId454" Type="http://schemas.openxmlformats.org/officeDocument/2006/relationships/image" Target="../media/image227.png"/><Relationship Id="rId661" Type="http://schemas.openxmlformats.org/officeDocument/2006/relationships/customXml" Target="../ink/ink330.xml"/><Relationship Id="rId759" Type="http://schemas.openxmlformats.org/officeDocument/2006/relationships/image" Target="../media/image379.png"/><Relationship Id="rId966" Type="http://schemas.openxmlformats.org/officeDocument/2006/relationships/image" Target="../media/image481.png"/><Relationship Id="rId11" Type="http://schemas.openxmlformats.org/officeDocument/2006/relationships/customXml" Target="../ink/ink5.xml"/><Relationship Id="rId314" Type="http://schemas.openxmlformats.org/officeDocument/2006/relationships/image" Target="../media/image157.png"/><Relationship Id="rId398" Type="http://schemas.openxmlformats.org/officeDocument/2006/relationships/image" Target="../media/image199.png"/><Relationship Id="rId521" Type="http://schemas.openxmlformats.org/officeDocument/2006/relationships/customXml" Target="../ink/ink260.xml"/><Relationship Id="rId619" Type="http://schemas.openxmlformats.org/officeDocument/2006/relationships/customXml" Target="../ink/ink309.xml"/><Relationship Id="rId95" Type="http://schemas.openxmlformats.org/officeDocument/2006/relationships/customXml" Target="../ink/ink47.xml"/><Relationship Id="rId160" Type="http://schemas.openxmlformats.org/officeDocument/2006/relationships/image" Target="../media/image80.png"/><Relationship Id="rId826" Type="http://schemas.openxmlformats.org/officeDocument/2006/relationships/customXml" Target="../ink/ink413.xml"/><Relationship Id="rId258" Type="http://schemas.openxmlformats.org/officeDocument/2006/relationships/image" Target="../media/image129.png"/><Relationship Id="rId465" Type="http://schemas.openxmlformats.org/officeDocument/2006/relationships/customXml" Target="../ink/ink232.xml"/><Relationship Id="rId672" Type="http://schemas.openxmlformats.org/officeDocument/2006/relationships/image" Target="../media/image336.png"/><Relationship Id="rId22" Type="http://schemas.openxmlformats.org/officeDocument/2006/relationships/image" Target="../media/image11.png"/><Relationship Id="rId118" Type="http://schemas.openxmlformats.org/officeDocument/2006/relationships/image" Target="../media/image59.png"/><Relationship Id="rId325" Type="http://schemas.openxmlformats.org/officeDocument/2006/relationships/customXml" Target="../ink/ink162.xml"/><Relationship Id="rId532" Type="http://schemas.openxmlformats.org/officeDocument/2006/relationships/image" Target="../media/image266.png"/><Relationship Id="rId977" Type="http://schemas.openxmlformats.org/officeDocument/2006/relationships/image" Target="../media/image486.png"/><Relationship Id="rId171" Type="http://schemas.openxmlformats.org/officeDocument/2006/relationships/customXml" Target="../ink/ink85.xml"/><Relationship Id="rId837" Type="http://schemas.openxmlformats.org/officeDocument/2006/relationships/image" Target="../media/image418.png"/><Relationship Id="rId269" Type="http://schemas.openxmlformats.org/officeDocument/2006/relationships/customXml" Target="../ink/ink134.xml"/><Relationship Id="rId476" Type="http://schemas.openxmlformats.org/officeDocument/2006/relationships/image" Target="../media/image238.png"/><Relationship Id="rId683" Type="http://schemas.openxmlformats.org/officeDocument/2006/relationships/customXml" Target="../ink/ink341.xml"/><Relationship Id="rId890" Type="http://schemas.openxmlformats.org/officeDocument/2006/relationships/customXml" Target="../ink/ink446.xml"/><Relationship Id="rId904" Type="http://schemas.openxmlformats.org/officeDocument/2006/relationships/customXml" Target="../ink/ink453.xml"/><Relationship Id="rId33" Type="http://schemas.openxmlformats.org/officeDocument/2006/relationships/customXml" Target="../ink/ink16.xml"/><Relationship Id="rId129" Type="http://schemas.openxmlformats.org/officeDocument/2006/relationships/customXml" Target="../ink/ink64.xml"/><Relationship Id="rId336" Type="http://schemas.openxmlformats.org/officeDocument/2006/relationships/image" Target="../media/image168.png"/><Relationship Id="rId543" Type="http://schemas.openxmlformats.org/officeDocument/2006/relationships/customXml" Target="../ink/ink271.xml"/><Relationship Id="rId182" Type="http://schemas.openxmlformats.org/officeDocument/2006/relationships/image" Target="../media/image91.png"/><Relationship Id="rId403" Type="http://schemas.openxmlformats.org/officeDocument/2006/relationships/customXml" Target="../ink/ink201.xml"/><Relationship Id="rId750" Type="http://schemas.openxmlformats.org/officeDocument/2006/relationships/customXml" Target="../ink/ink375.xml"/><Relationship Id="rId848" Type="http://schemas.openxmlformats.org/officeDocument/2006/relationships/image" Target="../media/image423.png"/><Relationship Id="rId487" Type="http://schemas.openxmlformats.org/officeDocument/2006/relationships/customXml" Target="../ink/ink243.xml"/><Relationship Id="rId610" Type="http://schemas.openxmlformats.org/officeDocument/2006/relationships/image" Target="../media/image305.png"/><Relationship Id="rId694" Type="http://schemas.openxmlformats.org/officeDocument/2006/relationships/image" Target="../media/image347.png"/><Relationship Id="rId708" Type="http://schemas.openxmlformats.org/officeDocument/2006/relationships/customXml" Target="../ink/ink354.xml"/><Relationship Id="rId915" Type="http://schemas.openxmlformats.org/officeDocument/2006/relationships/image" Target="../media/image456.png"/><Relationship Id="rId347" Type="http://schemas.openxmlformats.org/officeDocument/2006/relationships/customXml" Target="../ink/ink173.xml"/><Relationship Id="rId44" Type="http://schemas.openxmlformats.org/officeDocument/2006/relationships/image" Target="../media/image22.png"/><Relationship Id="rId554" Type="http://schemas.openxmlformats.org/officeDocument/2006/relationships/image" Target="../media/image277.png"/><Relationship Id="rId761" Type="http://schemas.openxmlformats.org/officeDocument/2006/relationships/image" Target="../media/image380.png"/><Relationship Id="rId859" Type="http://schemas.openxmlformats.org/officeDocument/2006/relationships/image" Target="../media/image428.png"/><Relationship Id="rId193" Type="http://schemas.openxmlformats.org/officeDocument/2006/relationships/customXml" Target="../ink/ink96.xml"/><Relationship Id="rId207" Type="http://schemas.openxmlformats.org/officeDocument/2006/relationships/customXml" Target="../ink/ink103.xml"/><Relationship Id="rId414" Type="http://schemas.openxmlformats.org/officeDocument/2006/relationships/image" Target="../media/image207.png"/><Relationship Id="rId498" Type="http://schemas.openxmlformats.org/officeDocument/2006/relationships/image" Target="../media/image249.png"/><Relationship Id="rId621" Type="http://schemas.openxmlformats.org/officeDocument/2006/relationships/customXml" Target="../ink/ink310.xml"/><Relationship Id="rId260" Type="http://schemas.openxmlformats.org/officeDocument/2006/relationships/image" Target="../media/image130.png"/><Relationship Id="rId719" Type="http://schemas.openxmlformats.org/officeDocument/2006/relationships/image" Target="../media/image359.png"/><Relationship Id="rId926" Type="http://schemas.openxmlformats.org/officeDocument/2006/relationships/customXml" Target="../ink/ink464.xml"/><Relationship Id="rId55" Type="http://schemas.openxmlformats.org/officeDocument/2006/relationships/customXml" Target="../ink/ink27.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customXml" Target="../ink/ink282.xml"/><Relationship Id="rId772" Type="http://schemas.openxmlformats.org/officeDocument/2006/relationships/customXml" Target="../ink/ink386.xml"/><Relationship Id="rId218" Type="http://schemas.openxmlformats.org/officeDocument/2006/relationships/image" Target="../media/image109.png"/><Relationship Id="rId425" Type="http://schemas.openxmlformats.org/officeDocument/2006/relationships/customXml" Target="../ink/ink212.xml"/><Relationship Id="rId632" Type="http://schemas.openxmlformats.org/officeDocument/2006/relationships/image" Target="../media/image316.png"/><Relationship Id="rId271" Type="http://schemas.openxmlformats.org/officeDocument/2006/relationships/customXml" Target="../ink/ink135.xml"/><Relationship Id="rId937" Type="http://schemas.openxmlformats.org/officeDocument/2006/relationships/image" Target="../media/image467.png"/><Relationship Id="rId66" Type="http://schemas.openxmlformats.org/officeDocument/2006/relationships/image" Target="../media/image33.png"/><Relationship Id="rId131" Type="http://schemas.openxmlformats.org/officeDocument/2006/relationships/customXml" Target="../ink/ink65.xml"/><Relationship Id="rId369" Type="http://schemas.openxmlformats.org/officeDocument/2006/relationships/customXml" Target="../ink/ink184.xml"/><Relationship Id="rId576" Type="http://schemas.openxmlformats.org/officeDocument/2006/relationships/image" Target="../media/image288.png"/><Relationship Id="rId783" Type="http://schemas.openxmlformats.org/officeDocument/2006/relationships/image" Target="../media/image391.png"/><Relationship Id="rId229" Type="http://schemas.openxmlformats.org/officeDocument/2006/relationships/customXml" Target="../ink/ink114.xml"/><Relationship Id="rId436" Type="http://schemas.openxmlformats.org/officeDocument/2006/relationships/image" Target="../media/image218.png"/><Relationship Id="rId643" Type="http://schemas.openxmlformats.org/officeDocument/2006/relationships/customXml" Target="../ink/ink321.xml"/><Relationship Id="rId850" Type="http://schemas.openxmlformats.org/officeDocument/2006/relationships/image" Target="../media/image424.png"/><Relationship Id="rId948" Type="http://schemas.openxmlformats.org/officeDocument/2006/relationships/customXml" Target="../ink/ink475.xml"/><Relationship Id="rId77" Type="http://schemas.openxmlformats.org/officeDocument/2006/relationships/customXml" Target="../ink/ink38.xml"/><Relationship Id="rId282" Type="http://schemas.openxmlformats.org/officeDocument/2006/relationships/image" Target="../media/image141.png"/><Relationship Id="rId503" Type="http://schemas.openxmlformats.org/officeDocument/2006/relationships/customXml" Target="../ink/ink251.xml"/><Relationship Id="rId587" Type="http://schemas.openxmlformats.org/officeDocument/2006/relationships/customXml" Target="../ink/ink293.xml"/><Relationship Id="rId710" Type="http://schemas.openxmlformats.org/officeDocument/2006/relationships/customXml" Target="../ink/ink355.xml"/><Relationship Id="rId808" Type="http://schemas.openxmlformats.org/officeDocument/2006/relationships/customXml" Target="../ink/ink404.xml"/><Relationship Id="rId8" Type="http://schemas.openxmlformats.org/officeDocument/2006/relationships/image" Target="../media/image4.png"/><Relationship Id="rId142" Type="http://schemas.openxmlformats.org/officeDocument/2006/relationships/image" Target="../media/image71.png"/><Relationship Id="rId447" Type="http://schemas.openxmlformats.org/officeDocument/2006/relationships/customXml" Target="../ink/ink223.xml"/><Relationship Id="rId794" Type="http://schemas.openxmlformats.org/officeDocument/2006/relationships/customXml" Target="../ink/ink397.xml"/><Relationship Id="rId654" Type="http://schemas.openxmlformats.org/officeDocument/2006/relationships/image" Target="../media/image327.png"/><Relationship Id="rId861" Type="http://schemas.openxmlformats.org/officeDocument/2006/relationships/image" Target="../media/image429.png"/><Relationship Id="rId959" Type="http://schemas.openxmlformats.org/officeDocument/2006/relationships/customXml" Target="../ink/ink481.xml"/><Relationship Id="rId293" Type="http://schemas.openxmlformats.org/officeDocument/2006/relationships/customXml" Target="../ink/ink146.xml"/><Relationship Id="rId307" Type="http://schemas.openxmlformats.org/officeDocument/2006/relationships/customXml" Target="../ink/ink153.xml"/><Relationship Id="rId514" Type="http://schemas.openxmlformats.org/officeDocument/2006/relationships/image" Target="../media/image257.png"/><Relationship Id="rId721" Type="http://schemas.openxmlformats.org/officeDocument/2006/relationships/image" Target="../media/image360.png"/><Relationship Id="rId88" Type="http://schemas.openxmlformats.org/officeDocument/2006/relationships/image" Target="../media/image44.png"/><Relationship Id="rId153" Type="http://schemas.openxmlformats.org/officeDocument/2006/relationships/customXml" Target="../ink/ink76.xml"/><Relationship Id="rId360" Type="http://schemas.openxmlformats.org/officeDocument/2006/relationships/image" Target="../media/image180.png"/><Relationship Id="rId598" Type="http://schemas.openxmlformats.org/officeDocument/2006/relationships/image" Target="../media/image299.png"/><Relationship Id="rId819" Type="http://schemas.openxmlformats.org/officeDocument/2006/relationships/image" Target="../media/image409.png"/><Relationship Id="rId220" Type="http://schemas.openxmlformats.org/officeDocument/2006/relationships/image" Target="../media/image110.png"/><Relationship Id="rId458" Type="http://schemas.openxmlformats.org/officeDocument/2006/relationships/image" Target="../media/image229.png"/><Relationship Id="rId665" Type="http://schemas.openxmlformats.org/officeDocument/2006/relationships/customXml" Target="../ink/ink332.xml"/><Relationship Id="rId872" Type="http://schemas.openxmlformats.org/officeDocument/2006/relationships/customXml" Target="../ink/ink437.xml"/><Relationship Id="rId15" Type="http://schemas.openxmlformats.org/officeDocument/2006/relationships/customXml" Target="../ink/ink7.xml"/><Relationship Id="rId318" Type="http://schemas.openxmlformats.org/officeDocument/2006/relationships/image" Target="../media/image159.png"/><Relationship Id="rId525" Type="http://schemas.openxmlformats.org/officeDocument/2006/relationships/customXml" Target="../ink/ink262.xml"/><Relationship Id="rId732" Type="http://schemas.openxmlformats.org/officeDocument/2006/relationships/customXml" Target="../ink/ink366.xml"/><Relationship Id="rId99" Type="http://schemas.openxmlformats.org/officeDocument/2006/relationships/customXml" Target="../ink/ink49.xml"/><Relationship Id="rId164" Type="http://schemas.openxmlformats.org/officeDocument/2006/relationships/image" Target="../media/image82.png"/><Relationship Id="rId371" Type="http://schemas.openxmlformats.org/officeDocument/2006/relationships/customXml" Target="../ink/ink185.xml"/><Relationship Id="rId469" Type="http://schemas.openxmlformats.org/officeDocument/2006/relationships/customXml" Target="../ink/ink234.xml"/><Relationship Id="rId676" Type="http://schemas.openxmlformats.org/officeDocument/2006/relationships/image" Target="../media/image338.png"/><Relationship Id="rId883" Type="http://schemas.openxmlformats.org/officeDocument/2006/relationships/image" Target="../media/image440.png"/><Relationship Id="rId26" Type="http://schemas.openxmlformats.org/officeDocument/2006/relationships/image" Target="../media/image13.png"/><Relationship Id="rId231" Type="http://schemas.openxmlformats.org/officeDocument/2006/relationships/customXml" Target="../ink/ink115.xml"/><Relationship Id="rId329" Type="http://schemas.openxmlformats.org/officeDocument/2006/relationships/customXml" Target="../ink/ink164.xml"/><Relationship Id="rId536" Type="http://schemas.openxmlformats.org/officeDocument/2006/relationships/image" Target="../media/image268.png"/><Relationship Id="rId175" Type="http://schemas.openxmlformats.org/officeDocument/2006/relationships/customXml" Target="../ink/ink87.xml"/><Relationship Id="rId743" Type="http://schemas.openxmlformats.org/officeDocument/2006/relationships/image" Target="../media/image371.png"/><Relationship Id="rId950" Type="http://schemas.openxmlformats.org/officeDocument/2006/relationships/customXml" Target="../ink/ink476.xml"/><Relationship Id="rId382" Type="http://schemas.openxmlformats.org/officeDocument/2006/relationships/image" Target="../media/image191.png"/><Relationship Id="rId603" Type="http://schemas.openxmlformats.org/officeDocument/2006/relationships/customXml" Target="../ink/ink301.xml"/><Relationship Id="rId687" Type="http://schemas.openxmlformats.org/officeDocument/2006/relationships/customXml" Target="../ink/ink343.xml"/><Relationship Id="rId810" Type="http://schemas.openxmlformats.org/officeDocument/2006/relationships/customXml" Target="../ink/ink405.xml"/><Relationship Id="rId908" Type="http://schemas.openxmlformats.org/officeDocument/2006/relationships/customXml" Target="../ink/ink455.xml"/><Relationship Id="rId242" Type="http://schemas.openxmlformats.org/officeDocument/2006/relationships/image" Target="../media/image121.png"/><Relationship Id="rId894" Type="http://schemas.openxmlformats.org/officeDocument/2006/relationships/customXml" Target="../ink/ink448.xml"/><Relationship Id="rId37" Type="http://schemas.openxmlformats.org/officeDocument/2006/relationships/customXml" Target="../ink/ink18.xml"/><Relationship Id="rId102" Type="http://schemas.openxmlformats.org/officeDocument/2006/relationships/image" Target="../media/image51.png"/><Relationship Id="rId547" Type="http://schemas.openxmlformats.org/officeDocument/2006/relationships/customXml" Target="../ink/ink273.xml"/><Relationship Id="rId754" Type="http://schemas.openxmlformats.org/officeDocument/2006/relationships/customXml" Target="../ink/ink377.xml"/><Relationship Id="rId961" Type="http://schemas.openxmlformats.org/officeDocument/2006/relationships/customXml" Target="../ink/ink482.xml"/><Relationship Id="rId90" Type="http://schemas.openxmlformats.org/officeDocument/2006/relationships/image" Target="../media/image45.png"/><Relationship Id="rId186" Type="http://schemas.openxmlformats.org/officeDocument/2006/relationships/image" Target="../media/image93.png"/><Relationship Id="rId393" Type="http://schemas.openxmlformats.org/officeDocument/2006/relationships/customXml" Target="../ink/ink196.xml"/><Relationship Id="rId407" Type="http://schemas.openxmlformats.org/officeDocument/2006/relationships/customXml" Target="../ink/ink203.xml"/><Relationship Id="rId614" Type="http://schemas.openxmlformats.org/officeDocument/2006/relationships/image" Target="../media/image307.png"/><Relationship Id="rId821" Type="http://schemas.openxmlformats.org/officeDocument/2006/relationships/image" Target="../media/image410.png"/><Relationship Id="rId253" Type="http://schemas.openxmlformats.org/officeDocument/2006/relationships/customXml" Target="../ink/ink126.xml"/><Relationship Id="rId460" Type="http://schemas.openxmlformats.org/officeDocument/2006/relationships/image" Target="../media/image230.png"/><Relationship Id="rId698" Type="http://schemas.openxmlformats.org/officeDocument/2006/relationships/image" Target="../media/image349.png"/><Relationship Id="rId919" Type="http://schemas.openxmlformats.org/officeDocument/2006/relationships/image" Target="../media/image458.png"/><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image" Target="../media/image279.png"/><Relationship Id="rId765" Type="http://schemas.openxmlformats.org/officeDocument/2006/relationships/image" Target="../media/image382.png"/><Relationship Id="rId972" Type="http://schemas.openxmlformats.org/officeDocument/2006/relationships/image" Target="../media/image484.png"/><Relationship Id="rId197" Type="http://schemas.openxmlformats.org/officeDocument/2006/relationships/customXml" Target="../ink/ink98.xml"/><Relationship Id="rId418" Type="http://schemas.openxmlformats.org/officeDocument/2006/relationships/image" Target="../media/image209.png"/><Relationship Id="rId625" Type="http://schemas.openxmlformats.org/officeDocument/2006/relationships/customXml" Target="../ink/ink312.xml"/><Relationship Id="rId832" Type="http://schemas.openxmlformats.org/officeDocument/2006/relationships/customXml" Target="../ink/ink416.xml"/><Relationship Id="rId264" Type="http://schemas.openxmlformats.org/officeDocument/2006/relationships/image" Target="../media/image132.png"/><Relationship Id="rId471" Type="http://schemas.openxmlformats.org/officeDocument/2006/relationships/customXml" Target="../ink/ink235.xml"/><Relationship Id="rId59" Type="http://schemas.openxmlformats.org/officeDocument/2006/relationships/customXml" Target="../ink/ink29.xml"/><Relationship Id="rId124" Type="http://schemas.openxmlformats.org/officeDocument/2006/relationships/image" Target="../media/image62.png"/><Relationship Id="rId569" Type="http://schemas.openxmlformats.org/officeDocument/2006/relationships/customXml" Target="../ink/ink284.xml"/><Relationship Id="rId776" Type="http://schemas.openxmlformats.org/officeDocument/2006/relationships/customXml" Target="../ink/ink388.xml"/><Relationship Id="rId983" Type="http://schemas.openxmlformats.org/officeDocument/2006/relationships/image" Target="../media/image489.png"/><Relationship Id="rId331" Type="http://schemas.openxmlformats.org/officeDocument/2006/relationships/customXml" Target="../ink/ink165.xml"/><Relationship Id="rId429" Type="http://schemas.openxmlformats.org/officeDocument/2006/relationships/customXml" Target="../ink/ink214.xml"/><Relationship Id="rId636" Type="http://schemas.openxmlformats.org/officeDocument/2006/relationships/image" Target="../media/image318.png"/><Relationship Id="rId843" Type="http://schemas.openxmlformats.org/officeDocument/2006/relationships/image" Target="../media/image421.png"/><Relationship Id="rId275" Type="http://schemas.openxmlformats.org/officeDocument/2006/relationships/customXml" Target="../ink/ink137.xml"/><Relationship Id="rId482" Type="http://schemas.openxmlformats.org/officeDocument/2006/relationships/image" Target="../media/image241.png"/><Relationship Id="rId703" Type="http://schemas.openxmlformats.org/officeDocument/2006/relationships/image" Target="../media/image351.png"/><Relationship Id="rId910" Type="http://schemas.openxmlformats.org/officeDocument/2006/relationships/customXml" Target="../ink/ink456.xml"/><Relationship Id="rId135" Type="http://schemas.openxmlformats.org/officeDocument/2006/relationships/customXml" Target="../ink/ink67.xml"/><Relationship Id="rId342" Type="http://schemas.openxmlformats.org/officeDocument/2006/relationships/image" Target="../media/image171.png"/><Relationship Id="rId787" Type="http://schemas.openxmlformats.org/officeDocument/2006/relationships/image" Target="../media/image393.png"/><Relationship Id="rId202" Type="http://schemas.openxmlformats.org/officeDocument/2006/relationships/image" Target="../media/image101.png"/><Relationship Id="rId647" Type="http://schemas.openxmlformats.org/officeDocument/2006/relationships/customXml" Target="../ink/ink323.xml"/><Relationship Id="rId854" Type="http://schemas.openxmlformats.org/officeDocument/2006/relationships/customXml" Target="../ink/ink428.xml"/><Relationship Id="rId286" Type="http://schemas.openxmlformats.org/officeDocument/2006/relationships/image" Target="../media/image143.png"/><Relationship Id="rId493" Type="http://schemas.openxmlformats.org/officeDocument/2006/relationships/customXml" Target="../ink/ink246.xml"/><Relationship Id="rId507" Type="http://schemas.openxmlformats.org/officeDocument/2006/relationships/customXml" Target="../ink/ink253.xml"/><Relationship Id="rId714" Type="http://schemas.openxmlformats.org/officeDocument/2006/relationships/customXml" Target="../ink/ink357.xml"/><Relationship Id="rId921" Type="http://schemas.openxmlformats.org/officeDocument/2006/relationships/image" Target="../media/image459.png"/><Relationship Id="rId50" Type="http://schemas.openxmlformats.org/officeDocument/2006/relationships/image" Target="../media/image25.png"/><Relationship Id="rId146" Type="http://schemas.openxmlformats.org/officeDocument/2006/relationships/image" Target="../media/image73.png"/><Relationship Id="rId353" Type="http://schemas.openxmlformats.org/officeDocument/2006/relationships/customXml" Target="../ink/ink176.xml"/><Relationship Id="rId560" Type="http://schemas.openxmlformats.org/officeDocument/2006/relationships/image" Target="../media/image280.png"/><Relationship Id="rId798" Type="http://schemas.openxmlformats.org/officeDocument/2006/relationships/customXml" Target="../ink/ink399.xml"/><Relationship Id="rId213" Type="http://schemas.openxmlformats.org/officeDocument/2006/relationships/customXml" Target="../ink/ink106.xml"/><Relationship Id="rId420" Type="http://schemas.openxmlformats.org/officeDocument/2006/relationships/image" Target="../media/image210.png"/><Relationship Id="rId658" Type="http://schemas.openxmlformats.org/officeDocument/2006/relationships/image" Target="../media/image329.png"/><Relationship Id="rId865" Type="http://schemas.openxmlformats.org/officeDocument/2006/relationships/image" Target="../media/image431.png"/><Relationship Id="rId297" Type="http://schemas.openxmlformats.org/officeDocument/2006/relationships/customXml" Target="../ink/ink148.xml"/><Relationship Id="rId518" Type="http://schemas.openxmlformats.org/officeDocument/2006/relationships/image" Target="../media/image259.png"/><Relationship Id="rId725" Type="http://schemas.openxmlformats.org/officeDocument/2006/relationships/image" Target="../media/image362.png"/><Relationship Id="rId932" Type="http://schemas.openxmlformats.org/officeDocument/2006/relationships/customXml" Target="../ink/ink467.xml"/><Relationship Id="rId157" Type="http://schemas.openxmlformats.org/officeDocument/2006/relationships/customXml" Target="../ink/ink78.xml"/><Relationship Id="rId364" Type="http://schemas.openxmlformats.org/officeDocument/2006/relationships/image" Target="../media/image182.png"/><Relationship Id="rId61" Type="http://schemas.openxmlformats.org/officeDocument/2006/relationships/customXml" Target="../ink/ink30.xml"/><Relationship Id="rId571" Type="http://schemas.openxmlformats.org/officeDocument/2006/relationships/customXml" Target="../ink/ink285.xml"/><Relationship Id="rId669" Type="http://schemas.openxmlformats.org/officeDocument/2006/relationships/customXml" Target="../ink/ink334.xml"/><Relationship Id="rId876" Type="http://schemas.openxmlformats.org/officeDocument/2006/relationships/customXml" Target="../ink/ink439.xml"/><Relationship Id="rId19" Type="http://schemas.openxmlformats.org/officeDocument/2006/relationships/customXml" Target="../ink/ink9.xml"/><Relationship Id="rId224" Type="http://schemas.openxmlformats.org/officeDocument/2006/relationships/image" Target="../media/image112.png"/><Relationship Id="rId431" Type="http://schemas.openxmlformats.org/officeDocument/2006/relationships/customXml" Target="../ink/ink215.xml"/><Relationship Id="rId529" Type="http://schemas.openxmlformats.org/officeDocument/2006/relationships/customXml" Target="../ink/ink264.xml"/><Relationship Id="rId736" Type="http://schemas.openxmlformats.org/officeDocument/2006/relationships/customXml" Target="../ink/ink368.xml"/></Relationships>
</file>

<file path=ppt/slides/_rels/slide10.xml.rels><?xml version="1.0" encoding="UTF-8" standalone="yes"?>
<Relationships xmlns="http://schemas.openxmlformats.org/package/2006/relationships"><Relationship Id="rId2" Type="http://schemas.openxmlformats.org/officeDocument/2006/relationships/image" Target="../media/image25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17" Type="http://schemas.openxmlformats.org/officeDocument/2006/relationships/image" Target="../media/image545.png"/><Relationship Id="rId671" Type="http://schemas.openxmlformats.org/officeDocument/2006/relationships/image" Target="../media/image818.png"/><Relationship Id="rId769" Type="http://schemas.openxmlformats.org/officeDocument/2006/relationships/image" Target="../media/image867.png"/><Relationship Id="rId21" Type="http://schemas.openxmlformats.org/officeDocument/2006/relationships/customXml" Target="../ink/ink505.xml"/><Relationship Id="rId324" Type="http://schemas.openxmlformats.org/officeDocument/2006/relationships/customXml" Target="../ink/ink659.xml"/><Relationship Id="rId531" Type="http://schemas.openxmlformats.org/officeDocument/2006/relationships/image" Target="../media/image748.png"/><Relationship Id="rId629" Type="http://schemas.openxmlformats.org/officeDocument/2006/relationships/image" Target="../media/image797.png"/><Relationship Id="rId170" Type="http://schemas.openxmlformats.org/officeDocument/2006/relationships/customXml" Target="../ink/ink581.xml"/><Relationship Id="rId836" Type="http://schemas.openxmlformats.org/officeDocument/2006/relationships/customXml" Target="../ink/ink915.xml"/><Relationship Id="rId268" Type="http://schemas.openxmlformats.org/officeDocument/2006/relationships/customXml" Target="../ink/ink631.xml"/><Relationship Id="rId475" Type="http://schemas.openxmlformats.org/officeDocument/2006/relationships/image" Target="../media/image720.png"/><Relationship Id="rId682" Type="http://schemas.openxmlformats.org/officeDocument/2006/relationships/customXml" Target="../ink/ink838.xml"/><Relationship Id="rId903" Type="http://schemas.openxmlformats.org/officeDocument/2006/relationships/image" Target="../media/image934.png"/><Relationship Id="rId32" Type="http://schemas.openxmlformats.org/officeDocument/2006/relationships/image" Target="../media/image507.png"/><Relationship Id="rId128" Type="http://schemas.openxmlformats.org/officeDocument/2006/relationships/customXml" Target="../ink/ink559.xml"/><Relationship Id="rId335" Type="http://schemas.openxmlformats.org/officeDocument/2006/relationships/image" Target="../media/image651.png"/><Relationship Id="rId542" Type="http://schemas.openxmlformats.org/officeDocument/2006/relationships/customXml" Target="../ink/ink768.xml"/><Relationship Id="rId181" Type="http://schemas.openxmlformats.org/officeDocument/2006/relationships/image" Target="../media/image575.png"/><Relationship Id="rId402" Type="http://schemas.openxmlformats.org/officeDocument/2006/relationships/customXml" Target="../ink/ink698.xml"/><Relationship Id="rId847" Type="http://schemas.openxmlformats.org/officeDocument/2006/relationships/image" Target="../media/image906.png"/><Relationship Id="rId279" Type="http://schemas.openxmlformats.org/officeDocument/2006/relationships/image" Target="../media/image623.png"/><Relationship Id="rId486" Type="http://schemas.openxmlformats.org/officeDocument/2006/relationships/customXml" Target="../ink/ink740.xml"/><Relationship Id="rId693" Type="http://schemas.openxmlformats.org/officeDocument/2006/relationships/image" Target="../media/image829.png"/><Relationship Id="rId707" Type="http://schemas.openxmlformats.org/officeDocument/2006/relationships/image" Target="../media/image836.png"/><Relationship Id="rId914" Type="http://schemas.openxmlformats.org/officeDocument/2006/relationships/customXml" Target="../ink/ink954.xml"/><Relationship Id="rId43" Type="http://schemas.openxmlformats.org/officeDocument/2006/relationships/customXml" Target="../ink/ink516.xml"/><Relationship Id="rId139" Type="http://schemas.openxmlformats.org/officeDocument/2006/relationships/image" Target="../media/image555.png"/><Relationship Id="rId346" Type="http://schemas.openxmlformats.org/officeDocument/2006/relationships/customXml" Target="../ink/ink670.xml"/><Relationship Id="rId553" Type="http://schemas.openxmlformats.org/officeDocument/2006/relationships/image" Target="../media/image759.png"/><Relationship Id="rId760" Type="http://schemas.openxmlformats.org/officeDocument/2006/relationships/customXml" Target="../ink/ink877.xml"/><Relationship Id="rId192" Type="http://schemas.openxmlformats.org/officeDocument/2006/relationships/customXml" Target="../ink/ink592.xml"/><Relationship Id="rId206" Type="http://schemas.openxmlformats.org/officeDocument/2006/relationships/customXml" Target="../ink/ink599.xml"/><Relationship Id="rId413" Type="http://schemas.openxmlformats.org/officeDocument/2006/relationships/image" Target="../media/image689.png"/><Relationship Id="rId858" Type="http://schemas.openxmlformats.org/officeDocument/2006/relationships/customXml" Target="../ink/ink926.xml"/><Relationship Id="rId497" Type="http://schemas.openxmlformats.org/officeDocument/2006/relationships/image" Target="../media/image731.png"/><Relationship Id="rId620" Type="http://schemas.openxmlformats.org/officeDocument/2006/relationships/customXml" Target="../ink/ink807.xml"/><Relationship Id="rId718" Type="http://schemas.openxmlformats.org/officeDocument/2006/relationships/customXml" Target="../ink/ink856.xml"/><Relationship Id="rId925" Type="http://schemas.openxmlformats.org/officeDocument/2006/relationships/image" Target="../media/image945.png"/><Relationship Id="rId357" Type="http://schemas.openxmlformats.org/officeDocument/2006/relationships/image" Target="../media/image662.png"/><Relationship Id="rId54" Type="http://schemas.openxmlformats.org/officeDocument/2006/relationships/customXml" Target="../ink/ink522.xml"/><Relationship Id="rId217" Type="http://schemas.openxmlformats.org/officeDocument/2006/relationships/customXml" Target="../ink/ink605.xml"/><Relationship Id="rId564" Type="http://schemas.openxmlformats.org/officeDocument/2006/relationships/customXml" Target="../ink/ink779.xml"/><Relationship Id="rId771" Type="http://schemas.openxmlformats.org/officeDocument/2006/relationships/image" Target="../media/image868.png"/><Relationship Id="rId869" Type="http://schemas.openxmlformats.org/officeDocument/2006/relationships/image" Target="../media/image917.png"/><Relationship Id="rId424" Type="http://schemas.openxmlformats.org/officeDocument/2006/relationships/customXml" Target="../ink/ink709.xml"/><Relationship Id="rId631" Type="http://schemas.openxmlformats.org/officeDocument/2006/relationships/image" Target="../media/image798.png"/><Relationship Id="rId729" Type="http://schemas.openxmlformats.org/officeDocument/2006/relationships/image" Target="../media/image847.png"/><Relationship Id="rId270" Type="http://schemas.openxmlformats.org/officeDocument/2006/relationships/customXml" Target="../ink/ink632.xml"/><Relationship Id="rId936" Type="http://schemas.openxmlformats.org/officeDocument/2006/relationships/customXml" Target="../ink/ink965.xml"/><Relationship Id="rId65" Type="http://schemas.openxmlformats.org/officeDocument/2006/relationships/image" Target="../media/image522.png"/><Relationship Id="rId130" Type="http://schemas.openxmlformats.org/officeDocument/2006/relationships/customXml" Target="../ink/ink560.xml"/><Relationship Id="rId368" Type="http://schemas.openxmlformats.org/officeDocument/2006/relationships/customXml" Target="../ink/ink681.xml"/><Relationship Id="rId575" Type="http://schemas.openxmlformats.org/officeDocument/2006/relationships/image" Target="../media/image770.png"/><Relationship Id="rId782" Type="http://schemas.openxmlformats.org/officeDocument/2006/relationships/customXml" Target="../ink/ink888.xml"/><Relationship Id="rId228" Type="http://schemas.openxmlformats.org/officeDocument/2006/relationships/customXml" Target="../ink/ink611.xml"/><Relationship Id="rId435" Type="http://schemas.openxmlformats.org/officeDocument/2006/relationships/image" Target="../media/image700.png"/><Relationship Id="rId642" Type="http://schemas.openxmlformats.org/officeDocument/2006/relationships/customXml" Target="../ink/ink818.xml"/><Relationship Id="rId281" Type="http://schemas.openxmlformats.org/officeDocument/2006/relationships/image" Target="../media/image624.png"/><Relationship Id="rId502" Type="http://schemas.openxmlformats.org/officeDocument/2006/relationships/customXml" Target="../ink/ink748.xml"/><Relationship Id="rId947" Type="http://schemas.openxmlformats.org/officeDocument/2006/relationships/image" Target="../media/image956.png"/><Relationship Id="rId76" Type="http://schemas.openxmlformats.org/officeDocument/2006/relationships/customXml" Target="../ink/ink533.xml"/><Relationship Id="rId141" Type="http://schemas.openxmlformats.org/officeDocument/2006/relationships/customXml" Target="../ink/ink566.xml"/><Relationship Id="rId379" Type="http://schemas.openxmlformats.org/officeDocument/2006/relationships/image" Target="../media/image673.png"/><Relationship Id="rId586" Type="http://schemas.openxmlformats.org/officeDocument/2006/relationships/customXml" Target="../ink/ink790.xml"/><Relationship Id="rId793" Type="http://schemas.openxmlformats.org/officeDocument/2006/relationships/image" Target="../media/image879.png"/><Relationship Id="rId807" Type="http://schemas.openxmlformats.org/officeDocument/2006/relationships/image" Target="../media/image886.png"/><Relationship Id="rId7" Type="http://schemas.openxmlformats.org/officeDocument/2006/relationships/customXml" Target="../ink/ink498.xml"/><Relationship Id="rId239" Type="http://schemas.openxmlformats.org/officeDocument/2006/relationships/image" Target="../media/image603.png"/><Relationship Id="rId446" Type="http://schemas.openxmlformats.org/officeDocument/2006/relationships/customXml" Target="../ink/ink720.xml"/><Relationship Id="rId653" Type="http://schemas.openxmlformats.org/officeDocument/2006/relationships/image" Target="../media/image809.png"/><Relationship Id="rId292" Type="http://schemas.openxmlformats.org/officeDocument/2006/relationships/customXml" Target="../ink/ink643.xml"/><Relationship Id="rId306" Type="http://schemas.openxmlformats.org/officeDocument/2006/relationships/customXml" Target="../ink/ink650.xml"/><Relationship Id="rId860" Type="http://schemas.openxmlformats.org/officeDocument/2006/relationships/customXml" Target="../ink/ink927.xml"/><Relationship Id="rId958" Type="http://schemas.openxmlformats.org/officeDocument/2006/relationships/customXml" Target="../ink/ink976.xml"/><Relationship Id="rId87" Type="http://schemas.openxmlformats.org/officeDocument/2006/relationships/image" Target="../media/image533.png"/><Relationship Id="rId513" Type="http://schemas.openxmlformats.org/officeDocument/2006/relationships/image" Target="../media/image739.png"/><Relationship Id="rId597" Type="http://schemas.openxmlformats.org/officeDocument/2006/relationships/image" Target="../media/image781.png"/><Relationship Id="rId720" Type="http://schemas.openxmlformats.org/officeDocument/2006/relationships/customXml" Target="../ink/ink857.xml"/><Relationship Id="rId818" Type="http://schemas.openxmlformats.org/officeDocument/2006/relationships/customXml" Target="../ink/ink906.xml"/><Relationship Id="rId152" Type="http://schemas.openxmlformats.org/officeDocument/2006/relationships/image" Target="../media/image561.png"/><Relationship Id="rId457" Type="http://schemas.openxmlformats.org/officeDocument/2006/relationships/image" Target="../media/image711.png"/><Relationship Id="rId664" Type="http://schemas.openxmlformats.org/officeDocument/2006/relationships/customXml" Target="../ink/ink829.xml"/><Relationship Id="rId871" Type="http://schemas.openxmlformats.org/officeDocument/2006/relationships/image" Target="../media/image918.png"/><Relationship Id="rId14" Type="http://schemas.openxmlformats.org/officeDocument/2006/relationships/image" Target="../media/image498.png"/><Relationship Id="rId317" Type="http://schemas.openxmlformats.org/officeDocument/2006/relationships/image" Target="../media/image642.png"/><Relationship Id="rId524" Type="http://schemas.openxmlformats.org/officeDocument/2006/relationships/customXml" Target="../ink/ink759.xml"/><Relationship Id="rId731" Type="http://schemas.openxmlformats.org/officeDocument/2006/relationships/image" Target="../media/image848.png"/><Relationship Id="rId98" Type="http://schemas.openxmlformats.org/officeDocument/2006/relationships/customXml" Target="../ink/ink544.xml"/><Relationship Id="rId163" Type="http://schemas.openxmlformats.org/officeDocument/2006/relationships/image" Target="../media/image566.png"/><Relationship Id="rId370" Type="http://schemas.openxmlformats.org/officeDocument/2006/relationships/customXml" Target="../ink/ink682.xml"/><Relationship Id="rId829" Type="http://schemas.openxmlformats.org/officeDocument/2006/relationships/image" Target="../media/image897.png"/><Relationship Id="rId230" Type="http://schemas.openxmlformats.org/officeDocument/2006/relationships/customXml" Target="../ink/ink612.xml"/><Relationship Id="rId468" Type="http://schemas.openxmlformats.org/officeDocument/2006/relationships/customXml" Target="../ink/ink731.xml"/><Relationship Id="rId675" Type="http://schemas.openxmlformats.org/officeDocument/2006/relationships/image" Target="../media/image820.png"/><Relationship Id="rId882" Type="http://schemas.openxmlformats.org/officeDocument/2006/relationships/customXml" Target="../ink/ink938.xml"/><Relationship Id="rId25" Type="http://schemas.openxmlformats.org/officeDocument/2006/relationships/customXml" Target="../ink/ink507.xml"/><Relationship Id="rId328" Type="http://schemas.openxmlformats.org/officeDocument/2006/relationships/customXml" Target="../ink/ink661.xml"/><Relationship Id="rId535" Type="http://schemas.openxmlformats.org/officeDocument/2006/relationships/image" Target="../media/image750.png"/><Relationship Id="rId742" Type="http://schemas.openxmlformats.org/officeDocument/2006/relationships/customXml" Target="../ink/ink868.xml"/><Relationship Id="rId174" Type="http://schemas.openxmlformats.org/officeDocument/2006/relationships/customXml" Target="../ink/ink583.xml"/><Relationship Id="rId381" Type="http://schemas.openxmlformats.org/officeDocument/2006/relationships/image" Target="../media/image674.png"/><Relationship Id="rId602" Type="http://schemas.openxmlformats.org/officeDocument/2006/relationships/customXml" Target="../ink/ink798.xml"/><Relationship Id="rId241" Type="http://schemas.openxmlformats.org/officeDocument/2006/relationships/image" Target="../media/image604.png"/><Relationship Id="rId479" Type="http://schemas.openxmlformats.org/officeDocument/2006/relationships/image" Target="../media/image722.png"/><Relationship Id="rId686" Type="http://schemas.openxmlformats.org/officeDocument/2006/relationships/customXml" Target="../ink/ink840.xml"/><Relationship Id="rId893" Type="http://schemas.openxmlformats.org/officeDocument/2006/relationships/image" Target="../media/image929.png"/><Relationship Id="rId907" Type="http://schemas.openxmlformats.org/officeDocument/2006/relationships/image" Target="../media/image936.png"/><Relationship Id="rId36" Type="http://schemas.openxmlformats.org/officeDocument/2006/relationships/image" Target="../media/image509.png"/><Relationship Id="rId339" Type="http://schemas.openxmlformats.org/officeDocument/2006/relationships/image" Target="../media/image653.png"/><Relationship Id="rId546" Type="http://schemas.openxmlformats.org/officeDocument/2006/relationships/customXml" Target="../ink/ink770.xml"/><Relationship Id="rId753" Type="http://schemas.openxmlformats.org/officeDocument/2006/relationships/image" Target="../media/image859.png"/><Relationship Id="rId101" Type="http://schemas.openxmlformats.org/officeDocument/2006/relationships/image" Target="../media/image540.png"/><Relationship Id="rId185" Type="http://schemas.openxmlformats.org/officeDocument/2006/relationships/image" Target="../media/image577.png"/><Relationship Id="rId406" Type="http://schemas.openxmlformats.org/officeDocument/2006/relationships/customXml" Target="../ink/ink700.xml"/><Relationship Id="rId960" Type="http://schemas.openxmlformats.org/officeDocument/2006/relationships/customXml" Target="../ink/ink977.xml"/><Relationship Id="rId392" Type="http://schemas.openxmlformats.org/officeDocument/2006/relationships/customXml" Target="../ink/ink693.xml"/><Relationship Id="rId613" Type="http://schemas.openxmlformats.org/officeDocument/2006/relationships/image" Target="../media/image789.png"/><Relationship Id="rId697" Type="http://schemas.openxmlformats.org/officeDocument/2006/relationships/image" Target="../media/image831.png"/><Relationship Id="rId820" Type="http://schemas.openxmlformats.org/officeDocument/2006/relationships/customXml" Target="../ink/ink907.xml"/><Relationship Id="rId918" Type="http://schemas.openxmlformats.org/officeDocument/2006/relationships/customXml" Target="../ink/ink956.xml"/><Relationship Id="rId252" Type="http://schemas.openxmlformats.org/officeDocument/2006/relationships/customXml" Target="../ink/ink623.xml"/><Relationship Id="rId47" Type="http://schemas.openxmlformats.org/officeDocument/2006/relationships/customXml" Target="../ink/ink518.xml"/><Relationship Id="rId112" Type="http://schemas.openxmlformats.org/officeDocument/2006/relationships/customXml" Target="../ink/ink551.xml"/><Relationship Id="rId557" Type="http://schemas.openxmlformats.org/officeDocument/2006/relationships/image" Target="../media/image761.png"/><Relationship Id="rId764" Type="http://schemas.openxmlformats.org/officeDocument/2006/relationships/customXml" Target="../ink/ink879.xml"/><Relationship Id="rId196" Type="http://schemas.openxmlformats.org/officeDocument/2006/relationships/customXml" Target="../ink/ink594.xml"/><Relationship Id="rId417" Type="http://schemas.openxmlformats.org/officeDocument/2006/relationships/image" Target="../media/image691.png"/><Relationship Id="rId624" Type="http://schemas.openxmlformats.org/officeDocument/2006/relationships/customXml" Target="../ink/ink809.xml"/><Relationship Id="rId831" Type="http://schemas.openxmlformats.org/officeDocument/2006/relationships/image" Target="../media/image898.png"/><Relationship Id="rId263" Type="http://schemas.openxmlformats.org/officeDocument/2006/relationships/image" Target="../media/image615.png"/><Relationship Id="rId470" Type="http://schemas.openxmlformats.org/officeDocument/2006/relationships/customXml" Target="../ink/ink732.xml"/><Relationship Id="rId929" Type="http://schemas.openxmlformats.org/officeDocument/2006/relationships/image" Target="../media/image947.png"/><Relationship Id="rId58" Type="http://schemas.openxmlformats.org/officeDocument/2006/relationships/customXml" Target="../ink/ink524.xml"/><Relationship Id="rId123" Type="http://schemas.openxmlformats.org/officeDocument/2006/relationships/image" Target="../media/image548.png"/><Relationship Id="rId330" Type="http://schemas.openxmlformats.org/officeDocument/2006/relationships/customXml" Target="../ink/ink662.xml"/><Relationship Id="rId568" Type="http://schemas.openxmlformats.org/officeDocument/2006/relationships/customXml" Target="../ink/ink781.xml"/><Relationship Id="rId775" Type="http://schemas.openxmlformats.org/officeDocument/2006/relationships/image" Target="../media/image870.png"/><Relationship Id="rId428" Type="http://schemas.openxmlformats.org/officeDocument/2006/relationships/customXml" Target="../ink/ink711.xml"/><Relationship Id="rId635" Type="http://schemas.openxmlformats.org/officeDocument/2006/relationships/image" Target="../media/image800.png"/><Relationship Id="rId842" Type="http://schemas.openxmlformats.org/officeDocument/2006/relationships/customXml" Target="../ink/ink918.xml"/><Relationship Id="rId274" Type="http://schemas.openxmlformats.org/officeDocument/2006/relationships/customXml" Target="../ink/ink634.xml"/><Relationship Id="rId481" Type="http://schemas.openxmlformats.org/officeDocument/2006/relationships/image" Target="../media/image723.png"/><Relationship Id="rId702" Type="http://schemas.openxmlformats.org/officeDocument/2006/relationships/customXml" Target="../ink/ink848.xml"/><Relationship Id="rId69" Type="http://schemas.openxmlformats.org/officeDocument/2006/relationships/image" Target="../media/image524.png"/><Relationship Id="rId134" Type="http://schemas.openxmlformats.org/officeDocument/2006/relationships/customXml" Target="../ink/ink562.xml"/><Relationship Id="rId579" Type="http://schemas.openxmlformats.org/officeDocument/2006/relationships/image" Target="../media/image772.png"/><Relationship Id="rId786" Type="http://schemas.openxmlformats.org/officeDocument/2006/relationships/customXml" Target="../ink/ink890.xml"/><Relationship Id="rId341" Type="http://schemas.openxmlformats.org/officeDocument/2006/relationships/image" Target="../media/image654.png"/><Relationship Id="rId439" Type="http://schemas.openxmlformats.org/officeDocument/2006/relationships/image" Target="../media/image702.png"/><Relationship Id="rId646" Type="http://schemas.openxmlformats.org/officeDocument/2006/relationships/customXml" Target="../ink/ink820.xml"/><Relationship Id="rId201" Type="http://schemas.openxmlformats.org/officeDocument/2006/relationships/image" Target="../media/image585.png"/><Relationship Id="rId285" Type="http://schemas.openxmlformats.org/officeDocument/2006/relationships/image" Target="../media/image626.png"/><Relationship Id="rId506" Type="http://schemas.openxmlformats.org/officeDocument/2006/relationships/customXml" Target="../ink/ink750.xml"/><Relationship Id="rId853" Type="http://schemas.openxmlformats.org/officeDocument/2006/relationships/image" Target="../media/image909.png"/><Relationship Id="rId492" Type="http://schemas.openxmlformats.org/officeDocument/2006/relationships/customXml" Target="../ink/ink743.xml"/><Relationship Id="rId713" Type="http://schemas.openxmlformats.org/officeDocument/2006/relationships/image" Target="../media/image839.png"/><Relationship Id="rId797" Type="http://schemas.openxmlformats.org/officeDocument/2006/relationships/image" Target="../media/image881.png"/><Relationship Id="rId920" Type="http://schemas.openxmlformats.org/officeDocument/2006/relationships/customXml" Target="../ink/ink957.xml"/><Relationship Id="rId145" Type="http://schemas.openxmlformats.org/officeDocument/2006/relationships/customXml" Target="../ink/ink568.xml"/><Relationship Id="rId352" Type="http://schemas.openxmlformats.org/officeDocument/2006/relationships/customXml" Target="../ink/ink673.xml"/><Relationship Id="rId212" Type="http://schemas.openxmlformats.org/officeDocument/2006/relationships/customXml" Target="../ink/ink602.xml"/><Relationship Id="rId657" Type="http://schemas.openxmlformats.org/officeDocument/2006/relationships/image" Target="../media/image811.png"/><Relationship Id="rId864" Type="http://schemas.openxmlformats.org/officeDocument/2006/relationships/customXml" Target="../ink/ink929.xml"/><Relationship Id="rId296" Type="http://schemas.openxmlformats.org/officeDocument/2006/relationships/customXml" Target="../ink/ink645.xml"/><Relationship Id="rId517" Type="http://schemas.openxmlformats.org/officeDocument/2006/relationships/image" Target="../media/image741.png"/><Relationship Id="rId724" Type="http://schemas.openxmlformats.org/officeDocument/2006/relationships/customXml" Target="../ink/ink859.xml"/><Relationship Id="rId931" Type="http://schemas.openxmlformats.org/officeDocument/2006/relationships/image" Target="../media/image948.png"/><Relationship Id="rId60" Type="http://schemas.openxmlformats.org/officeDocument/2006/relationships/customXml" Target="../ink/ink525.xml"/><Relationship Id="rId156" Type="http://schemas.openxmlformats.org/officeDocument/2006/relationships/image" Target="../media/image563.png"/><Relationship Id="rId363" Type="http://schemas.openxmlformats.org/officeDocument/2006/relationships/image" Target="../media/image665.png"/><Relationship Id="rId570" Type="http://schemas.openxmlformats.org/officeDocument/2006/relationships/customXml" Target="../ink/ink782.xml"/><Relationship Id="rId223" Type="http://schemas.openxmlformats.org/officeDocument/2006/relationships/customXml" Target="../ink/ink608.xml"/><Relationship Id="rId430" Type="http://schemas.openxmlformats.org/officeDocument/2006/relationships/customXml" Target="../ink/ink712.xml"/><Relationship Id="rId668" Type="http://schemas.openxmlformats.org/officeDocument/2006/relationships/customXml" Target="../ink/ink831.xml"/><Relationship Id="rId875" Type="http://schemas.openxmlformats.org/officeDocument/2006/relationships/image" Target="../media/image920.png"/><Relationship Id="rId18" Type="http://schemas.openxmlformats.org/officeDocument/2006/relationships/image" Target="../media/image500.png"/><Relationship Id="rId528" Type="http://schemas.openxmlformats.org/officeDocument/2006/relationships/customXml" Target="../ink/ink761.xml"/><Relationship Id="rId735" Type="http://schemas.openxmlformats.org/officeDocument/2006/relationships/image" Target="../media/image850.png"/><Relationship Id="rId942" Type="http://schemas.openxmlformats.org/officeDocument/2006/relationships/customXml" Target="../ink/ink968.xml"/><Relationship Id="rId167" Type="http://schemas.openxmlformats.org/officeDocument/2006/relationships/image" Target="../media/image568.png"/><Relationship Id="rId374" Type="http://schemas.openxmlformats.org/officeDocument/2006/relationships/customXml" Target="../ink/ink684.xml"/><Relationship Id="rId581" Type="http://schemas.openxmlformats.org/officeDocument/2006/relationships/image" Target="../media/image773.png"/><Relationship Id="rId71" Type="http://schemas.openxmlformats.org/officeDocument/2006/relationships/image" Target="../media/image525.png"/><Relationship Id="rId234" Type="http://schemas.openxmlformats.org/officeDocument/2006/relationships/customXml" Target="../ink/ink614.xml"/><Relationship Id="rId679" Type="http://schemas.openxmlformats.org/officeDocument/2006/relationships/image" Target="../media/image822.png"/><Relationship Id="rId802" Type="http://schemas.openxmlformats.org/officeDocument/2006/relationships/customXml" Target="../ink/ink898.xml"/><Relationship Id="rId886" Type="http://schemas.openxmlformats.org/officeDocument/2006/relationships/customXml" Target="../ink/ink940.xml"/><Relationship Id="rId2" Type="http://schemas.openxmlformats.org/officeDocument/2006/relationships/image" Target="../media/image492.png"/><Relationship Id="rId29" Type="http://schemas.openxmlformats.org/officeDocument/2006/relationships/customXml" Target="../ink/ink509.xml"/><Relationship Id="rId441" Type="http://schemas.openxmlformats.org/officeDocument/2006/relationships/image" Target="../media/image703.png"/><Relationship Id="rId539" Type="http://schemas.openxmlformats.org/officeDocument/2006/relationships/image" Target="../media/image752.png"/><Relationship Id="rId746" Type="http://schemas.openxmlformats.org/officeDocument/2006/relationships/customXml" Target="../ink/ink870.xml"/><Relationship Id="rId178" Type="http://schemas.openxmlformats.org/officeDocument/2006/relationships/customXml" Target="../ink/ink585.xml"/><Relationship Id="rId301" Type="http://schemas.openxmlformats.org/officeDocument/2006/relationships/image" Target="../media/image634.png"/><Relationship Id="rId953" Type="http://schemas.openxmlformats.org/officeDocument/2006/relationships/image" Target="../media/image959.png"/><Relationship Id="rId82" Type="http://schemas.openxmlformats.org/officeDocument/2006/relationships/customXml" Target="../ink/ink536.xml"/><Relationship Id="rId385" Type="http://schemas.openxmlformats.org/officeDocument/2006/relationships/image" Target="../media/image676.png"/><Relationship Id="rId592" Type="http://schemas.openxmlformats.org/officeDocument/2006/relationships/customXml" Target="../ink/ink793.xml"/><Relationship Id="rId606" Type="http://schemas.openxmlformats.org/officeDocument/2006/relationships/customXml" Target="../ink/ink800.xml"/><Relationship Id="rId813" Type="http://schemas.openxmlformats.org/officeDocument/2006/relationships/image" Target="../media/image889.png"/><Relationship Id="rId245" Type="http://schemas.openxmlformats.org/officeDocument/2006/relationships/image" Target="../media/image606.png"/><Relationship Id="rId452" Type="http://schemas.openxmlformats.org/officeDocument/2006/relationships/customXml" Target="../ink/ink723.xml"/><Relationship Id="rId897" Type="http://schemas.openxmlformats.org/officeDocument/2006/relationships/image" Target="../media/image931.png"/><Relationship Id="rId105" Type="http://schemas.openxmlformats.org/officeDocument/2006/relationships/image" Target="../media/image542.png"/><Relationship Id="rId312" Type="http://schemas.openxmlformats.org/officeDocument/2006/relationships/customXml" Target="../ink/ink653.xml"/><Relationship Id="rId757" Type="http://schemas.openxmlformats.org/officeDocument/2006/relationships/image" Target="../media/image861.png"/><Relationship Id="rId964" Type="http://schemas.openxmlformats.org/officeDocument/2006/relationships/customXml" Target="../ink/ink979.xml"/><Relationship Id="rId93" Type="http://schemas.openxmlformats.org/officeDocument/2006/relationships/image" Target="../media/image536.png"/><Relationship Id="rId189" Type="http://schemas.openxmlformats.org/officeDocument/2006/relationships/image" Target="../media/image579.png"/><Relationship Id="rId396" Type="http://schemas.openxmlformats.org/officeDocument/2006/relationships/customXml" Target="../ink/ink695.xml"/><Relationship Id="rId617" Type="http://schemas.openxmlformats.org/officeDocument/2006/relationships/image" Target="../media/image791.png"/><Relationship Id="rId824" Type="http://schemas.openxmlformats.org/officeDocument/2006/relationships/customXml" Target="../ink/ink909.xml"/><Relationship Id="rId256" Type="http://schemas.openxmlformats.org/officeDocument/2006/relationships/customXml" Target="../ink/ink625.xml"/><Relationship Id="rId463" Type="http://schemas.openxmlformats.org/officeDocument/2006/relationships/image" Target="../media/image714.png"/><Relationship Id="rId670" Type="http://schemas.openxmlformats.org/officeDocument/2006/relationships/customXml" Target="../ink/ink832.xml"/><Relationship Id="rId116" Type="http://schemas.openxmlformats.org/officeDocument/2006/relationships/customXml" Target="../ink/ink553.xml"/><Relationship Id="rId323" Type="http://schemas.openxmlformats.org/officeDocument/2006/relationships/image" Target="../media/image645.png"/><Relationship Id="rId530" Type="http://schemas.openxmlformats.org/officeDocument/2006/relationships/customXml" Target="../ink/ink762.xml"/><Relationship Id="rId768" Type="http://schemas.openxmlformats.org/officeDocument/2006/relationships/customXml" Target="../ink/ink881.xml"/><Relationship Id="rId20" Type="http://schemas.openxmlformats.org/officeDocument/2006/relationships/image" Target="../media/image501.png"/><Relationship Id="rId628" Type="http://schemas.openxmlformats.org/officeDocument/2006/relationships/customXml" Target="../ink/ink811.xml"/><Relationship Id="rId835" Type="http://schemas.openxmlformats.org/officeDocument/2006/relationships/image" Target="../media/image900.png"/><Relationship Id="rId267" Type="http://schemas.openxmlformats.org/officeDocument/2006/relationships/image" Target="../media/image617.png"/><Relationship Id="rId474" Type="http://schemas.openxmlformats.org/officeDocument/2006/relationships/customXml" Target="../ink/ink734.xml"/><Relationship Id="rId127" Type="http://schemas.openxmlformats.org/officeDocument/2006/relationships/image" Target="../media/image426.png"/><Relationship Id="rId681" Type="http://schemas.openxmlformats.org/officeDocument/2006/relationships/image" Target="../media/image823.png"/><Relationship Id="rId779" Type="http://schemas.openxmlformats.org/officeDocument/2006/relationships/image" Target="../media/image872.png"/><Relationship Id="rId902" Type="http://schemas.openxmlformats.org/officeDocument/2006/relationships/customXml" Target="../ink/ink948.xml"/><Relationship Id="rId31" Type="http://schemas.openxmlformats.org/officeDocument/2006/relationships/customXml" Target="../ink/ink510.xml"/><Relationship Id="rId334" Type="http://schemas.openxmlformats.org/officeDocument/2006/relationships/customXml" Target="../ink/ink664.xml"/><Relationship Id="rId541" Type="http://schemas.openxmlformats.org/officeDocument/2006/relationships/image" Target="../media/image753.png"/><Relationship Id="rId639" Type="http://schemas.openxmlformats.org/officeDocument/2006/relationships/image" Target="../media/image802.png"/><Relationship Id="rId180" Type="http://schemas.openxmlformats.org/officeDocument/2006/relationships/customXml" Target="../ink/ink586.xml"/><Relationship Id="rId278" Type="http://schemas.openxmlformats.org/officeDocument/2006/relationships/customXml" Target="../ink/ink636.xml"/><Relationship Id="rId401" Type="http://schemas.openxmlformats.org/officeDocument/2006/relationships/image" Target="../media/image684.png"/><Relationship Id="rId846" Type="http://schemas.openxmlformats.org/officeDocument/2006/relationships/customXml" Target="../ink/ink920.xml"/><Relationship Id="rId485" Type="http://schemas.openxmlformats.org/officeDocument/2006/relationships/image" Target="../media/image725.png"/><Relationship Id="rId692" Type="http://schemas.openxmlformats.org/officeDocument/2006/relationships/customXml" Target="../ink/ink843.xml"/><Relationship Id="rId706" Type="http://schemas.openxmlformats.org/officeDocument/2006/relationships/customXml" Target="../ink/ink850.xml"/><Relationship Id="rId913" Type="http://schemas.openxmlformats.org/officeDocument/2006/relationships/image" Target="../media/image939.png"/><Relationship Id="rId42" Type="http://schemas.openxmlformats.org/officeDocument/2006/relationships/image" Target="../media/image512.png"/><Relationship Id="rId138" Type="http://schemas.openxmlformats.org/officeDocument/2006/relationships/customXml" Target="../ink/ink564.xml"/><Relationship Id="rId345" Type="http://schemas.openxmlformats.org/officeDocument/2006/relationships/image" Target="../media/image656.png"/><Relationship Id="rId552" Type="http://schemas.openxmlformats.org/officeDocument/2006/relationships/customXml" Target="../ink/ink773.xml"/><Relationship Id="rId191" Type="http://schemas.openxmlformats.org/officeDocument/2006/relationships/image" Target="../media/image580.png"/><Relationship Id="rId205" Type="http://schemas.openxmlformats.org/officeDocument/2006/relationships/image" Target="../media/image587.png"/><Relationship Id="rId412" Type="http://schemas.openxmlformats.org/officeDocument/2006/relationships/customXml" Target="../ink/ink703.xml"/><Relationship Id="rId857" Type="http://schemas.openxmlformats.org/officeDocument/2006/relationships/image" Target="../media/image911.png"/><Relationship Id="rId289" Type="http://schemas.openxmlformats.org/officeDocument/2006/relationships/image" Target="../media/image628.png"/><Relationship Id="rId496" Type="http://schemas.openxmlformats.org/officeDocument/2006/relationships/customXml" Target="../ink/ink745.xml"/><Relationship Id="rId717" Type="http://schemas.openxmlformats.org/officeDocument/2006/relationships/image" Target="../media/image841.png"/><Relationship Id="rId924" Type="http://schemas.openxmlformats.org/officeDocument/2006/relationships/customXml" Target="../ink/ink959.xml"/><Relationship Id="rId53" Type="http://schemas.openxmlformats.org/officeDocument/2006/relationships/image" Target="../media/image516.png"/><Relationship Id="rId149" Type="http://schemas.openxmlformats.org/officeDocument/2006/relationships/customXml" Target="../ink/ink570.xml"/><Relationship Id="rId356" Type="http://schemas.openxmlformats.org/officeDocument/2006/relationships/customXml" Target="../ink/ink675.xml"/><Relationship Id="rId563" Type="http://schemas.openxmlformats.org/officeDocument/2006/relationships/image" Target="../media/image764.png"/><Relationship Id="rId770" Type="http://schemas.openxmlformats.org/officeDocument/2006/relationships/customXml" Target="../ink/ink882.xml"/><Relationship Id="rId216" Type="http://schemas.openxmlformats.org/officeDocument/2006/relationships/customXml" Target="../ink/ink604.xml"/><Relationship Id="rId423" Type="http://schemas.openxmlformats.org/officeDocument/2006/relationships/image" Target="../media/image694.png"/><Relationship Id="rId868" Type="http://schemas.openxmlformats.org/officeDocument/2006/relationships/customXml" Target="../ink/ink931.xml"/><Relationship Id="rId630" Type="http://schemas.openxmlformats.org/officeDocument/2006/relationships/customXml" Target="../ink/ink812.xml"/><Relationship Id="rId728" Type="http://schemas.openxmlformats.org/officeDocument/2006/relationships/customXml" Target="../ink/ink861.xml"/><Relationship Id="rId935" Type="http://schemas.openxmlformats.org/officeDocument/2006/relationships/image" Target="../media/image950.png"/><Relationship Id="rId64" Type="http://schemas.openxmlformats.org/officeDocument/2006/relationships/customXml" Target="../ink/ink527.xml"/><Relationship Id="rId367" Type="http://schemas.openxmlformats.org/officeDocument/2006/relationships/image" Target="../media/image667.png"/><Relationship Id="rId574" Type="http://schemas.openxmlformats.org/officeDocument/2006/relationships/customXml" Target="../ink/ink784.xml"/><Relationship Id="rId227" Type="http://schemas.openxmlformats.org/officeDocument/2006/relationships/customXml" Target="../ink/ink610.xml"/><Relationship Id="rId781" Type="http://schemas.openxmlformats.org/officeDocument/2006/relationships/image" Target="../media/image873.png"/><Relationship Id="rId879" Type="http://schemas.openxmlformats.org/officeDocument/2006/relationships/image" Target="../media/image922.png"/><Relationship Id="rId434" Type="http://schemas.openxmlformats.org/officeDocument/2006/relationships/customXml" Target="../ink/ink714.xml"/><Relationship Id="rId641" Type="http://schemas.openxmlformats.org/officeDocument/2006/relationships/image" Target="../media/image803.png"/><Relationship Id="rId739" Type="http://schemas.openxmlformats.org/officeDocument/2006/relationships/image" Target="../media/image852.png"/><Relationship Id="rId280" Type="http://schemas.openxmlformats.org/officeDocument/2006/relationships/customXml" Target="../ink/ink637.xml"/><Relationship Id="rId501" Type="http://schemas.openxmlformats.org/officeDocument/2006/relationships/image" Target="../media/image733.png"/><Relationship Id="rId946" Type="http://schemas.openxmlformats.org/officeDocument/2006/relationships/customXml" Target="../ink/ink970.xml"/><Relationship Id="rId75" Type="http://schemas.openxmlformats.org/officeDocument/2006/relationships/image" Target="../media/image527.png"/><Relationship Id="rId140" Type="http://schemas.openxmlformats.org/officeDocument/2006/relationships/customXml" Target="../ink/ink565.xml"/><Relationship Id="rId378" Type="http://schemas.openxmlformats.org/officeDocument/2006/relationships/customXml" Target="../ink/ink686.xml"/><Relationship Id="rId585" Type="http://schemas.openxmlformats.org/officeDocument/2006/relationships/image" Target="../media/image775.png"/><Relationship Id="rId792" Type="http://schemas.openxmlformats.org/officeDocument/2006/relationships/customXml" Target="../ink/ink893.xml"/><Relationship Id="rId806" Type="http://schemas.openxmlformats.org/officeDocument/2006/relationships/customXml" Target="../ink/ink900.xml"/><Relationship Id="rId6" Type="http://schemas.openxmlformats.org/officeDocument/2006/relationships/image" Target="../media/image494.png"/><Relationship Id="rId238" Type="http://schemas.openxmlformats.org/officeDocument/2006/relationships/customXml" Target="../ink/ink616.xml"/><Relationship Id="rId445" Type="http://schemas.openxmlformats.org/officeDocument/2006/relationships/image" Target="../media/image705.png"/><Relationship Id="rId652" Type="http://schemas.openxmlformats.org/officeDocument/2006/relationships/customXml" Target="../ink/ink823.xml"/><Relationship Id="rId291" Type="http://schemas.openxmlformats.org/officeDocument/2006/relationships/image" Target="../media/image629.png"/><Relationship Id="rId305" Type="http://schemas.openxmlformats.org/officeDocument/2006/relationships/image" Target="../media/image636.png"/><Relationship Id="rId512" Type="http://schemas.openxmlformats.org/officeDocument/2006/relationships/customXml" Target="../ink/ink753.xml"/><Relationship Id="rId957" Type="http://schemas.openxmlformats.org/officeDocument/2006/relationships/image" Target="../media/image961.png"/><Relationship Id="rId86" Type="http://schemas.openxmlformats.org/officeDocument/2006/relationships/customXml" Target="../ink/ink538.xml"/><Relationship Id="rId151" Type="http://schemas.openxmlformats.org/officeDocument/2006/relationships/customXml" Target="../ink/ink571.xml"/><Relationship Id="rId389" Type="http://schemas.openxmlformats.org/officeDocument/2006/relationships/image" Target="../media/image678.png"/><Relationship Id="rId596" Type="http://schemas.openxmlformats.org/officeDocument/2006/relationships/customXml" Target="../ink/ink795.xml"/><Relationship Id="rId817" Type="http://schemas.openxmlformats.org/officeDocument/2006/relationships/image" Target="../media/image891.png"/><Relationship Id="rId249" Type="http://schemas.openxmlformats.org/officeDocument/2006/relationships/image" Target="../media/image608.png"/><Relationship Id="rId456" Type="http://schemas.openxmlformats.org/officeDocument/2006/relationships/customXml" Target="../ink/ink725.xml"/><Relationship Id="rId663" Type="http://schemas.openxmlformats.org/officeDocument/2006/relationships/image" Target="../media/image814.png"/><Relationship Id="rId870" Type="http://schemas.openxmlformats.org/officeDocument/2006/relationships/customXml" Target="../ink/ink932.xml"/><Relationship Id="rId13" Type="http://schemas.openxmlformats.org/officeDocument/2006/relationships/customXml" Target="../ink/ink501.xml"/><Relationship Id="rId109" Type="http://schemas.openxmlformats.org/officeDocument/2006/relationships/image" Target="../media/image543.png"/><Relationship Id="rId316" Type="http://schemas.openxmlformats.org/officeDocument/2006/relationships/customXml" Target="../ink/ink655.xml"/><Relationship Id="rId523" Type="http://schemas.openxmlformats.org/officeDocument/2006/relationships/image" Target="../media/image744.png"/><Relationship Id="rId97" Type="http://schemas.openxmlformats.org/officeDocument/2006/relationships/image" Target="../media/image538.png"/><Relationship Id="rId730" Type="http://schemas.openxmlformats.org/officeDocument/2006/relationships/customXml" Target="../ink/ink862.xml"/><Relationship Id="rId828" Type="http://schemas.openxmlformats.org/officeDocument/2006/relationships/customXml" Target="../ink/ink911.xml"/><Relationship Id="rId162" Type="http://schemas.openxmlformats.org/officeDocument/2006/relationships/customXml" Target="../ink/ink577.xml"/><Relationship Id="rId467" Type="http://schemas.openxmlformats.org/officeDocument/2006/relationships/image" Target="../media/image716.png"/><Relationship Id="rId674" Type="http://schemas.openxmlformats.org/officeDocument/2006/relationships/customXml" Target="../ink/ink834.xml"/><Relationship Id="rId881" Type="http://schemas.openxmlformats.org/officeDocument/2006/relationships/image" Target="../media/image923.png"/><Relationship Id="rId24" Type="http://schemas.openxmlformats.org/officeDocument/2006/relationships/image" Target="../media/image503.png"/><Relationship Id="rId327" Type="http://schemas.openxmlformats.org/officeDocument/2006/relationships/image" Target="../media/image647.png"/><Relationship Id="rId534" Type="http://schemas.openxmlformats.org/officeDocument/2006/relationships/customXml" Target="../ink/ink764.xml"/><Relationship Id="rId741" Type="http://schemas.openxmlformats.org/officeDocument/2006/relationships/image" Target="../media/image853.png"/><Relationship Id="rId839" Type="http://schemas.openxmlformats.org/officeDocument/2006/relationships/image" Target="../media/image902.png"/><Relationship Id="rId173" Type="http://schemas.openxmlformats.org/officeDocument/2006/relationships/image" Target="../media/image571.png"/><Relationship Id="rId380" Type="http://schemas.openxmlformats.org/officeDocument/2006/relationships/customXml" Target="../ink/ink687.xml"/><Relationship Id="rId601" Type="http://schemas.openxmlformats.org/officeDocument/2006/relationships/image" Target="../media/image783.png"/><Relationship Id="rId240" Type="http://schemas.openxmlformats.org/officeDocument/2006/relationships/customXml" Target="../ink/ink617.xml"/><Relationship Id="rId478" Type="http://schemas.openxmlformats.org/officeDocument/2006/relationships/customXml" Target="../ink/ink736.xml"/><Relationship Id="rId685" Type="http://schemas.openxmlformats.org/officeDocument/2006/relationships/image" Target="../media/image825.png"/><Relationship Id="rId892" Type="http://schemas.openxmlformats.org/officeDocument/2006/relationships/customXml" Target="../ink/ink943.xml"/><Relationship Id="rId906" Type="http://schemas.openxmlformats.org/officeDocument/2006/relationships/customXml" Target="../ink/ink950.xml"/><Relationship Id="rId35" Type="http://schemas.openxmlformats.org/officeDocument/2006/relationships/customXml" Target="../ink/ink512.xml"/><Relationship Id="rId100" Type="http://schemas.openxmlformats.org/officeDocument/2006/relationships/customXml" Target="../ink/ink545.xml"/><Relationship Id="rId338" Type="http://schemas.openxmlformats.org/officeDocument/2006/relationships/customXml" Target="../ink/ink666.xml"/><Relationship Id="rId545" Type="http://schemas.openxmlformats.org/officeDocument/2006/relationships/image" Target="../media/image755.png"/><Relationship Id="rId752" Type="http://schemas.openxmlformats.org/officeDocument/2006/relationships/customXml" Target="../ink/ink873.xml"/><Relationship Id="rId184" Type="http://schemas.openxmlformats.org/officeDocument/2006/relationships/customXml" Target="../ink/ink588.xml"/><Relationship Id="rId391" Type="http://schemas.openxmlformats.org/officeDocument/2006/relationships/image" Target="../media/image679.png"/><Relationship Id="rId405" Type="http://schemas.openxmlformats.org/officeDocument/2006/relationships/image" Target="../media/image686.png"/><Relationship Id="rId612" Type="http://schemas.openxmlformats.org/officeDocument/2006/relationships/customXml" Target="../ink/ink803.xml"/><Relationship Id="rId251" Type="http://schemas.openxmlformats.org/officeDocument/2006/relationships/image" Target="../media/image609.png"/><Relationship Id="rId489" Type="http://schemas.openxmlformats.org/officeDocument/2006/relationships/image" Target="../media/image727.png"/><Relationship Id="rId696" Type="http://schemas.openxmlformats.org/officeDocument/2006/relationships/customXml" Target="../ink/ink845.xml"/><Relationship Id="rId917" Type="http://schemas.openxmlformats.org/officeDocument/2006/relationships/image" Target="../media/image941.png"/><Relationship Id="rId46" Type="http://schemas.openxmlformats.org/officeDocument/2006/relationships/image" Target="../media/image430.png"/><Relationship Id="rId349" Type="http://schemas.openxmlformats.org/officeDocument/2006/relationships/image" Target="../media/image658.png"/><Relationship Id="rId556" Type="http://schemas.openxmlformats.org/officeDocument/2006/relationships/customXml" Target="../ink/ink775.xml"/><Relationship Id="rId763" Type="http://schemas.openxmlformats.org/officeDocument/2006/relationships/image" Target="../media/image864.png"/><Relationship Id="rId111" Type="http://schemas.openxmlformats.org/officeDocument/2006/relationships/image" Target="../media/image349.png"/><Relationship Id="rId195" Type="http://schemas.openxmlformats.org/officeDocument/2006/relationships/image" Target="../media/image582.png"/><Relationship Id="rId209" Type="http://schemas.openxmlformats.org/officeDocument/2006/relationships/image" Target="../media/image589.png"/><Relationship Id="rId416" Type="http://schemas.openxmlformats.org/officeDocument/2006/relationships/customXml" Target="../ink/ink705.xml"/><Relationship Id="rId623" Type="http://schemas.openxmlformats.org/officeDocument/2006/relationships/image" Target="../media/image794.png"/><Relationship Id="rId830" Type="http://schemas.openxmlformats.org/officeDocument/2006/relationships/customXml" Target="../ink/ink912.xml"/><Relationship Id="rId928" Type="http://schemas.openxmlformats.org/officeDocument/2006/relationships/customXml" Target="../ink/ink961.xml"/><Relationship Id="rId57" Type="http://schemas.openxmlformats.org/officeDocument/2006/relationships/image" Target="../media/image518.png"/><Relationship Id="rId262" Type="http://schemas.openxmlformats.org/officeDocument/2006/relationships/customXml" Target="../ink/ink628.xml"/><Relationship Id="rId567" Type="http://schemas.openxmlformats.org/officeDocument/2006/relationships/image" Target="../media/image766.png"/><Relationship Id="rId122" Type="http://schemas.openxmlformats.org/officeDocument/2006/relationships/customXml" Target="../ink/ink556.xml"/><Relationship Id="rId774" Type="http://schemas.openxmlformats.org/officeDocument/2006/relationships/customXml" Target="../ink/ink884.xml"/><Relationship Id="rId427" Type="http://schemas.openxmlformats.org/officeDocument/2006/relationships/image" Target="../media/image696.png"/><Relationship Id="rId634" Type="http://schemas.openxmlformats.org/officeDocument/2006/relationships/customXml" Target="../ink/ink814.xml"/><Relationship Id="rId841" Type="http://schemas.openxmlformats.org/officeDocument/2006/relationships/image" Target="../media/image903.png"/><Relationship Id="rId273" Type="http://schemas.openxmlformats.org/officeDocument/2006/relationships/image" Target="../media/image620.png"/><Relationship Id="rId480" Type="http://schemas.openxmlformats.org/officeDocument/2006/relationships/customXml" Target="../ink/ink737.xml"/><Relationship Id="rId701" Type="http://schemas.openxmlformats.org/officeDocument/2006/relationships/image" Target="../media/image833.png"/><Relationship Id="rId939" Type="http://schemas.openxmlformats.org/officeDocument/2006/relationships/image" Target="../media/image952.png"/><Relationship Id="rId68" Type="http://schemas.openxmlformats.org/officeDocument/2006/relationships/customXml" Target="../ink/ink529.xml"/><Relationship Id="rId133" Type="http://schemas.openxmlformats.org/officeDocument/2006/relationships/image" Target="../media/image552.png"/><Relationship Id="rId340" Type="http://schemas.openxmlformats.org/officeDocument/2006/relationships/customXml" Target="../ink/ink667.xml"/><Relationship Id="rId578" Type="http://schemas.openxmlformats.org/officeDocument/2006/relationships/customXml" Target="../ink/ink786.xml"/><Relationship Id="rId785" Type="http://schemas.openxmlformats.org/officeDocument/2006/relationships/image" Target="../media/image875.png"/><Relationship Id="rId200" Type="http://schemas.openxmlformats.org/officeDocument/2006/relationships/customXml" Target="../ink/ink596.xml"/><Relationship Id="rId438" Type="http://schemas.openxmlformats.org/officeDocument/2006/relationships/customXml" Target="../ink/ink716.xml"/><Relationship Id="rId645" Type="http://schemas.openxmlformats.org/officeDocument/2006/relationships/image" Target="../media/image805.png"/><Relationship Id="rId852" Type="http://schemas.openxmlformats.org/officeDocument/2006/relationships/customXml" Target="../ink/ink923.xml"/><Relationship Id="rId284" Type="http://schemas.openxmlformats.org/officeDocument/2006/relationships/customXml" Target="../ink/ink639.xml"/><Relationship Id="rId491" Type="http://schemas.openxmlformats.org/officeDocument/2006/relationships/image" Target="../media/image728.png"/><Relationship Id="rId505" Type="http://schemas.openxmlformats.org/officeDocument/2006/relationships/image" Target="../media/image735.png"/><Relationship Id="rId712" Type="http://schemas.openxmlformats.org/officeDocument/2006/relationships/customXml" Target="../ink/ink853.xml"/><Relationship Id="rId79" Type="http://schemas.openxmlformats.org/officeDocument/2006/relationships/image" Target="../media/image529.png"/><Relationship Id="rId144" Type="http://schemas.openxmlformats.org/officeDocument/2006/relationships/image" Target="../media/image557.png"/><Relationship Id="rId589" Type="http://schemas.openxmlformats.org/officeDocument/2006/relationships/image" Target="../media/image777.png"/><Relationship Id="rId796" Type="http://schemas.openxmlformats.org/officeDocument/2006/relationships/customXml" Target="../ink/ink895.xml"/><Relationship Id="rId351" Type="http://schemas.openxmlformats.org/officeDocument/2006/relationships/image" Target="../media/image659.png"/><Relationship Id="rId449" Type="http://schemas.openxmlformats.org/officeDocument/2006/relationships/image" Target="../media/image707.png"/><Relationship Id="rId656" Type="http://schemas.openxmlformats.org/officeDocument/2006/relationships/customXml" Target="../ink/ink825.xml"/><Relationship Id="rId863" Type="http://schemas.openxmlformats.org/officeDocument/2006/relationships/image" Target="../media/image914.png"/><Relationship Id="rId211" Type="http://schemas.openxmlformats.org/officeDocument/2006/relationships/image" Target="../media/image590.png"/><Relationship Id="rId295" Type="http://schemas.openxmlformats.org/officeDocument/2006/relationships/image" Target="../media/image631.png"/><Relationship Id="rId309" Type="http://schemas.openxmlformats.org/officeDocument/2006/relationships/image" Target="../media/image638.png"/><Relationship Id="rId516" Type="http://schemas.openxmlformats.org/officeDocument/2006/relationships/customXml" Target="../ink/ink755.xml"/><Relationship Id="rId723" Type="http://schemas.openxmlformats.org/officeDocument/2006/relationships/image" Target="../media/image844.png"/><Relationship Id="rId930" Type="http://schemas.openxmlformats.org/officeDocument/2006/relationships/customXml" Target="../ink/ink962.xml"/><Relationship Id="rId155" Type="http://schemas.openxmlformats.org/officeDocument/2006/relationships/customXml" Target="../ink/ink573.xml"/><Relationship Id="rId362" Type="http://schemas.openxmlformats.org/officeDocument/2006/relationships/customXml" Target="../ink/ink678.xml"/><Relationship Id="rId222" Type="http://schemas.openxmlformats.org/officeDocument/2006/relationships/image" Target="../media/image595.png"/><Relationship Id="rId667" Type="http://schemas.openxmlformats.org/officeDocument/2006/relationships/image" Target="../media/image816.png"/><Relationship Id="rId874" Type="http://schemas.openxmlformats.org/officeDocument/2006/relationships/customXml" Target="../ink/ink934.xml"/><Relationship Id="rId17" Type="http://schemas.openxmlformats.org/officeDocument/2006/relationships/customXml" Target="../ink/ink503.xml"/><Relationship Id="rId527" Type="http://schemas.openxmlformats.org/officeDocument/2006/relationships/image" Target="../media/image746.png"/><Relationship Id="rId734" Type="http://schemas.openxmlformats.org/officeDocument/2006/relationships/customXml" Target="../ink/ink864.xml"/><Relationship Id="rId941" Type="http://schemas.openxmlformats.org/officeDocument/2006/relationships/image" Target="../media/image953.png"/><Relationship Id="rId70" Type="http://schemas.openxmlformats.org/officeDocument/2006/relationships/customXml" Target="../ink/ink530.xml"/><Relationship Id="rId166" Type="http://schemas.openxmlformats.org/officeDocument/2006/relationships/customXml" Target="../ink/ink579.xml"/><Relationship Id="rId373" Type="http://schemas.openxmlformats.org/officeDocument/2006/relationships/image" Target="../media/image670.png"/><Relationship Id="rId580" Type="http://schemas.openxmlformats.org/officeDocument/2006/relationships/customXml" Target="../ink/ink787.xml"/><Relationship Id="rId801" Type="http://schemas.openxmlformats.org/officeDocument/2006/relationships/image" Target="../media/image883.png"/><Relationship Id="rId1" Type="http://schemas.openxmlformats.org/officeDocument/2006/relationships/slideLayout" Target="../slideLayouts/slideLayout7.xml"/><Relationship Id="rId233" Type="http://schemas.openxmlformats.org/officeDocument/2006/relationships/image" Target="../media/image600.png"/><Relationship Id="rId440" Type="http://schemas.openxmlformats.org/officeDocument/2006/relationships/customXml" Target="../ink/ink717.xml"/><Relationship Id="rId678" Type="http://schemas.openxmlformats.org/officeDocument/2006/relationships/customXml" Target="../ink/ink836.xml"/><Relationship Id="rId885" Type="http://schemas.openxmlformats.org/officeDocument/2006/relationships/image" Target="../media/image925.png"/><Relationship Id="rId28" Type="http://schemas.openxmlformats.org/officeDocument/2006/relationships/image" Target="../media/image505.png"/><Relationship Id="rId300" Type="http://schemas.openxmlformats.org/officeDocument/2006/relationships/customXml" Target="../ink/ink647.xml"/><Relationship Id="rId538" Type="http://schemas.openxmlformats.org/officeDocument/2006/relationships/customXml" Target="../ink/ink766.xml"/><Relationship Id="rId745" Type="http://schemas.openxmlformats.org/officeDocument/2006/relationships/image" Target="../media/image855.png"/><Relationship Id="rId952" Type="http://schemas.openxmlformats.org/officeDocument/2006/relationships/customXml" Target="../ink/ink973.xml"/><Relationship Id="rId81" Type="http://schemas.openxmlformats.org/officeDocument/2006/relationships/image" Target="../media/image530.png"/><Relationship Id="rId177" Type="http://schemas.openxmlformats.org/officeDocument/2006/relationships/image" Target="../media/image573.png"/><Relationship Id="rId384" Type="http://schemas.openxmlformats.org/officeDocument/2006/relationships/customXml" Target="../ink/ink689.xml"/><Relationship Id="rId591" Type="http://schemas.openxmlformats.org/officeDocument/2006/relationships/image" Target="../media/image778.png"/><Relationship Id="rId605" Type="http://schemas.openxmlformats.org/officeDocument/2006/relationships/image" Target="../media/image785.png"/><Relationship Id="rId812" Type="http://schemas.openxmlformats.org/officeDocument/2006/relationships/customXml" Target="../ink/ink903.xml"/><Relationship Id="rId244" Type="http://schemas.openxmlformats.org/officeDocument/2006/relationships/customXml" Target="../ink/ink619.xml"/><Relationship Id="rId689" Type="http://schemas.openxmlformats.org/officeDocument/2006/relationships/image" Target="../media/image827.png"/><Relationship Id="rId896" Type="http://schemas.openxmlformats.org/officeDocument/2006/relationships/customXml" Target="../ink/ink945.xml"/><Relationship Id="rId39" Type="http://schemas.openxmlformats.org/officeDocument/2006/relationships/customXml" Target="../ink/ink514.xml"/><Relationship Id="rId451" Type="http://schemas.openxmlformats.org/officeDocument/2006/relationships/image" Target="../media/image708.png"/><Relationship Id="rId549" Type="http://schemas.openxmlformats.org/officeDocument/2006/relationships/image" Target="../media/image757.png"/><Relationship Id="rId756" Type="http://schemas.openxmlformats.org/officeDocument/2006/relationships/customXml" Target="../ink/ink875.xml"/><Relationship Id="rId104" Type="http://schemas.openxmlformats.org/officeDocument/2006/relationships/customXml" Target="../ink/ink547.xml"/><Relationship Id="rId188" Type="http://schemas.openxmlformats.org/officeDocument/2006/relationships/customXml" Target="../ink/ink590.xml"/><Relationship Id="rId311" Type="http://schemas.openxmlformats.org/officeDocument/2006/relationships/image" Target="../media/image639.png"/><Relationship Id="rId395" Type="http://schemas.openxmlformats.org/officeDocument/2006/relationships/image" Target="../media/image681.png"/><Relationship Id="rId409" Type="http://schemas.openxmlformats.org/officeDocument/2006/relationships/image" Target="../media/image688.png"/><Relationship Id="rId963" Type="http://schemas.openxmlformats.org/officeDocument/2006/relationships/image" Target="../media/image964.png"/><Relationship Id="rId92" Type="http://schemas.openxmlformats.org/officeDocument/2006/relationships/customXml" Target="../ink/ink541.xml"/><Relationship Id="rId213" Type="http://schemas.openxmlformats.org/officeDocument/2006/relationships/image" Target="../media/image591.png"/><Relationship Id="rId420" Type="http://schemas.openxmlformats.org/officeDocument/2006/relationships/customXml" Target="../ink/ink707.xml"/><Relationship Id="rId616" Type="http://schemas.openxmlformats.org/officeDocument/2006/relationships/customXml" Target="../ink/ink805.xml"/><Relationship Id="rId658" Type="http://schemas.openxmlformats.org/officeDocument/2006/relationships/customXml" Target="../ink/ink826.xml"/><Relationship Id="rId823" Type="http://schemas.openxmlformats.org/officeDocument/2006/relationships/image" Target="../media/image894.png"/><Relationship Id="rId865" Type="http://schemas.openxmlformats.org/officeDocument/2006/relationships/image" Target="../media/image915.png"/><Relationship Id="rId255" Type="http://schemas.openxmlformats.org/officeDocument/2006/relationships/image" Target="../media/image611.png"/><Relationship Id="rId297" Type="http://schemas.openxmlformats.org/officeDocument/2006/relationships/image" Target="../media/image632.png"/><Relationship Id="rId462" Type="http://schemas.openxmlformats.org/officeDocument/2006/relationships/customXml" Target="../ink/ink728.xml"/><Relationship Id="rId518" Type="http://schemas.openxmlformats.org/officeDocument/2006/relationships/customXml" Target="../ink/ink756.xml"/><Relationship Id="rId725" Type="http://schemas.openxmlformats.org/officeDocument/2006/relationships/image" Target="../media/image845.png"/><Relationship Id="rId932" Type="http://schemas.openxmlformats.org/officeDocument/2006/relationships/customXml" Target="../ink/ink963.xml"/><Relationship Id="rId115" Type="http://schemas.openxmlformats.org/officeDocument/2006/relationships/image" Target="../media/image544.png"/><Relationship Id="rId157" Type="http://schemas.openxmlformats.org/officeDocument/2006/relationships/customXml" Target="../ink/ink574.xml"/><Relationship Id="rId322" Type="http://schemas.openxmlformats.org/officeDocument/2006/relationships/customXml" Target="../ink/ink658.xml"/><Relationship Id="rId364" Type="http://schemas.openxmlformats.org/officeDocument/2006/relationships/customXml" Target="../ink/ink679.xml"/><Relationship Id="rId767" Type="http://schemas.openxmlformats.org/officeDocument/2006/relationships/image" Target="../media/image866.png"/><Relationship Id="rId61" Type="http://schemas.openxmlformats.org/officeDocument/2006/relationships/image" Target="../media/image520.png"/><Relationship Id="rId199" Type="http://schemas.openxmlformats.org/officeDocument/2006/relationships/image" Target="../media/image584.png"/><Relationship Id="rId571" Type="http://schemas.openxmlformats.org/officeDocument/2006/relationships/image" Target="../media/image768.png"/><Relationship Id="rId627" Type="http://schemas.openxmlformats.org/officeDocument/2006/relationships/image" Target="../media/image796.png"/><Relationship Id="rId669" Type="http://schemas.openxmlformats.org/officeDocument/2006/relationships/image" Target="../media/image817.png"/><Relationship Id="rId834" Type="http://schemas.openxmlformats.org/officeDocument/2006/relationships/customXml" Target="../ink/ink914.xml"/><Relationship Id="rId876" Type="http://schemas.openxmlformats.org/officeDocument/2006/relationships/customXml" Target="../ink/ink935.xml"/><Relationship Id="rId19" Type="http://schemas.openxmlformats.org/officeDocument/2006/relationships/customXml" Target="../ink/ink504.xml"/><Relationship Id="rId224" Type="http://schemas.openxmlformats.org/officeDocument/2006/relationships/image" Target="../media/image596.png"/><Relationship Id="rId266" Type="http://schemas.openxmlformats.org/officeDocument/2006/relationships/customXml" Target="../ink/ink630.xml"/><Relationship Id="rId431" Type="http://schemas.openxmlformats.org/officeDocument/2006/relationships/image" Target="../media/image698.png"/><Relationship Id="rId473" Type="http://schemas.openxmlformats.org/officeDocument/2006/relationships/image" Target="../media/image719.png"/><Relationship Id="rId529" Type="http://schemas.openxmlformats.org/officeDocument/2006/relationships/image" Target="../media/image747.png"/><Relationship Id="rId680" Type="http://schemas.openxmlformats.org/officeDocument/2006/relationships/customXml" Target="../ink/ink837.xml"/><Relationship Id="rId736" Type="http://schemas.openxmlformats.org/officeDocument/2006/relationships/customXml" Target="../ink/ink865.xml"/><Relationship Id="rId901" Type="http://schemas.openxmlformats.org/officeDocument/2006/relationships/image" Target="../media/image933.png"/><Relationship Id="rId30" Type="http://schemas.openxmlformats.org/officeDocument/2006/relationships/image" Target="../media/image506.png"/><Relationship Id="rId126" Type="http://schemas.openxmlformats.org/officeDocument/2006/relationships/customXml" Target="../ink/ink558.xml"/><Relationship Id="rId168" Type="http://schemas.openxmlformats.org/officeDocument/2006/relationships/customXml" Target="../ink/ink580.xml"/><Relationship Id="rId333" Type="http://schemas.openxmlformats.org/officeDocument/2006/relationships/image" Target="../media/image650.png"/><Relationship Id="rId540" Type="http://schemas.openxmlformats.org/officeDocument/2006/relationships/customXml" Target="../ink/ink767.xml"/><Relationship Id="rId778" Type="http://schemas.openxmlformats.org/officeDocument/2006/relationships/customXml" Target="../ink/ink886.xml"/><Relationship Id="rId943" Type="http://schemas.openxmlformats.org/officeDocument/2006/relationships/image" Target="../media/image954.png"/><Relationship Id="rId72" Type="http://schemas.openxmlformats.org/officeDocument/2006/relationships/customXml" Target="../ink/ink531.xml"/><Relationship Id="rId375" Type="http://schemas.openxmlformats.org/officeDocument/2006/relationships/image" Target="../media/image671.png"/><Relationship Id="rId582" Type="http://schemas.openxmlformats.org/officeDocument/2006/relationships/customXml" Target="../ink/ink788.xml"/><Relationship Id="rId638" Type="http://schemas.openxmlformats.org/officeDocument/2006/relationships/customXml" Target="../ink/ink816.xml"/><Relationship Id="rId803" Type="http://schemas.openxmlformats.org/officeDocument/2006/relationships/image" Target="../media/image884.png"/><Relationship Id="rId845" Type="http://schemas.openxmlformats.org/officeDocument/2006/relationships/image" Target="../media/image905.png"/><Relationship Id="rId3" Type="http://schemas.openxmlformats.org/officeDocument/2006/relationships/customXml" Target="../ink/ink496.xml"/><Relationship Id="rId235" Type="http://schemas.openxmlformats.org/officeDocument/2006/relationships/image" Target="../media/image601.png"/><Relationship Id="rId277" Type="http://schemas.openxmlformats.org/officeDocument/2006/relationships/image" Target="../media/image622.png"/><Relationship Id="rId400" Type="http://schemas.openxmlformats.org/officeDocument/2006/relationships/customXml" Target="../ink/ink697.xml"/><Relationship Id="rId442" Type="http://schemas.openxmlformats.org/officeDocument/2006/relationships/customXml" Target="../ink/ink718.xml"/><Relationship Id="rId484" Type="http://schemas.openxmlformats.org/officeDocument/2006/relationships/customXml" Target="../ink/ink739.xml"/><Relationship Id="rId705" Type="http://schemas.openxmlformats.org/officeDocument/2006/relationships/image" Target="../media/image835.png"/><Relationship Id="rId887" Type="http://schemas.openxmlformats.org/officeDocument/2006/relationships/image" Target="../media/image926.png"/><Relationship Id="rId137" Type="http://schemas.openxmlformats.org/officeDocument/2006/relationships/image" Target="../media/image554.png"/><Relationship Id="rId302" Type="http://schemas.openxmlformats.org/officeDocument/2006/relationships/customXml" Target="../ink/ink648.xml"/><Relationship Id="rId344" Type="http://schemas.openxmlformats.org/officeDocument/2006/relationships/customXml" Target="../ink/ink669.xml"/><Relationship Id="rId691" Type="http://schemas.openxmlformats.org/officeDocument/2006/relationships/image" Target="../media/image828.png"/><Relationship Id="rId747" Type="http://schemas.openxmlformats.org/officeDocument/2006/relationships/image" Target="../media/image856.png"/><Relationship Id="rId789" Type="http://schemas.openxmlformats.org/officeDocument/2006/relationships/image" Target="../media/image877.png"/><Relationship Id="rId912" Type="http://schemas.openxmlformats.org/officeDocument/2006/relationships/customXml" Target="../ink/ink953.xml"/><Relationship Id="rId954" Type="http://schemas.openxmlformats.org/officeDocument/2006/relationships/customXml" Target="../ink/ink974.xml"/><Relationship Id="rId41" Type="http://schemas.openxmlformats.org/officeDocument/2006/relationships/customXml" Target="../ink/ink515.xml"/><Relationship Id="rId83" Type="http://schemas.openxmlformats.org/officeDocument/2006/relationships/image" Target="../media/image531.png"/><Relationship Id="rId179" Type="http://schemas.openxmlformats.org/officeDocument/2006/relationships/image" Target="../media/image574.png"/><Relationship Id="rId386" Type="http://schemas.openxmlformats.org/officeDocument/2006/relationships/customXml" Target="../ink/ink690.xml"/><Relationship Id="rId551" Type="http://schemas.openxmlformats.org/officeDocument/2006/relationships/image" Target="../media/image758.png"/><Relationship Id="rId593" Type="http://schemas.openxmlformats.org/officeDocument/2006/relationships/image" Target="../media/image779.png"/><Relationship Id="rId607" Type="http://schemas.openxmlformats.org/officeDocument/2006/relationships/image" Target="../media/image786.png"/><Relationship Id="rId649" Type="http://schemas.openxmlformats.org/officeDocument/2006/relationships/image" Target="../media/image807.png"/><Relationship Id="rId814" Type="http://schemas.openxmlformats.org/officeDocument/2006/relationships/customXml" Target="../ink/ink904.xml"/><Relationship Id="rId856" Type="http://schemas.openxmlformats.org/officeDocument/2006/relationships/customXml" Target="../ink/ink925.xml"/><Relationship Id="rId190" Type="http://schemas.openxmlformats.org/officeDocument/2006/relationships/customXml" Target="../ink/ink591.xml"/><Relationship Id="rId204" Type="http://schemas.openxmlformats.org/officeDocument/2006/relationships/customXml" Target="../ink/ink598.xml"/><Relationship Id="rId246" Type="http://schemas.openxmlformats.org/officeDocument/2006/relationships/customXml" Target="../ink/ink620.xml"/><Relationship Id="rId288" Type="http://schemas.openxmlformats.org/officeDocument/2006/relationships/customXml" Target="../ink/ink641.xml"/><Relationship Id="rId411" Type="http://schemas.openxmlformats.org/officeDocument/2006/relationships/image" Target="../media/image488.png"/><Relationship Id="rId453" Type="http://schemas.openxmlformats.org/officeDocument/2006/relationships/image" Target="../media/image709.png"/><Relationship Id="rId509" Type="http://schemas.openxmlformats.org/officeDocument/2006/relationships/image" Target="../media/image737.png"/><Relationship Id="rId660" Type="http://schemas.openxmlformats.org/officeDocument/2006/relationships/customXml" Target="../ink/ink827.xml"/><Relationship Id="rId898" Type="http://schemas.openxmlformats.org/officeDocument/2006/relationships/customXml" Target="../ink/ink946.xml"/><Relationship Id="rId106" Type="http://schemas.openxmlformats.org/officeDocument/2006/relationships/customXml" Target="../ink/ink548.xml"/><Relationship Id="rId313" Type="http://schemas.openxmlformats.org/officeDocument/2006/relationships/image" Target="../media/image640.png"/><Relationship Id="rId495" Type="http://schemas.openxmlformats.org/officeDocument/2006/relationships/image" Target="../media/image730.png"/><Relationship Id="rId716" Type="http://schemas.openxmlformats.org/officeDocument/2006/relationships/customXml" Target="../ink/ink855.xml"/><Relationship Id="rId758" Type="http://schemas.openxmlformats.org/officeDocument/2006/relationships/customXml" Target="../ink/ink876.xml"/><Relationship Id="rId923" Type="http://schemas.openxmlformats.org/officeDocument/2006/relationships/image" Target="../media/image944.png"/><Relationship Id="rId965" Type="http://schemas.openxmlformats.org/officeDocument/2006/relationships/image" Target="../media/image965.png"/><Relationship Id="rId10" Type="http://schemas.openxmlformats.org/officeDocument/2006/relationships/image" Target="../media/image496.png"/><Relationship Id="rId52" Type="http://schemas.openxmlformats.org/officeDocument/2006/relationships/customXml" Target="../ink/ink521.xml"/><Relationship Id="rId94" Type="http://schemas.openxmlformats.org/officeDocument/2006/relationships/customXml" Target="../ink/ink542.xml"/><Relationship Id="rId148" Type="http://schemas.openxmlformats.org/officeDocument/2006/relationships/image" Target="../media/image559.png"/><Relationship Id="rId355" Type="http://schemas.openxmlformats.org/officeDocument/2006/relationships/image" Target="../media/image661.png"/><Relationship Id="rId397" Type="http://schemas.openxmlformats.org/officeDocument/2006/relationships/image" Target="../media/image682.png"/><Relationship Id="rId520" Type="http://schemas.openxmlformats.org/officeDocument/2006/relationships/customXml" Target="../ink/ink757.xml"/><Relationship Id="rId562" Type="http://schemas.openxmlformats.org/officeDocument/2006/relationships/customXml" Target="../ink/ink778.xml"/><Relationship Id="rId618" Type="http://schemas.openxmlformats.org/officeDocument/2006/relationships/customXml" Target="../ink/ink806.xml"/><Relationship Id="rId825" Type="http://schemas.openxmlformats.org/officeDocument/2006/relationships/image" Target="../media/image895.png"/><Relationship Id="rId215" Type="http://schemas.openxmlformats.org/officeDocument/2006/relationships/image" Target="../media/image592.png"/><Relationship Id="rId257" Type="http://schemas.openxmlformats.org/officeDocument/2006/relationships/image" Target="../media/image612.png"/><Relationship Id="rId422" Type="http://schemas.openxmlformats.org/officeDocument/2006/relationships/customXml" Target="../ink/ink708.xml"/><Relationship Id="rId464" Type="http://schemas.openxmlformats.org/officeDocument/2006/relationships/customXml" Target="../ink/ink729.xml"/><Relationship Id="rId867" Type="http://schemas.openxmlformats.org/officeDocument/2006/relationships/image" Target="../media/image916.png"/><Relationship Id="rId299" Type="http://schemas.openxmlformats.org/officeDocument/2006/relationships/image" Target="../media/image633.png"/><Relationship Id="rId727" Type="http://schemas.openxmlformats.org/officeDocument/2006/relationships/image" Target="../media/image846.png"/><Relationship Id="rId934" Type="http://schemas.openxmlformats.org/officeDocument/2006/relationships/customXml" Target="../ink/ink964.xml"/><Relationship Id="rId63" Type="http://schemas.openxmlformats.org/officeDocument/2006/relationships/image" Target="../media/image521.png"/><Relationship Id="rId159" Type="http://schemas.openxmlformats.org/officeDocument/2006/relationships/customXml" Target="../ink/ink575.xml"/><Relationship Id="rId366" Type="http://schemas.openxmlformats.org/officeDocument/2006/relationships/customXml" Target="../ink/ink680.xml"/><Relationship Id="rId573" Type="http://schemas.openxmlformats.org/officeDocument/2006/relationships/image" Target="../media/image769.png"/><Relationship Id="rId780" Type="http://schemas.openxmlformats.org/officeDocument/2006/relationships/customXml" Target="../ink/ink887.xml"/><Relationship Id="rId226" Type="http://schemas.openxmlformats.org/officeDocument/2006/relationships/image" Target="../media/image597.png"/><Relationship Id="rId433" Type="http://schemas.openxmlformats.org/officeDocument/2006/relationships/image" Target="../media/image699.png"/><Relationship Id="rId878" Type="http://schemas.openxmlformats.org/officeDocument/2006/relationships/customXml" Target="../ink/ink936.xml"/><Relationship Id="rId640" Type="http://schemas.openxmlformats.org/officeDocument/2006/relationships/customXml" Target="../ink/ink817.xml"/><Relationship Id="rId738" Type="http://schemas.openxmlformats.org/officeDocument/2006/relationships/customXml" Target="../ink/ink866.xml"/><Relationship Id="rId945" Type="http://schemas.openxmlformats.org/officeDocument/2006/relationships/image" Target="../media/image955.png"/><Relationship Id="rId74" Type="http://schemas.openxmlformats.org/officeDocument/2006/relationships/customXml" Target="../ink/ink532.xml"/><Relationship Id="rId377" Type="http://schemas.openxmlformats.org/officeDocument/2006/relationships/image" Target="../media/image672.png"/><Relationship Id="rId500" Type="http://schemas.openxmlformats.org/officeDocument/2006/relationships/customXml" Target="../ink/ink747.xml"/><Relationship Id="rId584" Type="http://schemas.openxmlformats.org/officeDocument/2006/relationships/customXml" Target="../ink/ink789.xml"/><Relationship Id="rId805" Type="http://schemas.openxmlformats.org/officeDocument/2006/relationships/image" Target="../media/image885.png"/><Relationship Id="rId5" Type="http://schemas.openxmlformats.org/officeDocument/2006/relationships/customXml" Target="../ink/ink497.xml"/><Relationship Id="rId237" Type="http://schemas.openxmlformats.org/officeDocument/2006/relationships/image" Target="../media/image602.png"/><Relationship Id="rId791" Type="http://schemas.openxmlformats.org/officeDocument/2006/relationships/image" Target="../media/image878.png"/><Relationship Id="rId889" Type="http://schemas.openxmlformats.org/officeDocument/2006/relationships/image" Target="../media/image927.png"/><Relationship Id="rId444" Type="http://schemas.openxmlformats.org/officeDocument/2006/relationships/customXml" Target="../ink/ink719.xml"/><Relationship Id="rId651" Type="http://schemas.openxmlformats.org/officeDocument/2006/relationships/image" Target="../media/image808.png"/><Relationship Id="rId749" Type="http://schemas.openxmlformats.org/officeDocument/2006/relationships/image" Target="../media/image857.png"/><Relationship Id="rId290" Type="http://schemas.openxmlformats.org/officeDocument/2006/relationships/customXml" Target="../ink/ink642.xml"/><Relationship Id="rId304" Type="http://schemas.openxmlformats.org/officeDocument/2006/relationships/customXml" Target="../ink/ink649.xml"/><Relationship Id="rId388" Type="http://schemas.openxmlformats.org/officeDocument/2006/relationships/customXml" Target="../ink/ink691.xml"/><Relationship Id="rId511" Type="http://schemas.openxmlformats.org/officeDocument/2006/relationships/image" Target="../media/image738.png"/><Relationship Id="rId609" Type="http://schemas.openxmlformats.org/officeDocument/2006/relationships/image" Target="../media/image787.png"/><Relationship Id="rId956" Type="http://schemas.openxmlformats.org/officeDocument/2006/relationships/customXml" Target="../ink/ink975.xml"/><Relationship Id="rId85" Type="http://schemas.openxmlformats.org/officeDocument/2006/relationships/image" Target="../media/image532.png"/><Relationship Id="rId150" Type="http://schemas.openxmlformats.org/officeDocument/2006/relationships/image" Target="../media/image560.png"/><Relationship Id="rId595" Type="http://schemas.openxmlformats.org/officeDocument/2006/relationships/image" Target="../media/image780.png"/><Relationship Id="rId816" Type="http://schemas.openxmlformats.org/officeDocument/2006/relationships/customXml" Target="../ink/ink905.xml"/><Relationship Id="rId248" Type="http://schemas.openxmlformats.org/officeDocument/2006/relationships/customXml" Target="../ink/ink621.xml"/><Relationship Id="rId455" Type="http://schemas.openxmlformats.org/officeDocument/2006/relationships/image" Target="../media/image710.png"/><Relationship Id="rId662" Type="http://schemas.openxmlformats.org/officeDocument/2006/relationships/customXml" Target="../ink/ink828.xml"/><Relationship Id="rId12" Type="http://schemas.openxmlformats.org/officeDocument/2006/relationships/image" Target="../media/image497.png"/><Relationship Id="rId108" Type="http://schemas.openxmlformats.org/officeDocument/2006/relationships/customXml" Target="../ink/ink549.xml"/><Relationship Id="rId315" Type="http://schemas.openxmlformats.org/officeDocument/2006/relationships/image" Target="../media/image641.png"/><Relationship Id="rId522" Type="http://schemas.openxmlformats.org/officeDocument/2006/relationships/customXml" Target="../ink/ink758.xml"/><Relationship Id="rId96" Type="http://schemas.openxmlformats.org/officeDocument/2006/relationships/customXml" Target="../ink/ink543.xml"/><Relationship Id="rId161" Type="http://schemas.openxmlformats.org/officeDocument/2006/relationships/image" Target="../media/image565.png"/><Relationship Id="rId399" Type="http://schemas.openxmlformats.org/officeDocument/2006/relationships/image" Target="../media/image683.png"/><Relationship Id="rId827" Type="http://schemas.openxmlformats.org/officeDocument/2006/relationships/image" Target="../media/image896.png"/><Relationship Id="rId259" Type="http://schemas.openxmlformats.org/officeDocument/2006/relationships/image" Target="../media/image613.png"/><Relationship Id="rId466" Type="http://schemas.openxmlformats.org/officeDocument/2006/relationships/customXml" Target="../ink/ink730.xml"/><Relationship Id="rId673" Type="http://schemas.openxmlformats.org/officeDocument/2006/relationships/image" Target="../media/image819.png"/><Relationship Id="rId880" Type="http://schemas.openxmlformats.org/officeDocument/2006/relationships/customXml" Target="../ink/ink937.xml"/><Relationship Id="rId23" Type="http://schemas.openxmlformats.org/officeDocument/2006/relationships/customXml" Target="../ink/ink506.xml"/><Relationship Id="rId119" Type="http://schemas.openxmlformats.org/officeDocument/2006/relationships/image" Target="../media/image546.png"/><Relationship Id="rId326" Type="http://schemas.openxmlformats.org/officeDocument/2006/relationships/customXml" Target="../ink/ink660.xml"/><Relationship Id="rId533" Type="http://schemas.openxmlformats.org/officeDocument/2006/relationships/image" Target="../media/image749.png"/><Relationship Id="rId740" Type="http://schemas.openxmlformats.org/officeDocument/2006/relationships/customXml" Target="../ink/ink867.xml"/><Relationship Id="rId838" Type="http://schemas.openxmlformats.org/officeDocument/2006/relationships/customXml" Target="../ink/ink916.xml"/><Relationship Id="rId172" Type="http://schemas.openxmlformats.org/officeDocument/2006/relationships/customXml" Target="../ink/ink582.xml"/><Relationship Id="rId477" Type="http://schemas.openxmlformats.org/officeDocument/2006/relationships/image" Target="../media/image721.png"/><Relationship Id="rId600" Type="http://schemas.openxmlformats.org/officeDocument/2006/relationships/customXml" Target="../ink/ink797.xml"/><Relationship Id="rId684" Type="http://schemas.openxmlformats.org/officeDocument/2006/relationships/customXml" Target="../ink/ink839.xml"/><Relationship Id="rId337" Type="http://schemas.openxmlformats.org/officeDocument/2006/relationships/image" Target="../media/image652.png"/><Relationship Id="rId891" Type="http://schemas.openxmlformats.org/officeDocument/2006/relationships/image" Target="../media/image928.png"/><Relationship Id="rId905" Type="http://schemas.openxmlformats.org/officeDocument/2006/relationships/image" Target="../media/image935.png"/><Relationship Id="rId34" Type="http://schemas.openxmlformats.org/officeDocument/2006/relationships/image" Target="../media/image508.png"/><Relationship Id="rId544" Type="http://schemas.openxmlformats.org/officeDocument/2006/relationships/customXml" Target="../ink/ink769.xml"/><Relationship Id="rId751" Type="http://schemas.openxmlformats.org/officeDocument/2006/relationships/image" Target="../media/image858.png"/><Relationship Id="rId849" Type="http://schemas.openxmlformats.org/officeDocument/2006/relationships/image" Target="../media/image907.png"/><Relationship Id="rId183" Type="http://schemas.openxmlformats.org/officeDocument/2006/relationships/image" Target="../media/image576.png"/><Relationship Id="rId390" Type="http://schemas.openxmlformats.org/officeDocument/2006/relationships/customXml" Target="../ink/ink692.xml"/><Relationship Id="rId404" Type="http://schemas.openxmlformats.org/officeDocument/2006/relationships/customXml" Target="../ink/ink699.xml"/><Relationship Id="rId611" Type="http://schemas.openxmlformats.org/officeDocument/2006/relationships/image" Target="../media/image788.png"/><Relationship Id="rId250" Type="http://schemas.openxmlformats.org/officeDocument/2006/relationships/customXml" Target="../ink/ink622.xml"/><Relationship Id="rId488" Type="http://schemas.openxmlformats.org/officeDocument/2006/relationships/customXml" Target="../ink/ink741.xml"/><Relationship Id="rId695" Type="http://schemas.openxmlformats.org/officeDocument/2006/relationships/image" Target="../media/image830.png"/><Relationship Id="rId709" Type="http://schemas.openxmlformats.org/officeDocument/2006/relationships/image" Target="../media/image837.png"/><Relationship Id="rId916" Type="http://schemas.openxmlformats.org/officeDocument/2006/relationships/customXml" Target="../ink/ink955.xml"/><Relationship Id="rId45" Type="http://schemas.openxmlformats.org/officeDocument/2006/relationships/customXml" Target="../ink/ink517.xml"/><Relationship Id="rId110" Type="http://schemas.openxmlformats.org/officeDocument/2006/relationships/customXml" Target="../ink/ink550.xml"/><Relationship Id="rId348" Type="http://schemas.openxmlformats.org/officeDocument/2006/relationships/customXml" Target="../ink/ink671.xml"/><Relationship Id="rId555" Type="http://schemas.openxmlformats.org/officeDocument/2006/relationships/image" Target="../media/image760.png"/><Relationship Id="rId762" Type="http://schemas.openxmlformats.org/officeDocument/2006/relationships/customXml" Target="../ink/ink878.xml"/><Relationship Id="rId194" Type="http://schemas.openxmlformats.org/officeDocument/2006/relationships/customXml" Target="../ink/ink593.xml"/><Relationship Id="rId208" Type="http://schemas.openxmlformats.org/officeDocument/2006/relationships/customXml" Target="../ink/ink600.xml"/><Relationship Id="rId415" Type="http://schemas.openxmlformats.org/officeDocument/2006/relationships/image" Target="../media/image690.png"/><Relationship Id="rId622" Type="http://schemas.openxmlformats.org/officeDocument/2006/relationships/customXml" Target="../ink/ink808.xml"/><Relationship Id="rId261" Type="http://schemas.openxmlformats.org/officeDocument/2006/relationships/image" Target="../media/image614.png"/><Relationship Id="rId499" Type="http://schemas.openxmlformats.org/officeDocument/2006/relationships/image" Target="../media/image732.png"/><Relationship Id="rId927" Type="http://schemas.openxmlformats.org/officeDocument/2006/relationships/image" Target="../media/image946.png"/><Relationship Id="rId56" Type="http://schemas.openxmlformats.org/officeDocument/2006/relationships/customXml" Target="../ink/ink523.xml"/><Relationship Id="rId359" Type="http://schemas.openxmlformats.org/officeDocument/2006/relationships/image" Target="../media/image663.png"/><Relationship Id="rId566" Type="http://schemas.openxmlformats.org/officeDocument/2006/relationships/customXml" Target="../ink/ink780.xml"/><Relationship Id="rId773" Type="http://schemas.openxmlformats.org/officeDocument/2006/relationships/image" Target="../media/image869.png"/><Relationship Id="rId121" Type="http://schemas.openxmlformats.org/officeDocument/2006/relationships/image" Target="../media/image547.png"/><Relationship Id="rId219" Type="http://schemas.openxmlformats.org/officeDocument/2006/relationships/customXml" Target="../ink/ink606.xml"/><Relationship Id="rId426" Type="http://schemas.openxmlformats.org/officeDocument/2006/relationships/customXml" Target="../ink/ink710.xml"/><Relationship Id="rId633" Type="http://schemas.openxmlformats.org/officeDocument/2006/relationships/image" Target="../media/image799.png"/><Relationship Id="rId840" Type="http://schemas.openxmlformats.org/officeDocument/2006/relationships/customXml" Target="../ink/ink917.xml"/><Relationship Id="rId938" Type="http://schemas.openxmlformats.org/officeDocument/2006/relationships/customXml" Target="../ink/ink966.xml"/><Relationship Id="rId67" Type="http://schemas.openxmlformats.org/officeDocument/2006/relationships/image" Target="../media/image523.png"/><Relationship Id="rId272" Type="http://schemas.openxmlformats.org/officeDocument/2006/relationships/customXml" Target="../ink/ink633.xml"/><Relationship Id="rId577" Type="http://schemas.openxmlformats.org/officeDocument/2006/relationships/image" Target="../media/image771.png"/><Relationship Id="rId700" Type="http://schemas.openxmlformats.org/officeDocument/2006/relationships/customXml" Target="../ink/ink847.xml"/><Relationship Id="rId132" Type="http://schemas.openxmlformats.org/officeDocument/2006/relationships/customXml" Target="../ink/ink561.xml"/><Relationship Id="rId784" Type="http://schemas.openxmlformats.org/officeDocument/2006/relationships/customXml" Target="../ink/ink889.xml"/><Relationship Id="rId437" Type="http://schemas.openxmlformats.org/officeDocument/2006/relationships/image" Target="../media/image701.png"/><Relationship Id="rId644" Type="http://schemas.openxmlformats.org/officeDocument/2006/relationships/customXml" Target="../ink/ink819.xml"/><Relationship Id="rId851" Type="http://schemas.openxmlformats.org/officeDocument/2006/relationships/image" Target="../media/image908.png"/><Relationship Id="rId283" Type="http://schemas.openxmlformats.org/officeDocument/2006/relationships/image" Target="../media/image625.png"/><Relationship Id="rId490" Type="http://schemas.openxmlformats.org/officeDocument/2006/relationships/customXml" Target="../ink/ink742.xml"/><Relationship Id="rId504" Type="http://schemas.openxmlformats.org/officeDocument/2006/relationships/customXml" Target="../ink/ink749.xml"/><Relationship Id="rId711" Type="http://schemas.openxmlformats.org/officeDocument/2006/relationships/image" Target="../media/image838.png"/><Relationship Id="rId949" Type="http://schemas.openxmlformats.org/officeDocument/2006/relationships/image" Target="../media/image957.png"/><Relationship Id="rId78" Type="http://schemas.openxmlformats.org/officeDocument/2006/relationships/customXml" Target="../ink/ink534.xml"/><Relationship Id="rId143" Type="http://schemas.openxmlformats.org/officeDocument/2006/relationships/customXml" Target="../ink/ink567.xml"/><Relationship Id="rId350" Type="http://schemas.openxmlformats.org/officeDocument/2006/relationships/customXml" Target="../ink/ink672.xml"/><Relationship Id="rId588" Type="http://schemas.openxmlformats.org/officeDocument/2006/relationships/customXml" Target="../ink/ink791.xml"/><Relationship Id="rId795" Type="http://schemas.openxmlformats.org/officeDocument/2006/relationships/image" Target="../media/image880.png"/><Relationship Id="rId809" Type="http://schemas.openxmlformats.org/officeDocument/2006/relationships/image" Target="../media/image887.png"/><Relationship Id="rId9" Type="http://schemas.openxmlformats.org/officeDocument/2006/relationships/customXml" Target="../ink/ink499.xml"/><Relationship Id="rId210" Type="http://schemas.openxmlformats.org/officeDocument/2006/relationships/customXml" Target="../ink/ink601.xml"/><Relationship Id="rId448" Type="http://schemas.openxmlformats.org/officeDocument/2006/relationships/customXml" Target="../ink/ink721.xml"/><Relationship Id="rId655" Type="http://schemas.openxmlformats.org/officeDocument/2006/relationships/image" Target="../media/image810.png"/><Relationship Id="rId862" Type="http://schemas.openxmlformats.org/officeDocument/2006/relationships/customXml" Target="../ink/ink928.xml"/><Relationship Id="rId294" Type="http://schemas.openxmlformats.org/officeDocument/2006/relationships/customXml" Target="../ink/ink644.xml"/><Relationship Id="rId308" Type="http://schemas.openxmlformats.org/officeDocument/2006/relationships/customXml" Target="../ink/ink651.xml"/><Relationship Id="rId515" Type="http://schemas.openxmlformats.org/officeDocument/2006/relationships/image" Target="../media/image740.png"/><Relationship Id="rId722" Type="http://schemas.openxmlformats.org/officeDocument/2006/relationships/customXml" Target="../ink/ink858.xml"/><Relationship Id="rId89" Type="http://schemas.openxmlformats.org/officeDocument/2006/relationships/image" Target="../media/image534.png"/><Relationship Id="rId154" Type="http://schemas.openxmlformats.org/officeDocument/2006/relationships/image" Target="../media/image562.png"/><Relationship Id="rId361" Type="http://schemas.openxmlformats.org/officeDocument/2006/relationships/image" Target="../media/image664.png"/><Relationship Id="rId599" Type="http://schemas.openxmlformats.org/officeDocument/2006/relationships/image" Target="../media/image782.png"/><Relationship Id="rId459" Type="http://schemas.openxmlformats.org/officeDocument/2006/relationships/image" Target="../media/image712.png"/><Relationship Id="rId666" Type="http://schemas.openxmlformats.org/officeDocument/2006/relationships/customXml" Target="../ink/ink830.xml"/><Relationship Id="rId873" Type="http://schemas.openxmlformats.org/officeDocument/2006/relationships/image" Target="../media/image919.png"/><Relationship Id="rId16" Type="http://schemas.openxmlformats.org/officeDocument/2006/relationships/image" Target="../media/image499.png"/><Relationship Id="rId221" Type="http://schemas.openxmlformats.org/officeDocument/2006/relationships/customXml" Target="../ink/ink607.xml"/><Relationship Id="rId319" Type="http://schemas.openxmlformats.org/officeDocument/2006/relationships/image" Target="../media/image643.png"/><Relationship Id="rId526" Type="http://schemas.openxmlformats.org/officeDocument/2006/relationships/customXml" Target="../ink/ink760.xml"/><Relationship Id="rId733" Type="http://schemas.openxmlformats.org/officeDocument/2006/relationships/image" Target="../media/image849.png"/><Relationship Id="rId940" Type="http://schemas.openxmlformats.org/officeDocument/2006/relationships/customXml" Target="../ink/ink967.xml"/><Relationship Id="rId165" Type="http://schemas.openxmlformats.org/officeDocument/2006/relationships/image" Target="../media/image567.png"/><Relationship Id="rId372" Type="http://schemas.openxmlformats.org/officeDocument/2006/relationships/customXml" Target="../ink/ink683.xml"/><Relationship Id="rId677" Type="http://schemas.openxmlformats.org/officeDocument/2006/relationships/image" Target="../media/image821.png"/><Relationship Id="rId800" Type="http://schemas.openxmlformats.org/officeDocument/2006/relationships/customXml" Target="../ink/ink897.xml"/><Relationship Id="rId232" Type="http://schemas.openxmlformats.org/officeDocument/2006/relationships/customXml" Target="../ink/ink613.xml"/><Relationship Id="rId884" Type="http://schemas.openxmlformats.org/officeDocument/2006/relationships/customXml" Target="../ink/ink939.xml"/><Relationship Id="rId27" Type="http://schemas.openxmlformats.org/officeDocument/2006/relationships/customXml" Target="../ink/ink508.xml"/><Relationship Id="rId537" Type="http://schemas.openxmlformats.org/officeDocument/2006/relationships/image" Target="../media/image751.png"/><Relationship Id="rId744" Type="http://schemas.openxmlformats.org/officeDocument/2006/relationships/customXml" Target="../ink/ink869.xml"/><Relationship Id="rId951" Type="http://schemas.openxmlformats.org/officeDocument/2006/relationships/image" Target="../media/image958.png"/><Relationship Id="rId80" Type="http://schemas.openxmlformats.org/officeDocument/2006/relationships/customXml" Target="../ink/ink535.xml"/><Relationship Id="rId176" Type="http://schemas.openxmlformats.org/officeDocument/2006/relationships/customXml" Target="../ink/ink584.xml"/><Relationship Id="rId383" Type="http://schemas.openxmlformats.org/officeDocument/2006/relationships/image" Target="../media/image675.png"/><Relationship Id="rId590" Type="http://schemas.openxmlformats.org/officeDocument/2006/relationships/customXml" Target="../ink/ink792.xml"/><Relationship Id="rId604" Type="http://schemas.openxmlformats.org/officeDocument/2006/relationships/customXml" Target="../ink/ink799.xml"/><Relationship Id="rId811" Type="http://schemas.openxmlformats.org/officeDocument/2006/relationships/image" Target="../media/image888.png"/><Relationship Id="rId243" Type="http://schemas.openxmlformats.org/officeDocument/2006/relationships/image" Target="../media/image605.png"/><Relationship Id="rId450" Type="http://schemas.openxmlformats.org/officeDocument/2006/relationships/customXml" Target="../ink/ink722.xml"/><Relationship Id="rId688" Type="http://schemas.openxmlformats.org/officeDocument/2006/relationships/customXml" Target="../ink/ink841.xml"/><Relationship Id="rId895" Type="http://schemas.openxmlformats.org/officeDocument/2006/relationships/image" Target="../media/image930.png"/><Relationship Id="rId909" Type="http://schemas.openxmlformats.org/officeDocument/2006/relationships/image" Target="../media/image937.png"/><Relationship Id="rId38" Type="http://schemas.openxmlformats.org/officeDocument/2006/relationships/image" Target="../media/image510.png"/><Relationship Id="rId103" Type="http://schemas.openxmlformats.org/officeDocument/2006/relationships/image" Target="../media/image541.png"/><Relationship Id="rId310" Type="http://schemas.openxmlformats.org/officeDocument/2006/relationships/customXml" Target="../ink/ink652.xml"/><Relationship Id="rId548" Type="http://schemas.openxmlformats.org/officeDocument/2006/relationships/customXml" Target="../ink/ink771.xml"/><Relationship Id="rId755" Type="http://schemas.openxmlformats.org/officeDocument/2006/relationships/image" Target="../media/image860.png"/><Relationship Id="rId962" Type="http://schemas.openxmlformats.org/officeDocument/2006/relationships/customXml" Target="../ink/ink978.xml"/><Relationship Id="rId91" Type="http://schemas.openxmlformats.org/officeDocument/2006/relationships/image" Target="../media/image535.png"/><Relationship Id="rId187" Type="http://schemas.openxmlformats.org/officeDocument/2006/relationships/image" Target="../media/image578.png"/><Relationship Id="rId394" Type="http://schemas.openxmlformats.org/officeDocument/2006/relationships/customXml" Target="../ink/ink694.xml"/><Relationship Id="rId408" Type="http://schemas.openxmlformats.org/officeDocument/2006/relationships/customXml" Target="../ink/ink701.xml"/><Relationship Id="rId615" Type="http://schemas.openxmlformats.org/officeDocument/2006/relationships/image" Target="../media/image790.png"/><Relationship Id="rId822" Type="http://schemas.openxmlformats.org/officeDocument/2006/relationships/customXml" Target="../ink/ink908.xml"/><Relationship Id="rId254" Type="http://schemas.openxmlformats.org/officeDocument/2006/relationships/customXml" Target="../ink/ink624.xml"/><Relationship Id="rId699" Type="http://schemas.openxmlformats.org/officeDocument/2006/relationships/image" Target="../media/image832.png"/><Relationship Id="rId49" Type="http://schemas.openxmlformats.org/officeDocument/2006/relationships/image" Target="../media/image514.png"/><Relationship Id="rId114" Type="http://schemas.openxmlformats.org/officeDocument/2006/relationships/customXml" Target="../ink/ink552.xml"/><Relationship Id="rId461" Type="http://schemas.openxmlformats.org/officeDocument/2006/relationships/image" Target="../media/image713.png"/><Relationship Id="rId559" Type="http://schemas.openxmlformats.org/officeDocument/2006/relationships/image" Target="../media/image762.png"/><Relationship Id="rId766" Type="http://schemas.openxmlformats.org/officeDocument/2006/relationships/customXml" Target="../ink/ink880.xml"/><Relationship Id="rId198" Type="http://schemas.openxmlformats.org/officeDocument/2006/relationships/customXml" Target="../ink/ink595.xml"/><Relationship Id="rId321" Type="http://schemas.openxmlformats.org/officeDocument/2006/relationships/image" Target="../media/image644.png"/><Relationship Id="rId419" Type="http://schemas.openxmlformats.org/officeDocument/2006/relationships/image" Target="../media/image692.png"/><Relationship Id="rId626" Type="http://schemas.openxmlformats.org/officeDocument/2006/relationships/customXml" Target="../ink/ink810.xml"/><Relationship Id="rId833" Type="http://schemas.openxmlformats.org/officeDocument/2006/relationships/image" Target="../media/image899.png"/><Relationship Id="rId265" Type="http://schemas.openxmlformats.org/officeDocument/2006/relationships/image" Target="../media/image616.png"/><Relationship Id="rId472" Type="http://schemas.openxmlformats.org/officeDocument/2006/relationships/customXml" Target="../ink/ink733.xml"/><Relationship Id="rId900" Type="http://schemas.openxmlformats.org/officeDocument/2006/relationships/customXml" Target="../ink/ink947.xml"/><Relationship Id="rId125" Type="http://schemas.openxmlformats.org/officeDocument/2006/relationships/image" Target="../media/image549.png"/><Relationship Id="rId332" Type="http://schemas.openxmlformats.org/officeDocument/2006/relationships/customXml" Target="../ink/ink663.xml"/><Relationship Id="rId777" Type="http://schemas.openxmlformats.org/officeDocument/2006/relationships/image" Target="../media/image871.png"/><Relationship Id="rId637" Type="http://schemas.openxmlformats.org/officeDocument/2006/relationships/image" Target="../media/image801.png"/><Relationship Id="rId844" Type="http://schemas.openxmlformats.org/officeDocument/2006/relationships/customXml" Target="../ink/ink919.xml"/><Relationship Id="rId276" Type="http://schemas.openxmlformats.org/officeDocument/2006/relationships/customXml" Target="../ink/ink635.xml"/><Relationship Id="rId483" Type="http://schemas.openxmlformats.org/officeDocument/2006/relationships/image" Target="../media/image724.png"/><Relationship Id="rId690" Type="http://schemas.openxmlformats.org/officeDocument/2006/relationships/customXml" Target="../ink/ink842.xml"/><Relationship Id="rId704" Type="http://schemas.openxmlformats.org/officeDocument/2006/relationships/customXml" Target="../ink/ink849.xml"/><Relationship Id="rId911" Type="http://schemas.openxmlformats.org/officeDocument/2006/relationships/image" Target="../media/image938.png"/><Relationship Id="rId40" Type="http://schemas.openxmlformats.org/officeDocument/2006/relationships/image" Target="../media/image511.png"/><Relationship Id="rId136" Type="http://schemas.openxmlformats.org/officeDocument/2006/relationships/customXml" Target="../ink/ink563.xml"/><Relationship Id="rId343" Type="http://schemas.openxmlformats.org/officeDocument/2006/relationships/image" Target="../media/image655.png"/><Relationship Id="rId550" Type="http://schemas.openxmlformats.org/officeDocument/2006/relationships/customXml" Target="../ink/ink772.xml"/><Relationship Id="rId788" Type="http://schemas.openxmlformats.org/officeDocument/2006/relationships/customXml" Target="../ink/ink891.xml"/><Relationship Id="rId203" Type="http://schemas.openxmlformats.org/officeDocument/2006/relationships/image" Target="../media/image586.png"/><Relationship Id="rId648" Type="http://schemas.openxmlformats.org/officeDocument/2006/relationships/customXml" Target="../ink/ink821.xml"/><Relationship Id="rId855" Type="http://schemas.openxmlformats.org/officeDocument/2006/relationships/image" Target="../media/image910.png"/><Relationship Id="rId287" Type="http://schemas.openxmlformats.org/officeDocument/2006/relationships/image" Target="../media/image627.png"/><Relationship Id="rId410" Type="http://schemas.openxmlformats.org/officeDocument/2006/relationships/customXml" Target="../ink/ink702.xml"/><Relationship Id="rId494" Type="http://schemas.openxmlformats.org/officeDocument/2006/relationships/customXml" Target="../ink/ink744.xml"/><Relationship Id="rId508" Type="http://schemas.openxmlformats.org/officeDocument/2006/relationships/customXml" Target="../ink/ink751.xml"/><Relationship Id="rId715" Type="http://schemas.openxmlformats.org/officeDocument/2006/relationships/image" Target="../media/image840.png"/><Relationship Id="rId922" Type="http://schemas.openxmlformats.org/officeDocument/2006/relationships/customXml" Target="../ink/ink958.xml"/><Relationship Id="rId147" Type="http://schemas.openxmlformats.org/officeDocument/2006/relationships/customXml" Target="../ink/ink569.xml"/><Relationship Id="rId354" Type="http://schemas.openxmlformats.org/officeDocument/2006/relationships/customXml" Target="../ink/ink674.xml"/><Relationship Id="rId799" Type="http://schemas.openxmlformats.org/officeDocument/2006/relationships/image" Target="../media/image882.png"/><Relationship Id="rId51" Type="http://schemas.openxmlformats.org/officeDocument/2006/relationships/image" Target="../media/image515.png"/><Relationship Id="rId561" Type="http://schemas.openxmlformats.org/officeDocument/2006/relationships/image" Target="../media/image763.png"/><Relationship Id="rId659" Type="http://schemas.openxmlformats.org/officeDocument/2006/relationships/image" Target="../media/image812.png"/><Relationship Id="rId866" Type="http://schemas.openxmlformats.org/officeDocument/2006/relationships/customXml" Target="../ink/ink930.xml"/><Relationship Id="rId214" Type="http://schemas.openxmlformats.org/officeDocument/2006/relationships/customXml" Target="../ink/ink603.xml"/><Relationship Id="rId298" Type="http://schemas.openxmlformats.org/officeDocument/2006/relationships/customXml" Target="../ink/ink646.xml"/><Relationship Id="rId421" Type="http://schemas.openxmlformats.org/officeDocument/2006/relationships/image" Target="../media/image693.png"/><Relationship Id="rId519" Type="http://schemas.openxmlformats.org/officeDocument/2006/relationships/image" Target="../media/image742.png"/><Relationship Id="rId158" Type="http://schemas.openxmlformats.org/officeDocument/2006/relationships/image" Target="../media/image564.png"/><Relationship Id="rId726" Type="http://schemas.openxmlformats.org/officeDocument/2006/relationships/customXml" Target="../ink/ink860.xml"/><Relationship Id="rId933" Type="http://schemas.openxmlformats.org/officeDocument/2006/relationships/image" Target="../media/image949.png"/><Relationship Id="rId62" Type="http://schemas.openxmlformats.org/officeDocument/2006/relationships/customXml" Target="../ink/ink526.xml"/><Relationship Id="rId365" Type="http://schemas.openxmlformats.org/officeDocument/2006/relationships/image" Target="../media/image666.png"/><Relationship Id="rId572" Type="http://schemas.openxmlformats.org/officeDocument/2006/relationships/customXml" Target="../ink/ink783.xml"/><Relationship Id="rId225" Type="http://schemas.openxmlformats.org/officeDocument/2006/relationships/customXml" Target="../ink/ink609.xml"/><Relationship Id="rId432" Type="http://schemas.openxmlformats.org/officeDocument/2006/relationships/customXml" Target="../ink/ink713.xml"/><Relationship Id="rId877" Type="http://schemas.openxmlformats.org/officeDocument/2006/relationships/image" Target="../media/image921.png"/><Relationship Id="rId737" Type="http://schemas.openxmlformats.org/officeDocument/2006/relationships/image" Target="../media/image851.png"/><Relationship Id="rId944" Type="http://schemas.openxmlformats.org/officeDocument/2006/relationships/customXml" Target="../ink/ink969.xml"/><Relationship Id="rId73" Type="http://schemas.openxmlformats.org/officeDocument/2006/relationships/image" Target="../media/image526.png"/><Relationship Id="rId169" Type="http://schemas.openxmlformats.org/officeDocument/2006/relationships/image" Target="../media/image569.png"/><Relationship Id="rId376" Type="http://schemas.openxmlformats.org/officeDocument/2006/relationships/customXml" Target="../ink/ink685.xml"/><Relationship Id="rId583" Type="http://schemas.openxmlformats.org/officeDocument/2006/relationships/image" Target="../media/image774.png"/><Relationship Id="rId790" Type="http://schemas.openxmlformats.org/officeDocument/2006/relationships/customXml" Target="../ink/ink892.xml"/><Relationship Id="rId804" Type="http://schemas.openxmlformats.org/officeDocument/2006/relationships/customXml" Target="../ink/ink899.xml"/><Relationship Id="rId4" Type="http://schemas.openxmlformats.org/officeDocument/2006/relationships/image" Target="../media/image493.png"/><Relationship Id="rId236" Type="http://schemas.openxmlformats.org/officeDocument/2006/relationships/customXml" Target="../ink/ink615.xml"/><Relationship Id="rId443" Type="http://schemas.openxmlformats.org/officeDocument/2006/relationships/image" Target="../media/image704.png"/><Relationship Id="rId650" Type="http://schemas.openxmlformats.org/officeDocument/2006/relationships/customXml" Target="../ink/ink822.xml"/><Relationship Id="rId888" Type="http://schemas.openxmlformats.org/officeDocument/2006/relationships/customXml" Target="../ink/ink941.xml"/><Relationship Id="rId303" Type="http://schemas.openxmlformats.org/officeDocument/2006/relationships/image" Target="../media/image635.png"/><Relationship Id="rId748" Type="http://schemas.openxmlformats.org/officeDocument/2006/relationships/customXml" Target="../ink/ink871.xml"/><Relationship Id="rId955" Type="http://schemas.openxmlformats.org/officeDocument/2006/relationships/image" Target="../media/image960.png"/><Relationship Id="rId84" Type="http://schemas.openxmlformats.org/officeDocument/2006/relationships/customXml" Target="../ink/ink537.xml"/><Relationship Id="rId387" Type="http://schemas.openxmlformats.org/officeDocument/2006/relationships/image" Target="../media/image677.png"/><Relationship Id="rId510" Type="http://schemas.openxmlformats.org/officeDocument/2006/relationships/customXml" Target="../ink/ink752.xml"/><Relationship Id="rId594" Type="http://schemas.openxmlformats.org/officeDocument/2006/relationships/customXml" Target="../ink/ink794.xml"/><Relationship Id="rId608" Type="http://schemas.openxmlformats.org/officeDocument/2006/relationships/customXml" Target="../ink/ink801.xml"/><Relationship Id="rId815" Type="http://schemas.openxmlformats.org/officeDocument/2006/relationships/image" Target="../media/image890.png"/><Relationship Id="rId247" Type="http://schemas.openxmlformats.org/officeDocument/2006/relationships/image" Target="../media/image607.png"/><Relationship Id="rId899" Type="http://schemas.openxmlformats.org/officeDocument/2006/relationships/image" Target="../media/image932.png"/><Relationship Id="rId107" Type="http://schemas.openxmlformats.org/officeDocument/2006/relationships/image" Target="../media/image415.png"/><Relationship Id="rId454" Type="http://schemas.openxmlformats.org/officeDocument/2006/relationships/customXml" Target="../ink/ink724.xml"/><Relationship Id="rId661" Type="http://schemas.openxmlformats.org/officeDocument/2006/relationships/image" Target="../media/image813.png"/><Relationship Id="rId759" Type="http://schemas.openxmlformats.org/officeDocument/2006/relationships/image" Target="../media/image862.png"/><Relationship Id="rId11" Type="http://schemas.openxmlformats.org/officeDocument/2006/relationships/customXml" Target="../ink/ink500.xml"/><Relationship Id="rId314" Type="http://schemas.openxmlformats.org/officeDocument/2006/relationships/customXml" Target="../ink/ink654.xml"/><Relationship Id="rId398" Type="http://schemas.openxmlformats.org/officeDocument/2006/relationships/customXml" Target="../ink/ink696.xml"/><Relationship Id="rId521" Type="http://schemas.openxmlformats.org/officeDocument/2006/relationships/image" Target="../media/image743.png"/><Relationship Id="rId619" Type="http://schemas.openxmlformats.org/officeDocument/2006/relationships/image" Target="../media/image792.png"/><Relationship Id="rId95" Type="http://schemas.openxmlformats.org/officeDocument/2006/relationships/image" Target="../media/image537.png"/><Relationship Id="rId160" Type="http://schemas.openxmlformats.org/officeDocument/2006/relationships/customXml" Target="../ink/ink576.xml"/><Relationship Id="rId826" Type="http://schemas.openxmlformats.org/officeDocument/2006/relationships/customXml" Target="../ink/ink910.xml"/><Relationship Id="rId258" Type="http://schemas.openxmlformats.org/officeDocument/2006/relationships/customXml" Target="../ink/ink626.xml"/><Relationship Id="rId465" Type="http://schemas.openxmlformats.org/officeDocument/2006/relationships/image" Target="../media/image715.png"/><Relationship Id="rId672" Type="http://schemas.openxmlformats.org/officeDocument/2006/relationships/customXml" Target="../ink/ink833.xml"/><Relationship Id="rId22" Type="http://schemas.openxmlformats.org/officeDocument/2006/relationships/image" Target="../media/image502.png"/><Relationship Id="rId118" Type="http://schemas.openxmlformats.org/officeDocument/2006/relationships/customXml" Target="../ink/ink554.xml"/><Relationship Id="rId325" Type="http://schemas.openxmlformats.org/officeDocument/2006/relationships/image" Target="../media/image646.png"/><Relationship Id="rId532" Type="http://schemas.openxmlformats.org/officeDocument/2006/relationships/customXml" Target="../ink/ink763.xml"/><Relationship Id="rId171" Type="http://schemas.openxmlformats.org/officeDocument/2006/relationships/image" Target="../media/image570.png"/><Relationship Id="rId837" Type="http://schemas.openxmlformats.org/officeDocument/2006/relationships/image" Target="../media/image901.png"/><Relationship Id="rId269" Type="http://schemas.openxmlformats.org/officeDocument/2006/relationships/image" Target="../media/image618.png"/><Relationship Id="rId476" Type="http://schemas.openxmlformats.org/officeDocument/2006/relationships/customXml" Target="../ink/ink735.xml"/><Relationship Id="rId683" Type="http://schemas.openxmlformats.org/officeDocument/2006/relationships/image" Target="../media/image824.png"/><Relationship Id="rId890" Type="http://schemas.openxmlformats.org/officeDocument/2006/relationships/customXml" Target="../ink/ink942.xml"/><Relationship Id="rId904" Type="http://schemas.openxmlformats.org/officeDocument/2006/relationships/customXml" Target="../ink/ink949.xml"/><Relationship Id="rId33" Type="http://schemas.openxmlformats.org/officeDocument/2006/relationships/customXml" Target="../ink/ink511.xml"/><Relationship Id="rId129" Type="http://schemas.openxmlformats.org/officeDocument/2006/relationships/image" Target="../media/image550.png"/><Relationship Id="rId336" Type="http://schemas.openxmlformats.org/officeDocument/2006/relationships/customXml" Target="../ink/ink665.xml"/><Relationship Id="rId543" Type="http://schemas.openxmlformats.org/officeDocument/2006/relationships/image" Target="../media/image754.png"/><Relationship Id="rId182" Type="http://schemas.openxmlformats.org/officeDocument/2006/relationships/customXml" Target="../ink/ink587.xml"/><Relationship Id="rId403" Type="http://schemas.openxmlformats.org/officeDocument/2006/relationships/image" Target="../media/image685.png"/><Relationship Id="rId750" Type="http://schemas.openxmlformats.org/officeDocument/2006/relationships/customXml" Target="../ink/ink872.xml"/><Relationship Id="rId848" Type="http://schemas.openxmlformats.org/officeDocument/2006/relationships/customXml" Target="../ink/ink921.xml"/><Relationship Id="rId487" Type="http://schemas.openxmlformats.org/officeDocument/2006/relationships/image" Target="../media/image726.png"/><Relationship Id="rId610" Type="http://schemas.openxmlformats.org/officeDocument/2006/relationships/customXml" Target="../ink/ink802.xml"/><Relationship Id="rId694" Type="http://schemas.openxmlformats.org/officeDocument/2006/relationships/customXml" Target="../ink/ink844.xml"/><Relationship Id="rId708" Type="http://schemas.openxmlformats.org/officeDocument/2006/relationships/customXml" Target="../ink/ink851.xml"/><Relationship Id="rId915" Type="http://schemas.openxmlformats.org/officeDocument/2006/relationships/image" Target="../media/image940.png"/><Relationship Id="rId347" Type="http://schemas.openxmlformats.org/officeDocument/2006/relationships/image" Target="../media/image657.png"/><Relationship Id="rId44" Type="http://schemas.openxmlformats.org/officeDocument/2006/relationships/image" Target="../media/image513.png"/><Relationship Id="rId554" Type="http://schemas.openxmlformats.org/officeDocument/2006/relationships/customXml" Target="../ink/ink774.xml"/><Relationship Id="rId761" Type="http://schemas.openxmlformats.org/officeDocument/2006/relationships/image" Target="../media/image863.png"/><Relationship Id="rId859" Type="http://schemas.openxmlformats.org/officeDocument/2006/relationships/image" Target="../media/image912.png"/><Relationship Id="rId193" Type="http://schemas.openxmlformats.org/officeDocument/2006/relationships/image" Target="../media/image581.png"/><Relationship Id="rId207" Type="http://schemas.openxmlformats.org/officeDocument/2006/relationships/image" Target="../media/image588.png"/><Relationship Id="rId414" Type="http://schemas.openxmlformats.org/officeDocument/2006/relationships/customXml" Target="../ink/ink704.xml"/><Relationship Id="rId498" Type="http://schemas.openxmlformats.org/officeDocument/2006/relationships/customXml" Target="../ink/ink746.xml"/><Relationship Id="rId621" Type="http://schemas.openxmlformats.org/officeDocument/2006/relationships/image" Target="../media/image793.png"/><Relationship Id="rId260" Type="http://schemas.openxmlformats.org/officeDocument/2006/relationships/customXml" Target="../ink/ink627.xml"/><Relationship Id="rId719" Type="http://schemas.openxmlformats.org/officeDocument/2006/relationships/image" Target="../media/image842.png"/><Relationship Id="rId926" Type="http://schemas.openxmlformats.org/officeDocument/2006/relationships/customXml" Target="../ink/ink960.xml"/><Relationship Id="rId55" Type="http://schemas.openxmlformats.org/officeDocument/2006/relationships/image" Target="../media/image517.png"/><Relationship Id="rId120" Type="http://schemas.openxmlformats.org/officeDocument/2006/relationships/customXml" Target="../ink/ink555.xml"/><Relationship Id="rId358" Type="http://schemas.openxmlformats.org/officeDocument/2006/relationships/customXml" Target="../ink/ink676.xml"/><Relationship Id="rId565" Type="http://schemas.openxmlformats.org/officeDocument/2006/relationships/image" Target="../media/image765.png"/><Relationship Id="rId772" Type="http://schemas.openxmlformats.org/officeDocument/2006/relationships/customXml" Target="../ink/ink883.xml"/><Relationship Id="rId218" Type="http://schemas.openxmlformats.org/officeDocument/2006/relationships/image" Target="../media/image593.png"/><Relationship Id="rId425" Type="http://schemas.openxmlformats.org/officeDocument/2006/relationships/image" Target="../media/image695.png"/><Relationship Id="rId632" Type="http://schemas.openxmlformats.org/officeDocument/2006/relationships/customXml" Target="../ink/ink813.xml"/><Relationship Id="rId271" Type="http://schemas.openxmlformats.org/officeDocument/2006/relationships/image" Target="../media/image619.png"/><Relationship Id="rId937" Type="http://schemas.openxmlformats.org/officeDocument/2006/relationships/image" Target="../media/image951.png"/><Relationship Id="rId66" Type="http://schemas.openxmlformats.org/officeDocument/2006/relationships/customXml" Target="../ink/ink528.xml"/><Relationship Id="rId131" Type="http://schemas.openxmlformats.org/officeDocument/2006/relationships/image" Target="../media/image551.png"/><Relationship Id="rId369" Type="http://schemas.openxmlformats.org/officeDocument/2006/relationships/image" Target="../media/image668.png"/><Relationship Id="rId576" Type="http://schemas.openxmlformats.org/officeDocument/2006/relationships/customXml" Target="../ink/ink785.xml"/><Relationship Id="rId783" Type="http://schemas.openxmlformats.org/officeDocument/2006/relationships/image" Target="../media/image874.png"/><Relationship Id="rId229" Type="http://schemas.openxmlformats.org/officeDocument/2006/relationships/image" Target="../media/image598.png"/><Relationship Id="rId436" Type="http://schemas.openxmlformats.org/officeDocument/2006/relationships/customXml" Target="../ink/ink715.xml"/><Relationship Id="rId643" Type="http://schemas.openxmlformats.org/officeDocument/2006/relationships/image" Target="../media/image804.png"/><Relationship Id="rId850" Type="http://schemas.openxmlformats.org/officeDocument/2006/relationships/customXml" Target="../ink/ink922.xml"/><Relationship Id="rId948" Type="http://schemas.openxmlformats.org/officeDocument/2006/relationships/customXml" Target="../ink/ink971.xml"/><Relationship Id="rId77" Type="http://schemas.openxmlformats.org/officeDocument/2006/relationships/image" Target="../media/image528.png"/><Relationship Id="rId282" Type="http://schemas.openxmlformats.org/officeDocument/2006/relationships/customXml" Target="../ink/ink638.xml"/><Relationship Id="rId503" Type="http://schemas.openxmlformats.org/officeDocument/2006/relationships/image" Target="../media/image734.png"/><Relationship Id="rId587" Type="http://schemas.openxmlformats.org/officeDocument/2006/relationships/image" Target="../media/image776.png"/><Relationship Id="rId710" Type="http://schemas.openxmlformats.org/officeDocument/2006/relationships/customXml" Target="../ink/ink852.xml"/><Relationship Id="rId808" Type="http://schemas.openxmlformats.org/officeDocument/2006/relationships/customXml" Target="../ink/ink901.xml"/><Relationship Id="rId8" Type="http://schemas.openxmlformats.org/officeDocument/2006/relationships/image" Target="../media/image495.png"/><Relationship Id="rId142" Type="http://schemas.openxmlformats.org/officeDocument/2006/relationships/image" Target="../media/image556.png"/><Relationship Id="rId447" Type="http://schemas.openxmlformats.org/officeDocument/2006/relationships/image" Target="../media/image706.png"/><Relationship Id="rId794" Type="http://schemas.openxmlformats.org/officeDocument/2006/relationships/customXml" Target="../ink/ink894.xml"/><Relationship Id="rId654" Type="http://schemas.openxmlformats.org/officeDocument/2006/relationships/customXml" Target="../ink/ink824.xml"/><Relationship Id="rId861" Type="http://schemas.openxmlformats.org/officeDocument/2006/relationships/image" Target="../media/image913.png"/><Relationship Id="rId959" Type="http://schemas.openxmlformats.org/officeDocument/2006/relationships/image" Target="../media/image962.png"/><Relationship Id="rId293" Type="http://schemas.openxmlformats.org/officeDocument/2006/relationships/image" Target="../media/image630.png"/><Relationship Id="rId307" Type="http://schemas.openxmlformats.org/officeDocument/2006/relationships/image" Target="../media/image637.png"/><Relationship Id="rId514" Type="http://schemas.openxmlformats.org/officeDocument/2006/relationships/customXml" Target="../ink/ink754.xml"/><Relationship Id="rId721" Type="http://schemas.openxmlformats.org/officeDocument/2006/relationships/image" Target="../media/image843.png"/><Relationship Id="rId88" Type="http://schemas.openxmlformats.org/officeDocument/2006/relationships/customXml" Target="../ink/ink539.xml"/><Relationship Id="rId153" Type="http://schemas.openxmlformats.org/officeDocument/2006/relationships/customXml" Target="../ink/ink572.xml"/><Relationship Id="rId360" Type="http://schemas.openxmlformats.org/officeDocument/2006/relationships/customXml" Target="../ink/ink677.xml"/><Relationship Id="rId598" Type="http://schemas.openxmlformats.org/officeDocument/2006/relationships/customXml" Target="../ink/ink796.xml"/><Relationship Id="rId819" Type="http://schemas.openxmlformats.org/officeDocument/2006/relationships/image" Target="../media/image892.png"/><Relationship Id="rId220" Type="http://schemas.openxmlformats.org/officeDocument/2006/relationships/image" Target="../media/image594.png"/><Relationship Id="rId458" Type="http://schemas.openxmlformats.org/officeDocument/2006/relationships/customXml" Target="../ink/ink726.xml"/><Relationship Id="rId665" Type="http://schemas.openxmlformats.org/officeDocument/2006/relationships/image" Target="../media/image815.png"/><Relationship Id="rId872" Type="http://schemas.openxmlformats.org/officeDocument/2006/relationships/customXml" Target="../ink/ink933.xml"/><Relationship Id="rId15" Type="http://schemas.openxmlformats.org/officeDocument/2006/relationships/customXml" Target="../ink/ink502.xml"/><Relationship Id="rId318" Type="http://schemas.openxmlformats.org/officeDocument/2006/relationships/customXml" Target="../ink/ink656.xml"/><Relationship Id="rId525" Type="http://schemas.openxmlformats.org/officeDocument/2006/relationships/image" Target="../media/image745.png"/><Relationship Id="rId732" Type="http://schemas.openxmlformats.org/officeDocument/2006/relationships/customXml" Target="../ink/ink863.xml"/><Relationship Id="rId99" Type="http://schemas.openxmlformats.org/officeDocument/2006/relationships/image" Target="../media/image539.png"/><Relationship Id="rId164" Type="http://schemas.openxmlformats.org/officeDocument/2006/relationships/customXml" Target="../ink/ink578.xml"/><Relationship Id="rId371" Type="http://schemas.openxmlformats.org/officeDocument/2006/relationships/image" Target="../media/image669.png"/><Relationship Id="rId469" Type="http://schemas.openxmlformats.org/officeDocument/2006/relationships/image" Target="../media/image717.png"/><Relationship Id="rId676" Type="http://schemas.openxmlformats.org/officeDocument/2006/relationships/customXml" Target="../ink/ink835.xml"/><Relationship Id="rId883" Type="http://schemas.openxmlformats.org/officeDocument/2006/relationships/image" Target="../media/image924.png"/><Relationship Id="rId26" Type="http://schemas.openxmlformats.org/officeDocument/2006/relationships/image" Target="../media/image504.png"/><Relationship Id="rId231" Type="http://schemas.openxmlformats.org/officeDocument/2006/relationships/image" Target="../media/image599.png"/><Relationship Id="rId329" Type="http://schemas.openxmlformats.org/officeDocument/2006/relationships/image" Target="../media/image648.png"/><Relationship Id="rId536" Type="http://schemas.openxmlformats.org/officeDocument/2006/relationships/customXml" Target="../ink/ink765.xml"/><Relationship Id="rId175" Type="http://schemas.openxmlformats.org/officeDocument/2006/relationships/image" Target="../media/image572.png"/><Relationship Id="rId743" Type="http://schemas.openxmlformats.org/officeDocument/2006/relationships/image" Target="../media/image854.png"/><Relationship Id="rId950" Type="http://schemas.openxmlformats.org/officeDocument/2006/relationships/customXml" Target="../ink/ink972.xml"/><Relationship Id="rId382" Type="http://schemas.openxmlformats.org/officeDocument/2006/relationships/customXml" Target="../ink/ink688.xml"/><Relationship Id="rId603" Type="http://schemas.openxmlformats.org/officeDocument/2006/relationships/image" Target="../media/image784.png"/><Relationship Id="rId687" Type="http://schemas.openxmlformats.org/officeDocument/2006/relationships/image" Target="../media/image826.png"/><Relationship Id="rId810" Type="http://schemas.openxmlformats.org/officeDocument/2006/relationships/customXml" Target="../ink/ink902.xml"/><Relationship Id="rId908" Type="http://schemas.openxmlformats.org/officeDocument/2006/relationships/customXml" Target="../ink/ink951.xml"/><Relationship Id="rId242" Type="http://schemas.openxmlformats.org/officeDocument/2006/relationships/customXml" Target="../ink/ink618.xml"/><Relationship Id="rId894" Type="http://schemas.openxmlformats.org/officeDocument/2006/relationships/customXml" Target="../ink/ink944.xml"/><Relationship Id="rId37" Type="http://schemas.openxmlformats.org/officeDocument/2006/relationships/customXml" Target="../ink/ink513.xml"/><Relationship Id="rId102" Type="http://schemas.openxmlformats.org/officeDocument/2006/relationships/customXml" Target="../ink/ink546.xml"/><Relationship Id="rId547" Type="http://schemas.openxmlformats.org/officeDocument/2006/relationships/image" Target="../media/image756.png"/><Relationship Id="rId754" Type="http://schemas.openxmlformats.org/officeDocument/2006/relationships/customXml" Target="../ink/ink874.xml"/><Relationship Id="rId961" Type="http://schemas.openxmlformats.org/officeDocument/2006/relationships/image" Target="../media/image963.png"/><Relationship Id="rId90" Type="http://schemas.openxmlformats.org/officeDocument/2006/relationships/customXml" Target="../ink/ink540.xml"/><Relationship Id="rId186" Type="http://schemas.openxmlformats.org/officeDocument/2006/relationships/customXml" Target="../ink/ink589.xml"/><Relationship Id="rId393" Type="http://schemas.openxmlformats.org/officeDocument/2006/relationships/image" Target="../media/image680.png"/><Relationship Id="rId407" Type="http://schemas.openxmlformats.org/officeDocument/2006/relationships/image" Target="../media/image687.png"/><Relationship Id="rId614" Type="http://schemas.openxmlformats.org/officeDocument/2006/relationships/customXml" Target="../ink/ink804.xml"/><Relationship Id="rId821" Type="http://schemas.openxmlformats.org/officeDocument/2006/relationships/image" Target="../media/image893.png"/><Relationship Id="rId253" Type="http://schemas.openxmlformats.org/officeDocument/2006/relationships/image" Target="../media/image610.png"/><Relationship Id="rId460" Type="http://schemas.openxmlformats.org/officeDocument/2006/relationships/customXml" Target="../ink/ink727.xml"/><Relationship Id="rId698" Type="http://schemas.openxmlformats.org/officeDocument/2006/relationships/customXml" Target="../ink/ink846.xml"/><Relationship Id="rId919" Type="http://schemas.openxmlformats.org/officeDocument/2006/relationships/image" Target="../media/image942.png"/><Relationship Id="rId48" Type="http://schemas.openxmlformats.org/officeDocument/2006/relationships/customXml" Target="../ink/ink519.xml"/><Relationship Id="rId113" Type="http://schemas.openxmlformats.org/officeDocument/2006/relationships/image" Target="../media/image190.png"/><Relationship Id="rId320" Type="http://schemas.openxmlformats.org/officeDocument/2006/relationships/customXml" Target="../ink/ink657.xml"/><Relationship Id="rId558" Type="http://schemas.openxmlformats.org/officeDocument/2006/relationships/customXml" Target="../ink/ink776.xml"/><Relationship Id="rId765" Type="http://schemas.openxmlformats.org/officeDocument/2006/relationships/image" Target="../media/image865.png"/><Relationship Id="rId197" Type="http://schemas.openxmlformats.org/officeDocument/2006/relationships/image" Target="../media/image583.png"/><Relationship Id="rId418" Type="http://schemas.openxmlformats.org/officeDocument/2006/relationships/customXml" Target="../ink/ink706.xml"/><Relationship Id="rId625" Type="http://schemas.openxmlformats.org/officeDocument/2006/relationships/image" Target="../media/image795.png"/><Relationship Id="rId832" Type="http://schemas.openxmlformats.org/officeDocument/2006/relationships/customXml" Target="../ink/ink913.xml"/><Relationship Id="rId264" Type="http://schemas.openxmlformats.org/officeDocument/2006/relationships/customXml" Target="../ink/ink629.xml"/><Relationship Id="rId471" Type="http://schemas.openxmlformats.org/officeDocument/2006/relationships/image" Target="../media/image718.png"/><Relationship Id="rId59" Type="http://schemas.openxmlformats.org/officeDocument/2006/relationships/image" Target="../media/image519.png"/><Relationship Id="rId124" Type="http://schemas.openxmlformats.org/officeDocument/2006/relationships/customXml" Target="../ink/ink557.xml"/><Relationship Id="rId569" Type="http://schemas.openxmlformats.org/officeDocument/2006/relationships/image" Target="../media/image767.png"/><Relationship Id="rId776" Type="http://schemas.openxmlformats.org/officeDocument/2006/relationships/customXml" Target="../ink/ink885.xml"/><Relationship Id="rId331" Type="http://schemas.openxmlformats.org/officeDocument/2006/relationships/image" Target="../media/image649.png"/><Relationship Id="rId429" Type="http://schemas.openxmlformats.org/officeDocument/2006/relationships/image" Target="../media/image697.png"/><Relationship Id="rId636" Type="http://schemas.openxmlformats.org/officeDocument/2006/relationships/customXml" Target="../ink/ink815.xml"/><Relationship Id="rId843" Type="http://schemas.openxmlformats.org/officeDocument/2006/relationships/image" Target="../media/image904.png"/><Relationship Id="rId275" Type="http://schemas.openxmlformats.org/officeDocument/2006/relationships/image" Target="../media/image621.png"/><Relationship Id="rId482" Type="http://schemas.openxmlformats.org/officeDocument/2006/relationships/customXml" Target="../ink/ink738.xml"/><Relationship Id="rId703" Type="http://schemas.openxmlformats.org/officeDocument/2006/relationships/image" Target="../media/image834.png"/><Relationship Id="rId910" Type="http://schemas.openxmlformats.org/officeDocument/2006/relationships/customXml" Target="../ink/ink952.xml"/><Relationship Id="rId135" Type="http://schemas.openxmlformats.org/officeDocument/2006/relationships/image" Target="../media/image553.png"/><Relationship Id="rId342" Type="http://schemas.openxmlformats.org/officeDocument/2006/relationships/customXml" Target="../ink/ink668.xml"/><Relationship Id="rId787" Type="http://schemas.openxmlformats.org/officeDocument/2006/relationships/image" Target="../media/image876.png"/><Relationship Id="rId202" Type="http://schemas.openxmlformats.org/officeDocument/2006/relationships/customXml" Target="../ink/ink597.xml"/><Relationship Id="rId647" Type="http://schemas.openxmlformats.org/officeDocument/2006/relationships/image" Target="../media/image806.png"/><Relationship Id="rId854" Type="http://schemas.openxmlformats.org/officeDocument/2006/relationships/customXml" Target="../ink/ink924.xml"/><Relationship Id="rId286" Type="http://schemas.openxmlformats.org/officeDocument/2006/relationships/customXml" Target="../ink/ink640.xml"/><Relationship Id="rId493" Type="http://schemas.openxmlformats.org/officeDocument/2006/relationships/image" Target="../media/image729.png"/><Relationship Id="rId507" Type="http://schemas.openxmlformats.org/officeDocument/2006/relationships/image" Target="../media/image736.png"/><Relationship Id="rId714" Type="http://schemas.openxmlformats.org/officeDocument/2006/relationships/customXml" Target="../ink/ink854.xml"/><Relationship Id="rId921" Type="http://schemas.openxmlformats.org/officeDocument/2006/relationships/image" Target="../media/image943.png"/><Relationship Id="rId50" Type="http://schemas.openxmlformats.org/officeDocument/2006/relationships/customXml" Target="../ink/ink520.xml"/><Relationship Id="rId146" Type="http://schemas.openxmlformats.org/officeDocument/2006/relationships/image" Target="../media/image558.png"/><Relationship Id="rId353" Type="http://schemas.openxmlformats.org/officeDocument/2006/relationships/image" Target="../media/image660.png"/><Relationship Id="rId560" Type="http://schemas.openxmlformats.org/officeDocument/2006/relationships/customXml" Target="../ink/ink777.xml"/><Relationship Id="rId798" Type="http://schemas.openxmlformats.org/officeDocument/2006/relationships/customXml" Target="../ink/ink896.xml"/></Relationships>
</file>

<file path=ppt/slides/_rels/slide20.xml.rels><?xml version="1.0" encoding="UTF-8" standalone="yes"?>
<Relationships xmlns="http://schemas.openxmlformats.org/package/2006/relationships"><Relationship Id="rId2" Type="http://schemas.openxmlformats.org/officeDocument/2006/relationships/image" Target="../media/image25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customXml" Target="../ink/ink1037.xml"/><Relationship Id="rId671" Type="http://schemas.openxmlformats.org/officeDocument/2006/relationships/customXml" Target="../ink/ink1314.xml"/><Relationship Id="rId769" Type="http://schemas.openxmlformats.org/officeDocument/2006/relationships/customXml" Target="../ink/ink1363.xml"/><Relationship Id="rId21" Type="http://schemas.openxmlformats.org/officeDocument/2006/relationships/customXml" Target="../ink/ink989.xml"/><Relationship Id="rId324" Type="http://schemas.openxmlformats.org/officeDocument/2006/relationships/image" Target="../media/image1127.png"/><Relationship Id="rId531" Type="http://schemas.openxmlformats.org/officeDocument/2006/relationships/customXml" Target="../ink/ink1244.xml"/><Relationship Id="rId629" Type="http://schemas.openxmlformats.org/officeDocument/2006/relationships/customXml" Target="../ink/ink1293.xml"/><Relationship Id="rId170" Type="http://schemas.openxmlformats.org/officeDocument/2006/relationships/image" Target="../media/image1050.png"/><Relationship Id="rId836" Type="http://schemas.openxmlformats.org/officeDocument/2006/relationships/image" Target="../media/image1383.png"/><Relationship Id="rId268" Type="http://schemas.openxmlformats.org/officeDocument/2006/relationships/image" Target="../media/image1099.png"/><Relationship Id="rId475" Type="http://schemas.openxmlformats.org/officeDocument/2006/relationships/customXml" Target="../ink/ink1216.xml"/><Relationship Id="rId682" Type="http://schemas.openxmlformats.org/officeDocument/2006/relationships/image" Target="../media/image1306.png"/><Relationship Id="rId903" Type="http://schemas.openxmlformats.org/officeDocument/2006/relationships/customXml" Target="../ink/ink1431.xml"/><Relationship Id="rId32" Type="http://schemas.openxmlformats.org/officeDocument/2006/relationships/image" Target="../media/image981.png"/><Relationship Id="rId128" Type="http://schemas.openxmlformats.org/officeDocument/2006/relationships/image" Target="../media/image1029.png"/><Relationship Id="rId335" Type="http://schemas.openxmlformats.org/officeDocument/2006/relationships/customXml" Target="../ink/ink1146.xml"/><Relationship Id="rId542" Type="http://schemas.openxmlformats.org/officeDocument/2006/relationships/image" Target="../media/image1236.png"/><Relationship Id="rId181" Type="http://schemas.openxmlformats.org/officeDocument/2006/relationships/customXml" Target="../ink/ink1069.xml"/><Relationship Id="rId402" Type="http://schemas.openxmlformats.org/officeDocument/2006/relationships/image" Target="../media/image1166.png"/><Relationship Id="rId847" Type="http://schemas.openxmlformats.org/officeDocument/2006/relationships/customXml" Target="../ink/ink1402.xml"/><Relationship Id="rId279" Type="http://schemas.openxmlformats.org/officeDocument/2006/relationships/customXml" Target="../ink/ink1118.xml"/><Relationship Id="rId486" Type="http://schemas.openxmlformats.org/officeDocument/2006/relationships/image" Target="../media/image1208.png"/><Relationship Id="rId693" Type="http://schemas.openxmlformats.org/officeDocument/2006/relationships/customXml" Target="../ink/ink1325.xml"/><Relationship Id="rId707" Type="http://schemas.openxmlformats.org/officeDocument/2006/relationships/customXml" Target="../ink/ink1332.xml"/><Relationship Id="rId914" Type="http://schemas.openxmlformats.org/officeDocument/2006/relationships/image" Target="../media/image1421.png"/><Relationship Id="rId43" Type="http://schemas.openxmlformats.org/officeDocument/2006/relationships/customXml" Target="../ink/ink1000.xml"/><Relationship Id="rId139" Type="http://schemas.openxmlformats.org/officeDocument/2006/relationships/customXml" Target="../ink/ink1048.xml"/><Relationship Id="rId346" Type="http://schemas.openxmlformats.org/officeDocument/2006/relationships/image" Target="../media/image1138.png"/><Relationship Id="rId553" Type="http://schemas.openxmlformats.org/officeDocument/2006/relationships/customXml" Target="../ink/ink1255.xml"/><Relationship Id="rId760" Type="http://schemas.openxmlformats.org/officeDocument/2006/relationships/image" Target="../media/image1345.png"/><Relationship Id="rId192" Type="http://schemas.openxmlformats.org/officeDocument/2006/relationships/image" Target="../media/image1061.png"/><Relationship Id="rId206" Type="http://schemas.openxmlformats.org/officeDocument/2006/relationships/image" Target="../media/image1068.png"/><Relationship Id="rId413" Type="http://schemas.openxmlformats.org/officeDocument/2006/relationships/customXml" Target="../ink/ink1185.xml"/><Relationship Id="rId858" Type="http://schemas.openxmlformats.org/officeDocument/2006/relationships/image" Target="../media/image1394.png"/><Relationship Id="rId497" Type="http://schemas.openxmlformats.org/officeDocument/2006/relationships/customXml" Target="../ink/ink1227.xml"/><Relationship Id="rId620" Type="http://schemas.openxmlformats.org/officeDocument/2006/relationships/image" Target="../media/image1275.png"/><Relationship Id="rId718" Type="http://schemas.openxmlformats.org/officeDocument/2006/relationships/image" Target="../media/image1324.png"/><Relationship Id="rId925" Type="http://schemas.openxmlformats.org/officeDocument/2006/relationships/customXml" Target="../ink/ink1442.xml"/><Relationship Id="rId357" Type="http://schemas.openxmlformats.org/officeDocument/2006/relationships/customXml" Target="../ink/ink1157.xml"/><Relationship Id="rId54" Type="http://schemas.openxmlformats.org/officeDocument/2006/relationships/image" Target="../media/image992.png"/><Relationship Id="rId217" Type="http://schemas.openxmlformats.org/officeDocument/2006/relationships/customXml" Target="../ink/ink1087.xml"/><Relationship Id="rId564" Type="http://schemas.openxmlformats.org/officeDocument/2006/relationships/image" Target="../media/image1247.png"/><Relationship Id="rId771" Type="http://schemas.openxmlformats.org/officeDocument/2006/relationships/customXml" Target="../ink/ink1364.xml"/><Relationship Id="rId869" Type="http://schemas.openxmlformats.org/officeDocument/2006/relationships/image" Target="../media/image1399.png"/><Relationship Id="rId424" Type="http://schemas.openxmlformats.org/officeDocument/2006/relationships/image" Target="../media/image1177.png"/><Relationship Id="rId631" Type="http://schemas.openxmlformats.org/officeDocument/2006/relationships/customXml" Target="../ink/ink1294.xml"/><Relationship Id="rId729" Type="http://schemas.openxmlformats.org/officeDocument/2006/relationships/customXml" Target="../ink/ink1343.xml"/><Relationship Id="rId270" Type="http://schemas.openxmlformats.org/officeDocument/2006/relationships/image" Target="../media/image1100.png"/><Relationship Id="rId65" Type="http://schemas.openxmlformats.org/officeDocument/2006/relationships/customXml" Target="../ink/ink1011.xml"/><Relationship Id="rId130" Type="http://schemas.openxmlformats.org/officeDocument/2006/relationships/image" Target="../media/image1030.png"/><Relationship Id="rId368" Type="http://schemas.openxmlformats.org/officeDocument/2006/relationships/image" Target="../media/image1149.png"/><Relationship Id="rId575" Type="http://schemas.openxmlformats.org/officeDocument/2006/relationships/customXml" Target="../ink/ink1266.xml"/><Relationship Id="rId782" Type="http://schemas.openxmlformats.org/officeDocument/2006/relationships/image" Target="../media/image1356.png"/><Relationship Id="rId228" Type="http://schemas.openxmlformats.org/officeDocument/2006/relationships/image" Target="../media/image1079.png"/><Relationship Id="rId435" Type="http://schemas.openxmlformats.org/officeDocument/2006/relationships/customXml" Target="../ink/ink1196.xml"/><Relationship Id="rId642" Type="http://schemas.openxmlformats.org/officeDocument/2006/relationships/image" Target="../media/image1286.png"/><Relationship Id="rId281" Type="http://schemas.openxmlformats.org/officeDocument/2006/relationships/customXml" Target="../ink/ink1119.xml"/><Relationship Id="rId502" Type="http://schemas.openxmlformats.org/officeDocument/2006/relationships/image" Target="../media/image1216.png"/><Relationship Id="rId76" Type="http://schemas.openxmlformats.org/officeDocument/2006/relationships/image" Target="../media/image1003.png"/><Relationship Id="rId141" Type="http://schemas.openxmlformats.org/officeDocument/2006/relationships/customXml" Target="../ink/ink1049.xml"/><Relationship Id="rId379" Type="http://schemas.openxmlformats.org/officeDocument/2006/relationships/customXml" Target="../ink/ink1168.xml"/><Relationship Id="rId586" Type="http://schemas.openxmlformats.org/officeDocument/2006/relationships/image" Target="../media/image1258.png"/><Relationship Id="rId793" Type="http://schemas.openxmlformats.org/officeDocument/2006/relationships/customXml" Target="../ink/ink1375.xml"/><Relationship Id="rId807" Type="http://schemas.openxmlformats.org/officeDocument/2006/relationships/customXml" Target="../ink/ink1382.xml"/><Relationship Id="rId7" Type="http://schemas.openxmlformats.org/officeDocument/2006/relationships/customXml" Target="../ink/ink982.xml"/><Relationship Id="rId239" Type="http://schemas.openxmlformats.org/officeDocument/2006/relationships/customXml" Target="../ink/ink1098.xml"/><Relationship Id="rId446" Type="http://schemas.openxmlformats.org/officeDocument/2006/relationships/image" Target="../media/image1188.png"/><Relationship Id="rId653" Type="http://schemas.openxmlformats.org/officeDocument/2006/relationships/customXml" Target="../ink/ink1305.xml"/><Relationship Id="rId292" Type="http://schemas.openxmlformats.org/officeDocument/2006/relationships/image" Target="../media/image1111.png"/><Relationship Id="rId306" Type="http://schemas.openxmlformats.org/officeDocument/2006/relationships/image" Target="../media/image1118.png"/><Relationship Id="rId860" Type="http://schemas.openxmlformats.org/officeDocument/2006/relationships/image" Target="../media/image1395.png"/><Relationship Id="rId87" Type="http://schemas.openxmlformats.org/officeDocument/2006/relationships/customXml" Target="../ink/ink1022.xml"/><Relationship Id="rId513" Type="http://schemas.openxmlformats.org/officeDocument/2006/relationships/customXml" Target="../ink/ink1235.xml"/><Relationship Id="rId597" Type="http://schemas.openxmlformats.org/officeDocument/2006/relationships/customXml" Target="../ink/ink1277.xml"/><Relationship Id="rId720" Type="http://schemas.openxmlformats.org/officeDocument/2006/relationships/image" Target="../media/image1325.png"/><Relationship Id="rId818" Type="http://schemas.openxmlformats.org/officeDocument/2006/relationships/image" Target="../media/image1374.png"/><Relationship Id="rId152" Type="http://schemas.openxmlformats.org/officeDocument/2006/relationships/image" Target="../media/image1041.png"/><Relationship Id="rId457" Type="http://schemas.openxmlformats.org/officeDocument/2006/relationships/customXml" Target="../ink/ink1207.xml"/><Relationship Id="rId664" Type="http://schemas.openxmlformats.org/officeDocument/2006/relationships/image" Target="../media/image1297.png"/><Relationship Id="rId871" Type="http://schemas.openxmlformats.org/officeDocument/2006/relationships/image" Target="../media/image1400.png"/><Relationship Id="rId14" Type="http://schemas.openxmlformats.org/officeDocument/2006/relationships/image" Target="../media/image972.png"/><Relationship Id="rId317" Type="http://schemas.openxmlformats.org/officeDocument/2006/relationships/customXml" Target="../ink/ink1137.xml"/><Relationship Id="rId524" Type="http://schemas.openxmlformats.org/officeDocument/2006/relationships/image" Target="../media/image1227.png"/><Relationship Id="rId731" Type="http://schemas.openxmlformats.org/officeDocument/2006/relationships/customXml" Target="../ink/ink1344.xml"/><Relationship Id="rId98" Type="http://schemas.openxmlformats.org/officeDocument/2006/relationships/image" Target="../media/image1014.png"/><Relationship Id="rId163" Type="http://schemas.openxmlformats.org/officeDocument/2006/relationships/customXml" Target="../ink/ink1060.xml"/><Relationship Id="rId370" Type="http://schemas.openxmlformats.org/officeDocument/2006/relationships/image" Target="../media/image1150.png"/><Relationship Id="rId829" Type="http://schemas.openxmlformats.org/officeDocument/2006/relationships/customXml" Target="../ink/ink1393.xml"/><Relationship Id="rId230" Type="http://schemas.openxmlformats.org/officeDocument/2006/relationships/image" Target="../media/image1080.png"/><Relationship Id="rId468" Type="http://schemas.openxmlformats.org/officeDocument/2006/relationships/image" Target="../media/image1199.png"/><Relationship Id="rId675" Type="http://schemas.openxmlformats.org/officeDocument/2006/relationships/customXml" Target="../ink/ink1316.xml"/><Relationship Id="rId882" Type="http://schemas.openxmlformats.org/officeDocument/2006/relationships/image" Target="../media/image1405.png"/><Relationship Id="rId25" Type="http://schemas.openxmlformats.org/officeDocument/2006/relationships/customXml" Target="../ink/ink991.xml"/><Relationship Id="rId328" Type="http://schemas.openxmlformats.org/officeDocument/2006/relationships/image" Target="../media/image1129.png"/><Relationship Id="rId535" Type="http://schemas.openxmlformats.org/officeDocument/2006/relationships/customXml" Target="../ink/ink1246.xml"/><Relationship Id="rId742" Type="http://schemas.openxmlformats.org/officeDocument/2006/relationships/image" Target="../media/image1336.png"/><Relationship Id="rId174" Type="http://schemas.openxmlformats.org/officeDocument/2006/relationships/image" Target="../media/image1052.png"/><Relationship Id="rId381" Type="http://schemas.openxmlformats.org/officeDocument/2006/relationships/customXml" Target="../ink/ink1169.xml"/><Relationship Id="rId602" Type="http://schemas.openxmlformats.org/officeDocument/2006/relationships/image" Target="../media/image1266.png"/><Relationship Id="rId241" Type="http://schemas.openxmlformats.org/officeDocument/2006/relationships/customXml" Target="../ink/ink1099.xml"/><Relationship Id="rId479" Type="http://schemas.openxmlformats.org/officeDocument/2006/relationships/customXml" Target="../ink/ink1218.xml"/><Relationship Id="rId686" Type="http://schemas.openxmlformats.org/officeDocument/2006/relationships/image" Target="../media/image1308.png"/><Relationship Id="rId893" Type="http://schemas.openxmlformats.org/officeDocument/2006/relationships/customXml" Target="../ink/ink1426.xml"/><Relationship Id="rId907" Type="http://schemas.openxmlformats.org/officeDocument/2006/relationships/customXml" Target="../ink/ink1433.xml"/><Relationship Id="rId36" Type="http://schemas.openxmlformats.org/officeDocument/2006/relationships/image" Target="../media/image983.png"/><Relationship Id="rId339" Type="http://schemas.openxmlformats.org/officeDocument/2006/relationships/customXml" Target="../ink/ink1148.xml"/><Relationship Id="rId546" Type="http://schemas.openxmlformats.org/officeDocument/2006/relationships/image" Target="../media/image1238.png"/><Relationship Id="rId753" Type="http://schemas.openxmlformats.org/officeDocument/2006/relationships/customXml" Target="../ink/ink1355.xml"/><Relationship Id="rId101" Type="http://schemas.openxmlformats.org/officeDocument/2006/relationships/customXml" Target="../ink/ink1029.xml"/><Relationship Id="rId185" Type="http://schemas.openxmlformats.org/officeDocument/2006/relationships/customXml" Target="../ink/ink1071.xml"/><Relationship Id="rId406" Type="http://schemas.openxmlformats.org/officeDocument/2006/relationships/image" Target="../media/image1168.png"/><Relationship Id="rId392" Type="http://schemas.openxmlformats.org/officeDocument/2006/relationships/image" Target="../media/image1161.png"/><Relationship Id="rId613" Type="http://schemas.openxmlformats.org/officeDocument/2006/relationships/customXml" Target="../ink/ink1285.xml"/><Relationship Id="rId697" Type="http://schemas.openxmlformats.org/officeDocument/2006/relationships/customXml" Target="../ink/ink1327.xml"/><Relationship Id="rId820" Type="http://schemas.openxmlformats.org/officeDocument/2006/relationships/image" Target="../media/image1375.png"/><Relationship Id="rId918" Type="http://schemas.openxmlformats.org/officeDocument/2006/relationships/image" Target="../media/image1423.png"/><Relationship Id="rId252" Type="http://schemas.openxmlformats.org/officeDocument/2006/relationships/image" Target="../media/image1091.png"/><Relationship Id="rId47" Type="http://schemas.openxmlformats.org/officeDocument/2006/relationships/customXml" Target="../ink/ink1002.xml"/><Relationship Id="rId112" Type="http://schemas.openxmlformats.org/officeDocument/2006/relationships/image" Target="../media/image1021.png"/><Relationship Id="rId557" Type="http://schemas.openxmlformats.org/officeDocument/2006/relationships/customXml" Target="../ink/ink1257.xml"/><Relationship Id="rId764" Type="http://schemas.openxmlformats.org/officeDocument/2006/relationships/image" Target="../media/image1347.png"/><Relationship Id="rId196" Type="http://schemas.openxmlformats.org/officeDocument/2006/relationships/image" Target="../media/image1063.png"/><Relationship Id="rId417" Type="http://schemas.openxmlformats.org/officeDocument/2006/relationships/customXml" Target="../ink/ink1187.xml"/><Relationship Id="rId624" Type="http://schemas.openxmlformats.org/officeDocument/2006/relationships/image" Target="../media/image1277.png"/><Relationship Id="rId831" Type="http://schemas.openxmlformats.org/officeDocument/2006/relationships/customXml" Target="../ink/ink1394.xml"/><Relationship Id="rId263" Type="http://schemas.openxmlformats.org/officeDocument/2006/relationships/customXml" Target="../ink/ink1110.xml"/><Relationship Id="rId470" Type="http://schemas.openxmlformats.org/officeDocument/2006/relationships/image" Target="../media/image1200.png"/><Relationship Id="rId929" Type="http://schemas.openxmlformats.org/officeDocument/2006/relationships/customXml" Target="../ink/ink1444.xml"/><Relationship Id="rId58" Type="http://schemas.openxmlformats.org/officeDocument/2006/relationships/image" Target="../media/image994.png"/><Relationship Id="rId123" Type="http://schemas.openxmlformats.org/officeDocument/2006/relationships/customXml" Target="../ink/ink1040.xml"/><Relationship Id="rId330" Type="http://schemas.openxmlformats.org/officeDocument/2006/relationships/image" Target="../media/image1130.png"/><Relationship Id="rId568" Type="http://schemas.openxmlformats.org/officeDocument/2006/relationships/image" Target="../media/image1249.png"/><Relationship Id="rId775" Type="http://schemas.openxmlformats.org/officeDocument/2006/relationships/customXml" Target="../ink/ink1366.xml"/><Relationship Id="rId428" Type="http://schemas.openxmlformats.org/officeDocument/2006/relationships/image" Target="../media/image1179.png"/><Relationship Id="rId635" Type="http://schemas.openxmlformats.org/officeDocument/2006/relationships/customXml" Target="../ink/ink1296.xml"/><Relationship Id="rId842" Type="http://schemas.openxmlformats.org/officeDocument/2006/relationships/image" Target="../media/image1386.png"/><Relationship Id="rId274" Type="http://schemas.openxmlformats.org/officeDocument/2006/relationships/image" Target="../media/image1102.png"/><Relationship Id="rId481" Type="http://schemas.openxmlformats.org/officeDocument/2006/relationships/customXml" Target="../ink/ink1219.xml"/><Relationship Id="rId702" Type="http://schemas.openxmlformats.org/officeDocument/2006/relationships/image" Target="../media/image1316.png"/><Relationship Id="rId69" Type="http://schemas.openxmlformats.org/officeDocument/2006/relationships/customXml" Target="../ink/ink1013.xml"/><Relationship Id="rId134" Type="http://schemas.openxmlformats.org/officeDocument/2006/relationships/image" Target="../media/image1032.png"/><Relationship Id="rId579" Type="http://schemas.openxmlformats.org/officeDocument/2006/relationships/customXml" Target="../ink/ink1268.xml"/><Relationship Id="rId786" Type="http://schemas.openxmlformats.org/officeDocument/2006/relationships/image" Target="../media/image1358.png"/><Relationship Id="rId341" Type="http://schemas.openxmlformats.org/officeDocument/2006/relationships/customXml" Target="../ink/ink1149.xml"/><Relationship Id="rId439" Type="http://schemas.openxmlformats.org/officeDocument/2006/relationships/customXml" Target="../ink/ink1198.xml"/><Relationship Id="rId646" Type="http://schemas.openxmlformats.org/officeDocument/2006/relationships/image" Target="../media/image1288.png"/><Relationship Id="rId201" Type="http://schemas.openxmlformats.org/officeDocument/2006/relationships/customXml" Target="../ink/ink1079.xml"/><Relationship Id="rId285" Type="http://schemas.openxmlformats.org/officeDocument/2006/relationships/customXml" Target="../ink/ink1121.xml"/><Relationship Id="rId506" Type="http://schemas.openxmlformats.org/officeDocument/2006/relationships/image" Target="../media/image1218.png"/><Relationship Id="rId853" Type="http://schemas.openxmlformats.org/officeDocument/2006/relationships/customXml" Target="../ink/ink1405.xml"/><Relationship Id="rId492" Type="http://schemas.openxmlformats.org/officeDocument/2006/relationships/image" Target="../media/image1211.png"/><Relationship Id="rId713" Type="http://schemas.openxmlformats.org/officeDocument/2006/relationships/customXml" Target="../ink/ink1335.xml"/><Relationship Id="rId797" Type="http://schemas.openxmlformats.org/officeDocument/2006/relationships/customXml" Target="../ink/ink1377.xml"/><Relationship Id="rId920" Type="http://schemas.openxmlformats.org/officeDocument/2006/relationships/image" Target="../media/image1424.png"/><Relationship Id="rId145" Type="http://schemas.openxmlformats.org/officeDocument/2006/relationships/customXml" Target="../ink/ink1051.xml"/><Relationship Id="rId352" Type="http://schemas.openxmlformats.org/officeDocument/2006/relationships/image" Target="../media/image1141.png"/><Relationship Id="rId212" Type="http://schemas.openxmlformats.org/officeDocument/2006/relationships/image" Target="../media/image1071.png"/><Relationship Id="rId657" Type="http://schemas.openxmlformats.org/officeDocument/2006/relationships/customXml" Target="../ink/ink1307.xml"/><Relationship Id="rId864" Type="http://schemas.openxmlformats.org/officeDocument/2006/relationships/image" Target="../media/image1397.png"/><Relationship Id="rId296" Type="http://schemas.openxmlformats.org/officeDocument/2006/relationships/image" Target="../media/image1113.png"/><Relationship Id="rId517" Type="http://schemas.openxmlformats.org/officeDocument/2006/relationships/customXml" Target="../ink/ink1237.xml"/><Relationship Id="rId724" Type="http://schemas.openxmlformats.org/officeDocument/2006/relationships/image" Target="../media/image1327.png"/><Relationship Id="rId60" Type="http://schemas.openxmlformats.org/officeDocument/2006/relationships/image" Target="../media/image995.png"/><Relationship Id="rId156" Type="http://schemas.openxmlformats.org/officeDocument/2006/relationships/image" Target="../media/image1043.png"/><Relationship Id="rId363" Type="http://schemas.openxmlformats.org/officeDocument/2006/relationships/customXml" Target="../ink/ink1160.xml"/><Relationship Id="rId570" Type="http://schemas.openxmlformats.org/officeDocument/2006/relationships/image" Target="../media/image1250.png"/><Relationship Id="rId223" Type="http://schemas.openxmlformats.org/officeDocument/2006/relationships/customXml" Target="../ink/ink1090.xml"/><Relationship Id="rId430" Type="http://schemas.openxmlformats.org/officeDocument/2006/relationships/image" Target="../media/image1180.png"/><Relationship Id="rId668" Type="http://schemas.openxmlformats.org/officeDocument/2006/relationships/image" Target="../media/image1299.png"/><Relationship Id="rId875" Type="http://schemas.openxmlformats.org/officeDocument/2006/relationships/image" Target="../media/image1402.png"/><Relationship Id="rId18" Type="http://schemas.openxmlformats.org/officeDocument/2006/relationships/image" Target="../media/image974.png"/><Relationship Id="rId528" Type="http://schemas.openxmlformats.org/officeDocument/2006/relationships/image" Target="../media/image1229.png"/><Relationship Id="rId735" Type="http://schemas.openxmlformats.org/officeDocument/2006/relationships/customXml" Target="../ink/ink1346.xml"/><Relationship Id="rId167" Type="http://schemas.openxmlformats.org/officeDocument/2006/relationships/customXml" Target="../ink/ink1062.xml"/><Relationship Id="rId374" Type="http://schemas.openxmlformats.org/officeDocument/2006/relationships/image" Target="../media/image1152.png"/><Relationship Id="rId581" Type="http://schemas.openxmlformats.org/officeDocument/2006/relationships/customXml" Target="../ink/ink1269.xml"/><Relationship Id="rId71" Type="http://schemas.openxmlformats.org/officeDocument/2006/relationships/customXml" Target="../ink/ink1014.xml"/><Relationship Id="rId234" Type="http://schemas.openxmlformats.org/officeDocument/2006/relationships/image" Target="../media/image1082.png"/><Relationship Id="rId679" Type="http://schemas.openxmlformats.org/officeDocument/2006/relationships/customXml" Target="../ink/ink1318.xml"/><Relationship Id="rId802" Type="http://schemas.openxmlformats.org/officeDocument/2006/relationships/image" Target="../media/image1366.png"/><Relationship Id="rId886" Type="http://schemas.openxmlformats.org/officeDocument/2006/relationships/image" Target="../media/image1407.png"/><Relationship Id="rId2" Type="http://schemas.openxmlformats.org/officeDocument/2006/relationships/image" Target="../media/image966.png"/><Relationship Id="rId29" Type="http://schemas.openxmlformats.org/officeDocument/2006/relationships/customXml" Target="../ink/ink993.xml"/><Relationship Id="rId441" Type="http://schemas.openxmlformats.org/officeDocument/2006/relationships/customXml" Target="../ink/ink1199.xml"/><Relationship Id="rId539" Type="http://schemas.openxmlformats.org/officeDocument/2006/relationships/customXml" Target="../ink/ink1248.xml"/><Relationship Id="rId746" Type="http://schemas.openxmlformats.org/officeDocument/2006/relationships/image" Target="../media/image1338.png"/><Relationship Id="rId178" Type="http://schemas.openxmlformats.org/officeDocument/2006/relationships/image" Target="../media/image1054.png"/><Relationship Id="rId301" Type="http://schemas.openxmlformats.org/officeDocument/2006/relationships/customXml" Target="../ink/ink1129.xml"/><Relationship Id="rId82" Type="http://schemas.openxmlformats.org/officeDocument/2006/relationships/image" Target="../media/image1006.png"/><Relationship Id="rId385" Type="http://schemas.openxmlformats.org/officeDocument/2006/relationships/customXml" Target="../ink/ink1171.xml"/><Relationship Id="rId592" Type="http://schemas.openxmlformats.org/officeDocument/2006/relationships/image" Target="../media/image1261.png"/><Relationship Id="rId606" Type="http://schemas.openxmlformats.org/officeDocument/2006/relationships/image" Target="../media/image1268.png"/><Relationship Id="rId813" Type="http://schemas.openxmlformats.org/officeDocument/2006/relationships/customXml" Target="../ink/ink1385.xml"/><Relationship Id="rId245" Type="http://schemas.openxmlformats.org/officeDocument/2006/relationships/customXml" Target="../ink/ink1101.xml"/><Relationship Id="rId452" Type="http://schemas.openxmlformats.org/officeDocument/2006/relationships/image" Target="../media/image1191.png"/><Relationship Id="rId897" Type="http://schemas.openxmlformats.org/officeDocument/2006/relationships/customXml" Target="../ink/ink1428.xml"/><Relationship Id="rId105" Type="http://schemas.openxmlformats.org/officeDocument/2006/relationships/customXml" Target="../ink/ink1031.xml"/><Relationship Id="rId312" Type="http://schemas.openxmlformats.org/officeDocument/2006/relationships/image" Target="../media/image1121.png"/><Relationship Id="rId757" Type="http://schemas.openxmlformats.org/officeDocument/2006/relationships/customXml" Target="../ink/ink1357.xml"/><Relationship Id="rId93" Type="http://schemas.openxmlformats.org/officeDocument/2006/relationships/customXml" Target="../ink/ink1025.xml"/><Relationship Id="rId189" Type="http://schemas.openxmlformats.org/officeDocument/2006/relationships/customXml" Target="../ink/ink1073.xml"/><Relationship Id="rId396" Type="http://schemas.openxmlformats.org/officeDocument/2006/relationships/image" Target="../media/image1163.png"/><Relationship Id="rId617" Type="http://schemas.openxmlformats.org/officeDocument/2006/relationships/customXml" Target="../ink/ink1287.xml"/><Relationship Id="rId824" Type="http://schemas.openxmlformats.org/officeDocument/2006/relationships/image" Target="../media/image1377.png"/><Relationship Id="rId256" Type="http://schemas.openxmlformats.org/officeDocument/2006/relationships/image" Target="../media/image1093.png"/><Relationship Id="rId463" Type="http://schemas.openxmlformats.org/officeDocument/2006/relationships/customXml" Target="../ink/ink1210.xml"/><Relationship Id="rId670" Type="http://schemas.openxmlformats.org/officeDocument/2006/relationships/image" Target="../media/image1300.png"/><Relationship Id="rId116" Type="http://schemas.openxmlformats.org/officeDocument/2006/relationships/image" Target="../media/image1023.png"/><Relationship Id="rId323" Type="http://schemas.openxmlformats.org/officeDocument/2006/relationships/customXml" Target="../ink/ink1140.xml"/><Relationship Id="rId530" Type="http://schemas.openxmlformats.org/officeDocument/2006/relationships/image" Target="../media/image1230.png"/><Relationship Id="rId768" Type="http://schemas.openxmlformats.org/officeDocument/2006/relationships/image" Target="../media/image1349.png"/><Relationship Id="rId20" Type="http://schemas.openxmlformats.org/officeDocument/2006/relationships/image" Target="../media/image975.png"/><Relationship Id="rId628" Type="http://schemas.openxmlformats.org/officeDocument/2006/relationships/image" Target="../media/image1279.png"/><Relationship Id="rId835" Type="http://schemas.openxmlformats.org/officeDocument/2006/relationships/customXml" Target="../ink/ink1396.xml"/><Relationship Id="rId267" Type="http://schemas.openxmlformats.org/officeDocument/2006/relationships/customXml" Target="../ink/ink1112.xml"/><Relationship Id="rId474" Type="http://schemas.openxmlformats.org/officeDocument/2006/relationships/image" Target="../media/image1202.png"/><Relationship Id="rId127" Type="http://schemas.openxmlformats.org/officeDocument/2006/relationships/customXml" Target="../ink/ink1042.xml"/><Relationship Id="rId681" Type="http://schemas.openxmlformats.org/officeDocument/2006/relationships/customXml" Target="../ink/ink1319.xml"/><Relationship Id="rId779" Type="http://schemas.openxmlformats.org/officeDocument/2006/relationships/customXml" Target="../ink/ink1368.xml"/><Relationship Id="rId902" Type="http://schemas.openxmlformats.org/officeDocument/2006/relationships/image" Target="../media/image1415.png"/><Relationship Id="rId31" Type="http://schemas.openxmlformats.org/officeDocument/2006/relationships/customXml" Target="../ink/ink994.xml"/><Relationship Id="rId334" Type="http://schemas.openxmlformats.org/officeDocument/2006/relationships/image" Target="../media/image1132.png"/><Relationship Id="rId541" Type="http://schemas.openxmlformats.org/officeDocument/2006/relationships/customXml" Target="../ink/ink1249.xml"/><Relationship Id="rId639" Type="http://schemas.openxmlformats.org/officeDocument/2006/relationships/customXml" Target="../ink/ink1298.xml"/><Relationship Id="rId180" Type="http://schemas.openxmlformats.org/officeDocument/2006/relationships/image" Target="../media/image1055.png"/><Relationship Id="rId278" Type="http://schemas.openxmlformats.org/officeDocument/2006/relationships/image" Target="../media/image1104.png"/><Relationship Id="rId401" Type="http://schemas.openxmlformats.org/officeDocument/2006/relationships/customXml" Target="../ink/ink1179.xml"/><Relationship Id="rId846" Type="http://schemas.openxmlformats.org/officeDocument/2006/relationships/image" Target="../media/image1388.png"/><Relationship Id="rId485" Type="http://schemas.openxmlformats.org/officeDocument/2006/relationships/customXml" Target="../ink/ink1221.xml"/><Relationship Id="rId692" Type="http://schemas.openxmlformats.org/officeDocument/2006/relationships/image" Target="../media/image1311.png"/><Relationship Id="rId706" Type="http://schemas.openxmlformats.org/officeDocument/2006/relationships/image" Target="../media/image1318.png"/><Relationship Id="rId913" Type="http://schemas.openxmlformats.org/officeDocument/2006/relationships/customXml" Target="../ink/ink1436.xml"/><Relationship Id="rId42" Type="http://schemas.openxmlformats.org/officeDocument/2006/relationships/image" Target="../media/image986.png"/><Relationship Id="rId138" Type="http://schemas.openxmlformats.org/officeDocument/2006/relationships/image" Target="../media/image1034.png"/><Relationship Id="rId345" Type="http://schemas.openxmlformats.org/officeDocument/2006/relationships/customXml" Target="../ink/ink1151.xml"/><Relationship Id="rId552" Type="http://schemas.openxmlformats.org/officeDocument/2006/relationships/image" Target="../media/image1241.png"/><Relationship Id="rId191" Type="http://schemas.openxmlformats.org/officeDocument/2006/relationships/customXml" Target="../ink/ink1074.xml"/><Relationship Id="rId205" Type="http://schemas.openxmlformats.org/officeDocument/2006/relationships/customXml" Target="../ink/ink1081.xml"/><Relationship Id="rId412" Type="http://schemas.openxmlformats.org/officeDocument/2006/relationships/image" Target="../media/image1171.png"/><Relationship Id="rId857" Type="http://schemas.openxmlformats.org/officeDocument/2006/relationships/customXml" Target="../ink/ink1407.xml"/><Relationship Id="rId289" Type="http://schemas.openxmlformats.org/officeDocument/2006/relationships/customXml" Target="../ink/ink1123.xml"/><Relationship Id="rId496" Type="http://schemas.openxmlformats.org/officeDocument/2006/relationships/image" Target="../media/image1213.png"/><Relationship Id="rId717" Type="http://schemas.openxmlformats.org/officeDocument/2006/relationships/customXml" Target="../ink/ink1337.xml"/><Relationship Id="rId924" Type="http://schemas.openxmlformats.org/officeDocument/2006/relationships/image" Target="../media/image1426.png"/><Relationship Id="rId53" Type="http://schemas.openxmlformats.org/officeDocument/2006/relationships/customXml" Target="../ink/ink1005.xml"/><Relationship Id="rId149" Type="http://schemas.openxmlformats.org/officeDocument/2006/relationships/customXml" Target="../ink/ink1053.xml"/><Relationship Id="rId356" Type="http://schemas.openxmlformats.org/officeDocument/2006/relationships/image" Target="../media/image1143.png"/><Relationship Id="rId563" Type="http://schemas.openxmlformats.org/officeDocument/2006/relationships/customXml" Target="../ink/ink1260.xml"/><Relationship Id="rId770" Type="http://schemas.openxmlformats.org/officeDocument/2006/relationships/image" Target="../media/image1350.png"/><Relationship Id="rId216" Type="http://schemas.openxmlformats.org/officeDocument/2006/relationships/image" Target="../media/image1073.png"/><Relationship Id="rId423" Type="http://schemas.openxmlformats.org/officeDocument/2006/relationships/customXml" Target="../ink/ink1190.xml"/><Relationship Id="rId868" Type="http://schemas.openxmlformats.org/officeDocument/2006/relationships/customXml" Target="../ink/ink1413.xml"/><Relationship Id="rId630" Type="http://schemas.openxmlformats.org/officeDocument/2006/relationships/image" Target="../media/image1280.png"/><Relationship Id="rId728" Type="http://schemas.openxmlformats.org/officeDocument/2006/relationships/image" Target="../media/image1329.png"/><Relationship Id="rId64" Type="http://schemas.openxmlformats.org/officeDocument/2006/relationships/image" Target="../media/image997.png"/><Relationship Id="rId367" Type="http://schemas.openxmlformats.org/officeDocument/2006/relationships/customXml" Target="../ink/ink1162.xml"/><Relationship Id="rId574" Type="http://schemas.openxmlformats.org/officeDocument/2006/relationships/image" Target="../media/image1252.png"/><Relationship Id="rId227" Type="http://schemas.openxmlformats.org/officeDocument/2006/relationships/customXml" Target="../ink/ink1092.xml"/><Relationship Id="rId781" Type="http://schemas.openxmlformats.org/officeDocument/2006/relationships/customXml" Target="../ink/ink1369.xml"/><Relationship Id="rId879" Type="http://schemas.openxmlformats.org/officeDocument/2006/relationships/customXml" Target="../ink/ink1419.xml"/><Relationship Id="rId434" Type="http://schemas.openxmlformats.org/officeDocument/2006/relationships/image" Target="../media/image1182.png"/><Relationship Id="rId641" Type="http://schemas.openxmlformats.org/officeDocument/2006/relationships/customXml" Target="../ink/ink1299.xml"/><Relationship Id="rId739" Type="http://schemas.openxmlformats.org/officeDocument/2006/relationships/customXml" Target="../ink/ink1348.xml"/><Relationship Id="rId280" Type="http://schemas.openxmlformats.org/officeDocument/2006/relationships/image" Target="../media/image1105.png"/><Relationship Id="rId501" Type="http://schemas.openxmlformats.org/officeDocument/2006/relationships/customXml" Target="../ink/ink1229.xml"/><Relationship Id="rId75" Type="http://schemas.openxmlformats.org/officeDocument/2006/relationships/customXml" Target="../ink/ink1016.xml"/><Relationship Id="rId140" Type="http://schemas.openxmlformats.org/officeDocument/2006/relationships/image" Target="../media/image1035.png"/><Relationship Id="rId378" Type="http://schemas.openxmlformats.org/officeDocument/2006/relationships/image" Target="../media/image1154.png"/><Relationship Id="rId585" Type="http://schemas.openxmlformats.org/officeDocument/2006/relationships/customXml" Target="../ink/ink1271.xml"/><Relationship Id="rId792" Type="http://schemas.openxmlformats.org/officeDocument/2006/relationships/image" Target="../media/image1361.png"/><Relationship Id="rId806" Type="http://schemas.openxmlformats.org/officeDocument/2006/relationships/image" Target="../media/image1368.png"/><Relationship Id="rId6" Type="http://schemas.openxmlformats.org/officeDocument/2006/relationships/image" Target="../media/image968.png"/><Relationship Id="rId238" Type="http://schemas.openxmlformats.org/officeDocument/2006/relationships/image" Target="../media/image1084.png"/><Relationship Id="rId445" Type="http://schemas.openxmlformats.org/officeDocument/2006/relationships/customXml" Target="../ink/ink1201.xml"/><Relationship Id="rId652" Type="http://schemas.openxmlformats.org/officeDocument/2006/relationships/image" Target="../media/image1291.png"/><Relationship Id="rId291" Type="http://schemas.openxmlformats.org/officeDocument/2006/relationships/customXml" Target="../ink/ink1124.xml"/><Relationship Id="rId305" Type="http://schemas.openxmlformats.org/officeDocument/2006/relationships/customXml" Target="../ink/ink1131.xml"/><Relationship Id="rId512" Type="http://schemas.openxmlformats.org/officeDocument/2006/relationships/image" Target="../media/image1221.png"/><Relationship Id="rId86" Type="http://schemas.openxmlformats.org/officeDocument/2006/relationships/image" Target="../media/image1008.png"/><Relationship Id="rId151" Type="http://schemas.openxmlformats.org/officeDocument/2006/relationships/customXml" Target="../ink/ink1054.xml"/><Relationship Id="rId389" Type="http://schemas.openxmlformats.org/officeDocument/2006/relationships/customXml" Target="../ink/ink1173.xml"/><Relationship Id="rId596" Type="http://schemas.openxmlformats.org/officeDocument/2006/relationships/image" Target="../media/image1263.png"/><Relationship Id="rId817" Type="http://schemas.openxmlformats.org/officeDocument/2006/relationships/customXml" Target="../ink/ink1387.xml"/><Relationship Id="rId249" Type="http://schemas.openxmlformats.org/officeDocument/2006/relationships/customXml" Target="../ink/ink1103.xml"/><Relationship Id="rId456" Type="http://schemas.openxmlformats.org/officeDocument/2006/relationships/image" Target="../media/image1193.png"/><Relationship Id="rId663" Type="http://schemas.openxmlformats.org/officeDocument/2006/relationships/customXml" Target="../ink/ink1310.xml"/><Relationship Id="rId870" Type="http://schemas.openxmlformats.org/officeDocument/2006/relationships/customXml" Target="../ink/ink1414.xml"/><Relationship Id="rId13" Type="http://schemas.openxmlformats.org/officeDocument/2006/relationships/customXml" Target="../ink/ink985.xml"/><Relationship Id="rId109" Type="http://schemas.openxmlformats.org/officeDocument/2006/relationships/customXml" Target="../ink/ink1033.xml"/><Relationship Id="rId316" Type="http://schemas.openxmlformats.org/officeDocument/2006/relationships/image" Target="../media/image1123.png"/><Relationship Id="rId523" Type="http://schemas.openxmlformats.org/officeDocument/2006/relationships/customXml" Target="../ink/ink1240.xml"/><Relationship Id="rId97" Type="http://schemas.openxmlformats.org/officeDocument/2006/relationships/customXml" Target="../ink/ink1027.xml"/><Relationship Id="rId730" Type="http://schemas.openxmlformats.org/officeDocument/2006/relationships/image" Target="../media/image1330.png"/><Relationship Id="rId828" Type="http://schemas.openxmlformats.org/officeDocument/2006/relationships/image" Target="../media/image1379.png"/><Relationship Id="rId162" Type="http://schemas.openxmlformats.org/officeDocument/2006/relationships/image" Target="../media/image1046.png"/><Relationship Id="rId467" Type="http://schemas.openxmlformats.org/officeDocument/2006/relationships/customXml" Target="../ink/ink1212.xml"/><Relationship Id="rId674" Type="http://schemas.openxmlformats.org/officeDocument/2006/relationships/image" Target="../media/image1302.png"/><Relationship Id="rId881" Type="http://schemas.openxmlformats.org/officeDocument/2006/relationships/customXml" Target="../ink/ink1420.xml"/><Relationship Id="rId24" Type="http://schemas.openxmlformats.org/officeDocument/2006/relationships/image" Target="../media/image977.png"/><Relationship Id="rId327" Type="http://schemas.openxmlformats.org/officeDocument/2006/relationships/customXml" Target="../ink/ink1142.xml"/><Relationship Id="rId534" Type="http://schemas.openxmlformats.org/officeDocument/2006/relationships/image" Target="../media/image1232.png"/><Relationship Id="rId741" Type="http://schemas.openxmlformats.org/officeDocument/2006/relationships/customXml" Target="../ink/ink1349.xml"/><Relationship Id="rId839" Type="http://schemas.openxmlformats.org/officeDocument/2006/relationships/customXml" Target="../ink/ink1398.xml"/><Relationship Id="rId173" Type="http://schemas.openxmlformats.org/officeDocument/2006/relationships/customXml" Target="../ink/ink1065.xml"/><Relationship Id="rId380" Type="http://schemas.openxmlformats.org/officeDocument/2006/relationships/image" Target="../media/image1155.png"/><Relationship Id="rId601" Type="http://schemas.openxmlformats.org/officeDocument/2006/relationships/customXml" Target="../ink/ink1279.xml"/><Relationship Id="rId240" Type="http://schemas.openxmlformats.org/officeDocument/2006/relationships/image" Target="../media/image1085.png"/><Relationship Id="rId478" Type="http://schemas.openxmlformats.org/officeDocument/2006/relationships/image" Target="../media/image1204.png"/><Relationship Id="rId685" Type="http://schemas.openxmlformats.org/officeDocument/2006/relationships/customXml" Target="../ink/ink1321.xml"/><Relationship Id="rId892" Type="http://schemas.openxmlformats.org/officeDocument/2006/relationships/image" Target="../media/image1410.png"/><Relationship Id="rId906" Type="http://schemas.openxmlformats.org/officeDocument/2006/relationships/image" Target="../media/image1417.png"/><Relationship Id="rId35" Type="http://schemas.openxmlformats.org/officeDocument/2006/relationships/customXml" Target="../ink/ink996.xml"/><Relationship Id="rId100" Type="http://schemas.openxmlformats.org/officeDocument/2006/relationships/image" Target="../media/image1015.png"/><Relationship Id="rId338" Type="http://schemas.openxmlformats.org/officeDocument/2006/relationships/image" Target="../media/image1134.png"/><Relationship Id="rId545" Type="http://schemas.openxmlformats.org/officeDocument/2006/relationships/customXml" Target="../ink/ink1251.xml"/><Relationship Id="rId752" Type="http://schemas.openxmlformats.org/officeDocument/2006/relationships/image" Target="../media/image1341.png"/><Relationship Id="rId184" Type="http://schemas.openxmlformats.org/officeDocument/2006/relationships/image" Target="../media/image1057.png"/><Relationship Id="rId391" Type="http://schemas.openxmlformats.org/officeDocument/2006/relationships/customXml" Target="../ink/ink1174.xml"/><Relationship Id="rId405" Type="http://schemas.openxmlformats.org/officeDocument/2006/relationships/customXml" Target="../ink/ink1181.xml"/><Relationship Id="rId612" Type="http://schemas.openxmlformats.org/officeDocument/2006/relationships/image" Target="../media/image1271.png"/><Relationship Id="rId251" Type="http://schemas.openxmlformats.org/officeDocument/2006/relationships/customXml" Target="../ink/ink1104.xml"/><Relationship Id="rId489" Type="http://schemas.openxmlformats.org/officeDocument/2006/relationships/customXml" Target="../ink/ink1223.xml"/><Relationship Id="rId696" Type="http://schemas.openxmlformats.org/officeDocument/2006/relationships/image" Target="../media/image1313.png"/><Relationship Id="rId917" Type="http://schemas.openxmlformats.org/officeDocument/2006/relationships/customXml" Target="../ink/ink1438.xml"/><Relationship Id="rId46" Type="http://schemas.openxmlformats.org/officeDocument/2006/relationships/image" Target="../media/image988.png"/><Relationship Id="rId349" Type="http://schemas.openxmlformats.org/officeDocument/2006/relationships/customXml" Target="../ink/ink1153.xml"/><Relationship Id="rId556" Type="http://schemas.openxmlformats.org/officeDocument/2006/relationships/image" Target="../media/image1243.png"/><Relationship Id="rId763" Type="http://schemas.openxmlformats.org/officeDocument/2006/relationships/customXml" Target="../ink/ink1360.xml"/><Relationship Id="rId111" Type="http://schemas.openxmlformats.org/officeDocument/2006/relationships/customXml" Target="../ink/ink1034.xml"/><Relationship Id="rId195" Type="http://schemas.openxmlformats.org/officeDocument/2006/relationships/customXml" Target="../ink/ink1076.xml"/><Relationship Id="rId209" Type="http://schemas.openxmlformats.org/officeDocument/2006/relationships/customXml" Target="../ink/ink1083.xml"/><Relationship Id="rId416" Type="http://schemas.openxmlformats.org/officeDocument/2006/relationships/image" Target="../media/image1173.png"/><Relationship Id="rId623" Type="http://schemas.openxmlformats.org/officeDocument/2006/relationships/customXml" Target="../ink/ink1290.xml"/><Relationship Id="rId830" Type="http://schemas.openxmlformats.org/officeDocument/2006/relationships/image" Target="../media/image1380.png"/><Relationship Id="rId928" Type="http://schemas.openxmlformats.org/officeDocument/2006/relationships/image" Target="../media/image1428.png"/><Relationship Id="rId57" Type="http://schemas.openxmlformats.org/officeDocument/2006/relationships/customXml" Target="../ink/ink1007.xml"/><Relationship Id="rId262" Type="http://schemas.openxmlformats.org/officeDocument/2006/relationships/image" Target="../media/image1096.png"/><Relationship Id="rId567" Type="http://schemas.openxmlformats.org/officeDocument/2006/relationships/customXml" Target="../ink/ink1262.xml"/><Relationship Id="rId122" Type="http://schemas.openxmlformats.org/officeDocument/2006/relationships/image" Target="../media/image1026.png"/><Relationship Id="rId774" Type="http://schemas.openxmlformats.org/officeDocument/2006/relationships/image" Target="../media/image1352.png"/><Relationship Id="rId427" Type="http://schemas.openxmlformats.org/officeDocument/2006/relationships/customXml" Target="../ink/ink1192.xml"/><Relationship Id="rId634" Type="http://schemas.openxmlformats.org/officeDocument/2006/relationships/image" Target="../media/image1282.png"/><Relationship Id="rId841" Type="http://schemas.openxmlformats.org/officeDocument/2006/relationships/customXml" Target="../ink/ink1399.xml"/><Relationship Id="rId273" Type="http://schemas.openxmlformats.org/officeDocument/2006/relationships/customXml" Target="../ink/ink1115.xml"/><Relationship Id="rId480" Type="http://schemas.openxmlformats.org/officeDocument/2006/relationships/image" Target="../media/image1205.png"/><Relationship Id="rId701" Type="http://schemas.openxmlformats.org/officeDocument/2006/relationships/customXml" Target="../ink/ink1329.xml"/><Relationship Id="rId68" Type="http://schemas.openxmlformats.org/officeDocument/2006/relationships/image" Target="../media/image999.png"/><Relationship Id="rId133" Type="http://schemas.openxmlformats.org/officeDocument/2006/relationships/customXml" Target="../ink/ink1045.xml"/><Relationship Id="rId340" Type="http://schemas.openxmlformats.org/officeDocument/2006/relationships/image" Target="../media/image1135.png"/><Relationship Id="rId578" Type="http://schemas.openxmlformats.org/officeDocument/2006/relationships/image" Target="../media/image1254.png"/><Relationship Id="rId785" Type="http://schemas.openxmlformats.org/officeDocument/2006/relationships/customXml" Target="../ink/ink1371.xml"/><Relationship Id="rId200" Type="http://schemas.openxmlformats.org/officeDocument/2006/relationships/image" Target="../media/image1065.png"/><Relationship Id="rId438" Type="http://schemas.openxmlformats.org/officeDocument/2006/relationships/image" Target="../media/image1184.png"/><Relationship Id="rId645" Type="http://schemas.openxmlformats.org/officeDocument/2006/relationships/customXml" Target="../ink/ink1301.xml"/><Relationship Id="rId852" Type="http://schemas.openxmlformats.org/officeDocument/2006/relationships/image" Target="../media/image1391.png"/><Relationship Id="rId284" Type="http://schemas.openxmlformats.org/officeDocument/2006/relationships/image" Target="../media/image1107.png"/><Relationship Id="rId491" Type="http://schemas.openxmlformats.org/officeDocument/2006/relationships/customXml" Target="../ink/ink1224.xml"/><Relationship Id="rId505" Type="http://schemas.openxmlformats.org/officeDocument/2006/relationships/customXml" Target="../ink/ink1231.xml"/><Relationship Id="rId712" Type="http://schemas.openxmlformats.org/officeDocument/2006/relationships/image" Target="../media/image1321.png"/><Relationship Id="rId79" Type="http://schemas.openxmlformats.org/officeDocument/2006/relationships/customXml" Target="../ink/ink1018.xml"/><Relationship Id="rId144" Type="http://schemas.openxmlformats.org/officeDocument/2006/relationships/image" Target="../media/image1037.png"/><Relationship Id="rId589" Type="http://schemas.openxmlformats.org/officeDocument/2006/relationships/customXml" Target="../ink/ink1273.xml"/><Relationship Id="rId796" Type="http://schemas.openxmlformats.org/officeDocument/2006/relationships/image" Target="../media/image1363.png"/><Relationship Id="rId351" Type="http://schemas.openxmlformats.org/officeDocument/2006/relationships/customXml" Target="../ink/ink1154.xml"/><Relationship Id="rId449" Type="http://schemas.openxmlformats.org/officeDocument/2006/relationships/customXml" Target="../ink/ink1203.xml"/><Relationship Id="rId656" Type="http://schemas.openxmlformats.org/officeDocument/2006/relationships/image" Target="../media/image1293.png"/><Relationship Id="rId863" Type="http://schemas.openxmlformats.org/officeDocument/2006/relationships/customXml" Target="../ink/ink1410.xml"/><Relationship Id="rId211" Type="http://schemas.openxmlformats.org/officeDocument/2006/relationships/customXml" Target="../ink/ink1084.xml"/><Relationship Id="rId295" Type="http://schemas.openxmlformats.org/officeDocument/2006/relationships/customXml" Target="../ink/ink1126.xml"/><Relationship Id="rId309" Type="http://schemas.openxmlformats.org/officeDocument/2006/relationships/customXml" Target="../ink/ink1133.xml"/><Relationship Id="rId516" Type="http://schemas.openxmlformats.org/officeDocument/2006/relationships/image" Target="../media/image1223.png"/><Relationship Id="rId723" Type="http://schemas.openxmlformats.org/officeDocument/2006/relationships/customXml" Target="../ink/ink1340.xml"/><Relationship Id="rId930" Type="http://schemas.openxmlformats.org/officeDocument/2006/relationships/image" Target="../media/image1429.png"/><Relationship Id="rId155" Type="http://schemas.openxmlformats.org/officeDocument/2006/relationships/customXml" Target="../ink/ink1056.xml"/><Relationship Id="rId362" Type="http://schemas.openxmlformats.org/officeDocument/2006/relationships/image" Target="../media/image1146.png"/><Relationship Id="rId222" Type="http://schemas.openxmlformats.org/officeDocument/2006/relationships/image" Target="../media/image1076.png"/><Relationship Id="rId264" Type="http://schemas.openxmlformats.org/officeDocument/2006/relationships/image" Target="../media/image1097.png"/><Relationship Id="rId471" Type="http://schemas.openxmlformats.org/officeDocument/2006/relationships/customXml" Target="../ink/ink1214.xml"/><Relationship Id="rId667" Type="http://schemas.openxmlformats.org/officeDocument/2006/relationships/customXml" Target="../ink/ink1312.xml"/><Relationship Id="rId874" Type="http://schemas.openxmlformats.org/officeDocument/2006/relationships/customXml" Target="../ink/ink1416.xml"/><Relationship Id="rId17" Type="http://schemas.openxmlformats.org/officeDocument/2006/relationships/customXml" Target="../ink/ink987.xml"/><Relationship Id="rId59" Type="http://schemas.openxmlformats.org/officeDocument/2006/relationships/customXml" Target="../ink/ink1008.xml"/><Relationship Id="rId124" Type="http://schemas.openxmlformats.org/officeDocument/2006/relationships/image" Target="../media/image1027.png"/><Relationship Id="rId527" Type="http://schemas.openxmlformats.org/officeDocument/2006/relationships/customXml" Target="../ink/ink1242.xml"/><Relationship Id="rId569" Type="http://schemas.openxmlformats.org/officeDocument/2006/relationships/customXml" Target="../ink/ink1263.xml"/><Relationship Id="rId734" Type="http://schemas.openxmlformats.org/officeDocument/2006/relationships/image" Target="../media/image1332.png"/><Relationship Id="rId776" Type="http://schemas.openxmlformats.org/officeDocument/2006/relationships/image" Target="../media/image1353.png"/><Relationship Id="rId70" Type="http://schemas.openxmlformats.org/officeDocument/2006/relationships/image" Target="../media/image1000.png"/><Relationship Id="rId166" Type="http://schemas.openxmlformats.org/officeDocument/2006/relationships/image" Target="../media/image1048.png"/><Relationship Id="rId331" Type="http://schemas.openxmlformats.org/officeDocument/2006/relationships/customXml" Target="../ink/ink1144.xml"/><Relationship Id="rId373" Type="http://schemas.openxmlformats.org/officeDocument/2006/relationships/customXml" Target="../ink/ink1165.xml"/><Relationship Id="rId429" Type="http://schemas.openxmlformats.org/officeDocument/2006/relationships/customXml" Target="../ink/ink1193.xml"/><Relationship Id="rId580" Type="http://schemas.openxmlformats.org/officeDocument/2006/relationships/image" Target="../media/image1255.png"/><Relationship Id="rId636" Type="http://schemas.openxmlformats.org/officeDocument/2006/relationships/image" Target="../media/image1283.png"/><Relationship Id="rId801" Type="http://schemas.openxmlformats.org/officeDocument/2006/relationships/customXml" Target="../ink/ink1379.xml"/><Relationship Id="rId1" Type="http://schemas.openxmlformats.org/officeDocument/2006/relationships/slideLayout" Target="../slideLayouts/slideLayout7.xml"/><Relationship Id="rId233" Type="http://schemas.openxmlformats.org/officeDocument/2006/relationships/customXml" Target="../ink/ink1095.xml"/><Relationship Id="rId440" Type="http://schemas.openxmlformats.org/officeDocument/2006/relationships/image" Target="../media/image1185.png"/><Relationship Id="rId678" Type="http://schemas.openxmlformats.org/officeDocument/2006/relationships/image" Target="../media/image1304.png"/><Relationship Id="rId843" Type="http://schemas.openxmlformats.org/officeDocument/2006/relationships/customXml" Target="../ink/ink1400.xml"/><Relationship Id="rId885" Type="http://schemas.openxmlformats.org/officeDocument/2006/relationships/customXml" Target="../ink/ink1422.xml"/><Relationship Id="rId28" Type="http://schemas.openxmlformats.org/officeDocument/2006/relationships/image" Target="../media/image979.png"/><Relationship Id="rId275" Type="http://schemas.openxmlformats.org/officeDocument/2006/relationships/customXml" Target="../ink/ink1116.xml"/><Relationship Id="rId300" Type="http://schemas.openxmlformats.org/officeDocument/2006/relationships/image" Target="../media/image1115.png"/><Relationship Id="rId482" Type="http://schemas.openxmlformats.org/officeDocument/2006/relationships/image" Target="../media/image1206.png"/><Relationship Id="rId538" Type="http://schemas.openxmlformats.org/officeDocument/2006/relationships/image" Target="../media/image1234.png"/><Relationship Id="rId703" Type="http://schemas.openxmlformats.org/officeDocument/2006/relationships/customXml" Target="../ink/ink1330.xml"/><Relationship Id="rId745" Type="http://schemas.openxmlformats.org/officeDocument/2006/relationships/customXml" Target="../ink/ink1351.xml"/><Relationship Id="rId910" Type="http://schemas.openxmlformats.org/officeDocument/2006/relationships/image" Target="../media/image1419.png"/><Relationship Id="rId81" Type="http://schemas.openxmlformats.org/officeDocument/2006/relationships/customXml" Target="../ink/ink1019.xml"/><Relationship Id="rId135" Type="http://schemas.openxmlformats.org/officeDocument/2006/relationships/customXml" Target="../ink/ink1046.xml"/><Relationship Id="rId177" Type="http://schemas.openxmlformats.org/officeDocument/2006/relationships/customXml" Target="../ink/ink1067.xml"/><Relationship Id="rId342" Type="http://schemas.openxmlformats.org/officeDocument/2006/relationships/image" Target="../media/image1136.png"/><Relationship Id="rId384" Type="http://schemas.openxmlformats.org/officeDocument/2006/relationships/image" Target="../media/image1157.png"/><Relationship Id="rId591" Type="http://schemas.openxmlformats.org/officeDocument/2006/relationships/customXml" Target="../ink/ink1274.xml"/><Relationship Id="rId605" Type="http://schemas.openxmlformats.org/officeDocument/2006/relationships/customXml" Target="../ink/ink1281.xml"/><Relationship Id="rId787" Type="http://schemas.openxmlformats.org/officeDocument/2006/relationships/customXml" Target="../ink/ink1372.xml"/><Relationship Id="rId812" Type="http://schemas.openxmlformats.org/officeDocument/2006/relationships/image" Target="../media/image1371.png"/><Relationship Id="rId202" Type="http://schemas.openxmlformats.org/officeDocument/2006/relationships/image" Target="../media/image1066.png"/><Relationship Id="rId244" Type="http://schemas.openxmlformats.org/officeDocument/2006/relationships/image" Target="../media/image1087.png"/><Relationship Id="rId647" Type="http://schemas.openxmlformats.org/officeDocument/2006/relationships/customXml" Target="../ink/ink1302.xml"/><Relationship Id="rId689" Type="http://schemas.openxmlformats.org/officeDocument/2006/relationships/customXml" Target="../ink/ink1323.xml"/><Relationship Id="rId854" Type="http://schemas.openxmlformats.org/officeDocument/2006/relationships/image" Target="../media/image1392.png"/><Relationship Id="rId896" Type="http://schemas.openxmlformats.org/officeDocument/2006/relationships/image" Target="../media/image1412.png"/><Relationship Id="rId39" Type="http://schemas.openxmlformats.org/officeDocument/2006/relationships/customXml" Target="../ink/ink998.xml"/><Relationship Id="rId286" Type="http://schemas.openxmlformats.org/officeDocument/2006/relationships/image" Target="../media/image1108.png"/><Relationship Id="rId451" Type="http://schemas.openxmlformats.org/officeDocument/2006/relationships/customXml" Target="../ink/ink1204.xml"/><Relationship Id="rId493" Type="http://schemas.openxmlformats.org/officeDocument/2006/relationships/customXml" Target="../ink/ink1225.xml"/><Relationship Id="rId507" Type="http://schemas.openxmlformats.org/officeDocument/2006/relationships/customXml" Target="../ink/ink1232.xml"/><Relationship Id="rId549" Type="http://schemas.openxmlformats.org/officeDocument/2006/relationships/customXml" Target="../ink/ink1253.xml"/><Relationship Id="rId714" Type="http://schemas.openxmlformats.org/officeDocument/2006/relationships/image" Target="../media/image1322.png"/><Relationship Id="rId756" Type="http://schemas.openxmlformats.org/officeDocument/2006/relationships/image" Target="../media/image1343.png"/><Relationship Id="rId921" Type="http://schemas.openxmlformats.org/officeDocument/2006/relationships/customXml" Target="../ink/ink1440.xml"/><Relationship Id="rId50" Type="http://schemas.openxmlformats.org/officeDocument/2006/relationships/image" Target="../media/image990.png"/><Relationship Id="rId104" Type="http://schemas.openxmlformats.org/officeDocument/2006/relationships/image" Target="../media/image1017.png"/><Relationship Id="rId146" Type="http://schemas.openxmlformats.org/officeDocument/2006/relationships/image" Target="../media/image1038.png"/><Relationship Id="rId188" Type="http://schemas.openxmlformats.org/officeDocument/2006/relationships/image" Target="../media/image1059.png"/><Relationship Id="rId311" Type="http://schemas.openxmlformats.org/officeDocument/2006/relationships/customXml" Target="../ink/ink1134.xml"/><Relationship Id="rId353" Type="http://schemas.openxmlformats.org/officeDocument/2006/relationships/customXml" Target="../ink/ink1155.xml"/><Relationship Id="rId395" Type="http://schemas.openxmlformats.org/officeDocument/2006/relationships/customXml" Target="../ink/ink1176.xml"/><Relationship Id="rId409" Type="http://schemas.openxmlformats.org/officeDocument/2006/relationships/customXml" Target="../ink/ink1183.xml"/><Relationship Id="rId560" Type="http://schemas.openxmlformats.org/officeDocument/2006/relationships/image" Target="../media/image1245.png"/><Relationship Id="rId798" Type="http://schemas.openxmlformats.org/officeDocument/2006/relationships/image" Target="../media/image1364.png"/><Relationship Id="rId92" Type="http://schemas.openxmlformats.org/officeDocument/2006/relationships/image" Target="../media/image1011.png"/><Relationship Id="rId213" Type="http://schemas.openxmlformats.org/officeDocument/2006/relationships/customXml" Target="../ink/ink1085.xml"/><Relationship Id="rId420" Type="http://schemas.openxmlformats.org/officeDocument/2006/relationships/image" Target="../media/image1175.png"/><Relationship Id="rId616" Type="http://schemas.openxmlformats.org/officeDocument/2006/relationships/image" Target="../media/image1273.png"/><Relationship Id="rId658" Type="http://schemas.openxmlformats.org/officeDocument/2006/relationships/image" Target="../media/image1294.png"/><Relationship Id="rId823" Type="http://schemas.openxmlformats.org/officeDocument/2006/relationships/customXml" Target="../ink/ink1390.xml"/><Relationship Id="rId865" Type="http://schemas.openxmlformats.org/officeDocument/2006/relationships/customXml" Target="../ink/ink1411.xml"/><Relationship Id="rId255" Type="http://schemas.openxmlformats.org/officeDocument/2006/relationships/customXml" Target="../ink/ink1106.xml"/><Relationship Id="rId297" Type="http://schemas.openxmlformats.org/officeDocument/2006/relationships/customXml" Target="../ink/ink1127.xml"/><Relationship Id="rId462" Type="http://schemas.openxmlformats.org/officeDocument/2006/relationships/image" Target="../media/image1196.png"/><Relationship Id="rId518" Type="http://schemas.openxmlformats.org/officeDocument/2006/relationships/image" Target="../media/image1224.png"/><Relationship Id="rId725" Type="http://schemas.openxmlformats.org/officeDocument/2006/relationships/customXml" Target="../ink/ink1341.xml"/><Relationship Id="rId115" Type="http://schemas.openxmlformats.org/officeDocument/2006/relationships/customXml" Target="../ink/ink1036.xml"/><Relationship Id="rId157" Type="http://schemas.openxmlformats.org/officeDocument/2006/relationships/customXml" Target="../ink/ink1057.xml"/><Relationship Id="rId322" Type="http://schemas.openxmlformats.org/officeDocument/2006/relationships/image" Target="../media/image1126.png"/><Relationship Id="rId364" Type="http://schemas.openxmlformats.org/officeDocument/2006/relationships/image" Target="../media/image1147.png"/><Relationship Id="rId767" Type="http://schemas.openxmlformats.org/officeDocument/2006/relationships/customXml" Target="../ink/ink1362.xml"/><Relationship Id="rId61" Type="http://schemas.openxmlformats.org/officeDocument/2006/relationships/customXml" Target="../ink/ink1009.xml"/><Relationship Id="rId199" Type="http://schemas.openxmlformats.org/officeDocument/2006/relationships/customXml" Target="../ink/ink1078.xml"/><Relationship Id="rId571" Type="http://schemas.openxmlformats.org/officeDocument/2006/relationships/customXml" Target="../ink/ink1264.xml"/><Relationship Id="rId627" Type="http://schemas.openxmlformats.org/officeDocument/2006/relationships/customXml" Target="../ink/ink1292.xml"/><Relationship Id="rId669" Type="http://schemas.openxmlformats.org/officeDocument/2006/relationships/customXml" Target="../ink/ink1313.xml"/><Relationship Id="rId834" Type="http://schemas.openxmlformats.org/officeDocument/2006/relationships/image" Target="../media/image1382.png"/><Relationship Id="rId876" Type="http://schemas.openxmlformats.org/officeDocument/2006/relationships/customXml" Target="../ink/ink1417.xml"/><Relationship Id="rId19" Type="http://schemas.openxmlformats.org/officeDocument/2006/relationships/customXml" Target="../ink/ink988.xml"/><Relationship Id="rId224" Type="http://schemas.openxmlformats.org/officeDocument/2006/relationships/image" Target="../media/image1077.png"/><Relationship Id="rId266" Type="http://schemas.openxmlformats.org/officeDocument/2006/relationships/image" Target="../media/image1098.png"/><Relationship Id="rId431" Type="http://schemas.openxmlformats.org/officeDocument/2006/relationships/customXml" Target="../ink/ink1194.xml"/><Relationship Id="rId473" Type="http://schemas.openxmlformats.org/officeDocument/2006/relationships/customXml" Target="../ink/ink1215.xml"/><Relationship Id="rId529" Type="http://schemas.openxmlformats.org/officeDocument/2006/relationships/customXml" Target="../ink/ink1243.xml"/><Relationship Id="rId680" Type="http://schemas.openxmlformats.org/officeDocument/2006/relationships/image" Target="../media/image1305.png"/><Relationship Id="rId736" Type="http://schemas.openxmlformats.org/officeDocument/2006/relationships/image" Target="../media/image1333.png"/><Relationship Id="rId901" Type="http://schemas.openxmlformats.org/officeDocument/2006/relationships/customXml" Target="../ink/ink1430.xml"/><Relationship Id="rId30" Type="http://schemas.openxmlformats.org/officeDocument/2006/relationships/image" Target="../media/image980.png"/><Relationship Id="rId126" Type="http://schemas.openxmlformats.org/officeDocument/2006/relationships/image" Target="../media/image1028.png"/><Relationship Id="rId168" Type="http://schemas.openxmlformats.org/officeDocument/2006/relationships/image" Target="../media/image1049.png"/><Relationship Id="rId333" Type="http://schemas.openxmlformats.org/officeDocument/2006/relationships/customXml" Target="../ink/ink1145.xml"/><Relationship Id="rId540" Type="http://schemas.openxmlformats.org/officeDocument/2006/relationships/image" Target="../media/image1235.png"/><Relationship Id="rId778" Type="http://schemas.openxmlformats.org/officeDocument/2006/relationships/image" Target="../media/image1354.png"/><Relationship Id="rId72" Type="http://schemas.openxmlformats.org/officeDocument/2006/relationships/image" Target="../media/image1001.png"/><Relationship Id="rId375" Type="http://schemas.openxmlformats.org/officeDocument/2006/relationships/customXml" Target="../ink/ink1166.xml"/><Relationship Id="rId582" Type="http://schemas.openxmlformats.org/officeDocument/2006/relationships/image" Target="../media/image1256.png"/><Relationship Id="rId638" Type="http://schemas.openxmlformats.org/officeDocument/2006/relationships/image" Target="../media/image1284.png"/><Relationship Id="rId803" Type="http://schemas.openxmlformats.org/officeDocument/2006/relationships/customXml" Target="../ink/ink1380.xml"/><Relationship Id="rId845" Type="http://schemas.openxmlformats.org/officeDocument/2006/relationships/customXml" Target="../ink/ink1401.xml"/><Relationship Id="rId3" Type="http://schemas.openxmlformats.org/officeDocument/2006/relationships/customXml" Target="../ink/ink980.xml"/><Relationship Id="rId235" Type="http://schemas.openxmlformats.org/officeDocument/2006/relationships/customXml" Target="../ink/ink1096.xml"/><Relationship Id="rId277" Type="http://schemas.openxmlformats.org/officeDocument/2006/relationships/customXml" Target="../ink/ink1117.xml"/><Relationship Id="rId400" Type="http://schemas.openxmlformats.org/officeDocument/2006/relationships/image" Target="../media/image1165.png"/><Relationship Id="rId442" Type="http://schemas.openxmlformats.org/officeDocument/2006/relationships/image" Target="../media/image1186.png"/><Relationship Id="rId484" Type="http://schemas.openxmlformats.org/officeDocument/2006/relationships/image" Target="../media/image1207.png"/><Relationship Id="rId705" Type="http://schemas.openxmlformats.org/officeDocument/2006/relationships/customXml" Target="../ink/ink1331.xml"/><Relationship Id="rId887" Type="http://schemas.openxmlformats.org/officeDocument/2006/relationships/customXml" Target="../ink/ink1423.xml"/><Relationship Id="rId137" Type="http://schemas.openxmlformats.org/officeDocument/2006/relationships/customXml" Target="../ink/ink1047.xml"/><Relationship Id="rId302" Type="http://schemas.openxmlformats.org/officeDocument/2006/relationships/image" Target="../media/image1116.png"/><Relationship Id="rId344" Type="http://schemas.openxmlformats.org/officeDocument/2006/relationships/image" Target="../media/image1137.png"/><Relationship Id="rId691" Type="http://schemas.openxmlformats.org/officeDocument/2006/relationships/customXml" Target="../ink/ink1324.xml"/><Relationship Id="rId747" Type="http://schemas.openxmlformats.org/officeDocument/2006/relationships/customXml" Target="../ink/ink1352.xml"/><Relationship Id="rId789" Type="http://schemas.openxmlformats.org/officeDocument/2006/relationships/customXml" Target="../ink/ink1373.xml"/><Relationship Id="rId912" Type="http://schemas.openxmlformats.org/officeDocument/2006/relationships/image" Target="../media/image1420.png"/><Relationship Id="rId41" Type="http://schemas.openxmlformats.org/officeDocument/2006/relationships/customXml" Target="../ink/ink999.xml"/><Relationship Id="rId83" Type="http://schemas.openxmlformats.org/officeDocument/2006/relationships/customXml" Target="../ink/ink1020.xml"/><Relationship Id="rId179" Type="http://schemas.openxmlformats.org/officeDocument/2006/relationships/customXml" Target="../ink/ink1068.xml"/><Relationship Id="rId386" Type="http://schemas.openxmlformats.org/officeDocument/2006/relationships/image" Target="../media/image1158.png"/><Relationship Id="rId551" Type="http://schemas.openxmlformats.org/officeDocument/2006/relationships/customXml" Target="../ink/ink1254.xml"/><Relationship Id="rId593" Type="http://schemas.openxmlformats.org/officeDocument/2006/relationships/customXml" Target="../ink/ink1275.xml"/><Relationship Id="rId607" Type="http://schemas.openxmlformats.org/officeDocument/2006/relationships/customXml" Target="../ink/ink1282.xml"/><Relationship Id="rId649" Type="http://schemas.openxmlformats.org/officeDocument/2006/relationships/customXml" Target="../ink/ink1303.xml"/><Relationship Id="rId814" Type="http://schemas.openxmlformats.org/officeDocument/2006/relationships/image" Target="../media/image1372.png"/><Relationship Id="rId856" Type="http://schemas.openxmlformats.org/officeDocument/2006/relationships/image" Target="../media/image1393.png"/><Relationship Id="rId190" Type="http://schemas.openxmlformats.org/officeDocument/2006/relationships/image" Target="../media/image1060.png"/><Relationship Id="rId204" Type="http://schemas.openxmlformats.org/officeDocument/2006/relationships/image" Target="../media/image1067.png"/><Relationship Id="rId246" Type="http://schemas.openxmlformats.org/officeDocument/2006/relationships/image" Target="../media/image1088.png"/><Relationship Id="rId288" Type="http://schemas.openxmlformats.org/officeDocument/2006/relationships/image" Target="../media/image1109.png"/><Relationship Id="rId411" Type="http://schemas.openxmlformats.org/officeDocument/2006/relationships/customXml" Target="../ink/ink1184.xml"/><Relationship Id="rId453" Type="http://schemas.openxmlformats.org/officeDocument/2006/relationships/customXml" Target="../ink/ink1205.xml"/><Relationship Id="rId509" Type="http://schemas.openxmlformats.org/officeDocument/2006/relationships/customXml" Target="../ink/ink1233.xml"/><Relationship Id="rId660" Type="http://schemas.openxmlformats.org/officeDocument/2006/relationships/image" Target="../media/image1295.png"/><Relationship Id="rId898" Type="http://schemas.openxmlformats.org/officeDocument/2006/relationships/image" Target="../media/image1413.png"/><Relationship Id="rId106" Type="http://schemas.openxmlformats.org/officeDocument/2006/relationships/image" Target="../media/image1018.png"/><Relationship Id="rId313" Type="http://schemas.openxmlformats.org/officeDocument/2006/relationships/customXml" Target="../ink/ink1135.xml"/><Relationship Id="rId495" Type="http://schemas.openxmlformats.org/officeDocument/2006/relationships/customXml" Target="../ink/ink1226.xml"/><Relationship Id="rId716" Type="http://schemas.openxmlformats.org/officeDocument/2006/relationships/image" Target="../media/image1323.png"/><Relationship Id="rId758" Type="http://schemas.openxmlformats.org/officeDocument/2006/relationships/image" Target="../media/image1344.png"/><Relationship Id="rId923" Type="http://schemas.openxmlformats.org/officeDocument/2006/relationships/customXml" Target="../ink/ink1441.xml"/><Relationship Id="rId10" Type="http://schemas.openxmlformats.org/officeDocument/2006/relationships/image" Target="../media/image970.png"/><Relationship Id="rId52" Type="http://schemas.openxmlformats.org/officeDocument/2006/relationships/image" Target="../media/image991.png"/><Relationship Id="rId94" Type="http://schemas.openxmlformats.org/officeDocument/2006/relationships/image" Target="../media/image1012.png"/><Relationship Id="rId148" Type="http://schemas.openxmlformats.org/officeDocument/2006/relationships/image" Target="../media/image1039.png"/><Relationship Id="rId355" Type="http://schemas.openxmlformats.org/officeDocument/2006/relationships/customXml" Target="../ink/ink1156.xml"/><Relationship Id="rId397" Type="http://schemas.openxmlformats.org/officeDocument/2006/relationships/customXml" Target="../ink/ink1177.xml"/><Relationship Id="rId520" Type="http://schemas.openxmlformats.org/officeDocument/2006/relationships/image" Target="../media/image1225.png"/><Relationship Id="rId562" Type="http://schemas.openxmlformats.org/officeDocument/2006/relationships/image" Target="../media/image1246.png"/><Relationship Id="rId618" Type="http://schemas.openxmlformats.org/officeDocument/2006/relationships/image" Target="../media/image1274.png"/><Relationship Id="rId825" Type="http://schemas.openxmlformats.org/officeDocument/2006/relationships/customXml" Target="../ink/ink1391.xml"/><Relationship Id="rId215" Type="http://schemas.openxmlformats.org/officeDocument/2006/relationships/customXml" Target="../ink/ink1086.xml"/><Relationship Id="rId257" Type="http://schemas.openxmlformats.org/officeDocument/2006/relationships/customXml" Target="../ink/ink1107.xml"/><Relationship Id="rId422" Type="http://schemas.openxmlformats.org/officeDocument/2006/relationships/image" Target="../media/image1176.png"/><Relationship Id="rId464" Type="http://schemas.openxmlformats.org/officeDocument/2006/relationships/image" Target="../media/image1197.png"/><Relationship Id="rId867" Type="http://schemas.openxmlformats.org/officeDocument/2006/relationships/customXml" Target="../ink/ink1412.xml"/><Relationship Id="rId299" Type="http://schemas.openxmlformats.org/officeDocument/2006/relationships/customXml" Target="../ink/ink1128.xml"/><Relationship Id="rId727" Type="http://schemas.openxmlformats.org/officeDocument/2006/relationships/customXml" Target="../ink/ink1342.xml"/><Relationship Id="rId63" Type="http://schemas.openxmlformats.org/officeDocument/2006/relationships/customXml" Target="../ink/ink1010.xml"/><Relationship Id="rId159" Type="http://schemas.openxmlformats.org/officeDocument/2006/relationships/customXml" Target="../ink/ink1058.xml"/><Relationship Id="rId366" Type="http://schemas.openxmlformats.org/officeDocument/2006/relationships/image" Target="../media/image1148.png"/><Relationship Id="rId573" Type="http://schemas.openxmlformats.org/officeDocument/2006/relationships/customXml" Target="../ink/ink1265.xml"/><Relationship Id="rId780" Type="http://schemas.openxmlformats.org/officeDocument/2006/relationships/image" Target="../media/image1355.png"/><Relationship Id="rId226" Type="http://schemas.openxmlformats.org/officeDocument/2006/relationships/image" Target="../media/image1078.png"/><Relationship Id="rId433" Type="http://schemas.openxmlformats.org/officeDocument/2006/relationships/customXml" Target="../ink/ink1195.xml"/><Relationship Id="rId878" Type="http://schemas.openxmlformats.org/officeDocument/2006/relationships/customXml" Target="../ink/ink1418.xml"/><Relationship Id="rId640" Type="http://schemas.openxmlformats.org/officeDocument/2006/relationships/image" Target="../media/image1285.png"/><Relationship Id="rId738" Type="http://schemas.openxmlformats.org/officeDocument/2006/relationships/image" Target="../media/image1334.png"/><Relationship Id="rId74" Type="http://schemas.openxmlformats.org/officeDocument/2006/relationships/image" Target="../media/image1002.png"/><Relationship Id="rId377" Type="http://schemas.openxmlformats.org/officeDocument/2006/relationships/customXml" Target="../ink/ink1167.xml"/><Relationship Id="rId500" Type="http://schemas.openxmlformats.org/officeDocument/2006/relationships/image" Target="../media/image1215.png"/><Relationship Id="rId584" Type="http://schemas.openxmlformats.org/officeDocument/2006/relationships/image" Target="../media/image1257.png"/><Relationship Id="rId805" Type="http://schemas.openxmlformats.org/officeDocument/2006/relationships/customXml" Target="../ink/ink1381.xml"/><Relationship Id="rId5" Type="http://schemas.openxmlformats.org/officeDocument/2006/relationships/customXml" Target="../ink/ink981.xml"/><Relationship Id="rId237" Type="http://schemas.openxmlformats.org/officeDocument/2006/relationships/customXml" Target="../ink/ink1097.xml"/><Relationship Id="rId791" Type="http://schemas.openxmlformats.org/officeDocument/2006/relationships/customXml" Target="../ink/ink1374.xml"/><Relationship Id="rId889" Type="http://schemas.openxmlformats.org/officeDocument/2006/relationships/customXml" Target="../ink/ink1424.xml"/><Relationship Id="rId444" Type="http://schemas.openxmlformats.org/officeDocument/2006/relationships/image" Target="../media/image1187.png"/><Relationship Id="rId651" Type="http://schemas.openxmlformats.org/officeDocument/2006/relationships/customXml" Target="../ink/ink1304.xml"/><Relationship Id="rId749" Type="http://schemas.openxmlformats.org/officeDocument/2006/relationships/customXml" Target="../ink/ink1353.xml"/><Relationship Id="rId290" Type="http://schemas.openxmlformats.org/officeDocument/2006/relationships/image" Target="../media/image1110.png"/><Relationship Id="rId304" Type="http://schemas.openxmlformats.org/officeDocument/2006/relationships/image" Target="../media/image1117.png"/><Relationship Id="rId388" Type="http://schemas.openxmlformats.org/officeDocument/2006/relationships/image" Target="../media/image1159.png"/><Relationship Id="rId511" Type="http://schemas.openxmlformats.org/officeDocument/2006/relationships/customXml" Target="../ink/ink1234.xml"/><Relationship Id="rId609" Type="http://schemas.openxmlformats.org/officeDocument/2006/relationships/customXml" Target="../ink/ink1283.xml"/><Relationship Id="rId85" Type="http://schemas.openxmlformats.org/officeDocument/2006/relationships/customXml" Target="../ink/ink1021.xml"/><Relationship Id="rId150" Type="http://schemas.openxmlformats.org/officeDocument/2006/relationships/image" Target="../media/image1040.png"/><Relationship Id="rId595" Type="http://schemas.openxmlformats.org/officeDocument/2006/relationships/customXml" Target="../ink/ink1276.xml"/><Relationship Id="rId816" Type="http://schemas.openxmlformats.org/officeDocument/2006/relationships/image" Target="../media/image1373.png"/><Relationship Id="rId248" Type="http://schemas.openxmlformats.org/officeDocument/2006/relationships/image" Target="../media/image1089.png"/><Relationship Id="rId455" Type="http://schemas.openxmlformats.org/officeDocument/2006/relationships/customXml" Target="../ink/ink1206.xml"/><Relationship Id="rId662" Type="http://schemas.openxmlformats.org/officeDocument/2006/relationships/image" Target="../media/image1296.png"/><Relationship Id="rId12" Type="http://schemas.openxmlformats.org/officeDocument/2006/relationships/image" Target="../media/image971.png"/><Relationship Id="rId108" Type="http://schemas.openxmlformats.org/officeDocument/2006/relationships/image" Target="../media/image1019.png"/><Relationship Id="rId315" Type="http://schemas.openxmlformats.org/officeDocument/2006/relationships/customXml" Target="../ink/ink1136.xml"/><Relationship Id="rId522" Type="http://schemas.openxmlformats.org/officeDocument/2006/relationships/image" Target="../media/image1226.png"/><Relationship Id="rId96" Type="http://schemas.openxmlformats.org/officeDocument/2006/relationships/image" Target="../media/image1013.png"/><Relationship Id="rId161" Type="http://schemas.openxmlformats.org/officeDocument/2006/relationships/customXml" Target="../ink/ink1059.xml"/><Relationship Id="rId399" Type="http://schemas.openxmlformats.org/officeDocument/2006/relationships/customXml" Target="../ink/ink1178.xml"/><Relationship Id="rId827" Type="http://schemas.openxmlformats.org/officeDocument/2006/relationships/customXml" Target="../ink/ink1392.xml"/><Relationship Id="rId259" Type="http://schemas.openxmlformats.org/officeDocument/2006/relationships/customXml" Target="../ink/ink1108.xml"/><Relationship Id="rId466" Type="http://schemas.openxmlformats.org/officeDocument/2006/relationships/image" Target="../media/image1198.png"/><Relationship Id="rId673" Type="http://schemas.openxmlformats.org/officeDocument/2006/relationships/customXml" Target="../ink/ink1315.xml"/><Relationship Id="rId880" Type="http://schemas.openxmlformats.org/officeDocument/2006/relationships/image" Target="../media/image1404.png"/><Relationship Id="rId23" Type="http://schemas.openxmlformats.org/officeDocument/2006/relationships/customXml" Target="../ink/ink990.xml"/><Relationship Id="rId119" Type="http://schemas.openxmlformats.org/officeDocument/2006/relationships/customXml" Target="../ink/ink1038.xml"/><Relationship Id="rId326" Type="http://schemas.openxmlformats.org/officeDocument/2006/relationships/image" Target="../media/image1128.png"/><Relationship Id="rId533" Type="http://schemas.openxmlformats.org/officeDocument/2006/relationships/customXml" Target="../ink/ink1245.xml"/><Relationship Id="rId740" Type="http://schemas.openxmlformats.org/officeDocument/2006/relationships/image" Target="../media/image1335.png"/><Relationship Id="rId838" Type="http://schemas.openxmlformats.org/officeDocument/2006/relationships/image" Target="../media/image1384.png"/><Relationship Id="rId172" Type="http://schemas.openxmlformats.org/officeDocument/2006/relationships/image" Target="../media/image1051.png"/><Relationship Id="rId477" Type="http://schemas.openxmlformats.org/officeDocument/2006/relationships/customXml" Target="../ink/ink1217.xml"/><Relationship Id="rId600" Type="http://schemas.openxmlformats.org/officeDocument/2006/relationships/image" Target="../media/image1265.png"/><Relationship Id="rId684" Type="http://schemas.openxmlformats.org/officeDocument/2006/relationships/image" Target="../media/image1307.png"/><Relationship Id="rId337" Type="http://schemas.openxmlformats.org/officeDocument/2006/relationships/customXml" Target="../ink/ink1147.xml"/><Relationship Id="rId891" Type="http://schemas.openxmlformats.org/officeDocument/2006/relationships/customXml" Target="../ink/ink1425.xml"/><Relationship Id="rId905" Type="http://schemas.openxmlformats.org/officeDocument/2006/relationships/customXml" Target="../ink/ink1432.xml"/><Relationship Id="rId34" Type="http://schemas.openxmlformats.org/officeDocument/2006/relationships/image" Target="../media/image982.png"/><Relationship Id="rId544" Type="http://schemas.openxmlformats.org/officeDocument/2006/relationships/image" Target="../media/image1237.png"/><Relationship Id="rId751" Type="http://schemas.openxmlformats.org/officeDocument/2006/relationships/customXml" Target="../ink/ink1354.xml"/><Relationship Id="rId849" Type="http://schemas.openxmlformats.org/officeDocument/2006/relationships/customXml" Target="../ink/ink1403.xml"/><Relationship Id="rId183" Type="http://schemas.openxmlformats.org/officeDocument/2006/relationships/customXml" Target="../ink/ink1070.xml"/><Relationship Id="rId390" Type="http://schemas.openxmlformats.org/officeDocument/2006/relationships/image" Target="../media/image1160.png"/><Relationship Id="rId404" Type="http://schemas.openxmlformats.org/officeDocument/2006/relationships/image" Target="../media/image1167.png"/><Relationship Id="rId611" Type="http://schemas.openxmlformats.org/officeDocument/2006/relationships/customXml" Target="../ink/ink1284.xml"/><Relationship Id="rId250" Type="http://schemas.openxmlformats.org/officeDocument/2006/relationships/image" Target="../media/image1090.png"/><Relationship Id="rId488" Type="http://schemas.openxmlformats.org/officeDocument/2006/relationships/image" Target="../media/image1209.png"/><Relationship Id="rId695" Type="http://schemas.openxmlformats.org/officeDocument/2006/relationships/customXml" Target="../ink/ink1326.xml"/><Relationship Id="rId709" Type="http://schemas.openxmlformats.org/officeDocument/2006/relationships/customXml" Target="../ink/ink1333.xml"/><Relationship Id="rId916" Type="http://schemas.openxmlformats.org/officeDocument/2006/relationships/image" Target="../media/image1422.png"/><Relationship Id="rId45" Type="http://schemas.openxmlformats.org/officeDocument/2006/relationships/customXml" Target="../ink/ink1001.xml"/><Relationship Id="rId110" Type="http://schemas.openxmlformats.org/officeDocument/2006/relationships/image" Target="../media/image1020.png"/><Relationship Id="rId348" Type="http://schemas.openxmlformats.org/officeDocument/2006/relationships/image" Target="../media/image1139.png"/><Relationship Id="rId555" Type="http://schemas.openxmlformats.org/officeDocument/2006/relationships/customXml" Target="../ink/ink1256.xml"/><Relationship Id="rId762" Type="http://schemas.openxmlformats.org/officeDocument/2006/relationships/image" Target="../media/image1346.png"/><Relationship Id="rId194" Type="http://schemas.openxmlformats.org/officeDocument/2006/relationships/image" Target="../media/image1062.png"/><Relationship Id="rId208" Type="http://schemas.openxmlformats.org/officeDocument/2006/relationships/image" Target="../media/image1069.png"/><Relationship Id="rId415" Type="http://schemas.openxmlformats.org/officeDocument/2006/relationships/customXml" Target="../ink/ink1186.xml"/><Relationship Id="rId622" Type="http://schemas.openxmlformats.org/officeDocument/2006/relationships/image" Target="../media/image1276.png"/><Relationship Id="rId261" Type="http://schemas.openxmlformats.org/officeDocument/2006/relationships/customXml" Target="../ink/ink1109.xml"/><Relationship Id="rId499" Type="http://schemas.openxmlformats.org/officeDocument/2006/relationships/customXml" Target="../ink/ink1228.xml"/><Relationship Id="rId927" Type="http://schemas.openxmlformats.org/officeDocument/2006/relationships/customXml" Target="../ink/ink1443.xml"/><Relationship Id="rId56" Type="http://schemas.openxmlformats.org/officeDocument/2006/relationships/image" Target="../media/image993.png"/><Relationship Id="rId359" Type="http://schemas.openxmlformats.org/officeDocument/2006/relationships/customXml" Target="../ink/ink1158.xml"/><Relationship Id="rId566" Type="http://schemas.openxmlformats.org/officeDocument/2006/relationships/image" Target="../media/image1248.png"/><Relationship Id="rId773" Type="http://schemas.openxmlformats.org/officeDocument/2006/relationships/customXml" Target="../ink/ink1365.xml"/><Relationship Id="rId121" Type="http://schemas.openxmlformats.org/officeDocument/2006/relationships/customXml" Target="../ink/ink1039.xml"/><Relationship Id="rId219" Type="http://schemas.openxmlformats.org/officeDocument/2006/relationships/customXml" Target="../ink/ink1088.xml"/><Relationship Id="rId426" Type="http://schemas.openxmlformats.org/officeDocument/2006/relationships/image" Target="../media/image1178.png"/><Relationship Id="rId633" Type="http://schemas.openxmlformats.org/officeDocument/2006/relationships/customXml" Target="../ink/ink1295.xml"/><Relationship Id="rId840" Type="http://schemas.openxmlformats.org/officeDocument/2006/relationships/image" Target="../media/image1385.png"/><Relationship Id="rId67" Type="http://schemas.openxmlformats.org/officeDocument/2006/relationships/customXml" Target="../ink/ink1012.xml"/><Relationship Id="rId272" Type="http://schemas.openxmlformats.org/officeDocument/2006/relationships/image" Target="../media/image1101.png"/><Relationship Id="rId577" Type="http://schemas.openxmlformats.org/officeDocument/2006/relationships/customXml" Target="../ink/ink1267.xml"/><Relationship Id="rId700" Type="http://schemas.openxmlformats.org/officeDocument/2006/relationships/image" Target="../media/image1315.png"/><Relationship Id="rId132" Type="http://schemas.openxmlformats.org/officeDocument/2006/relationships/image" Target="../media/image1031.png"/><Relationship Id="rId784" Type="http://schemas.openxmlformats.org/officeDocument/2006/relationships/image" Target="../media/image1357.png"/><Relationship Id="rId437" Type="http://schemas.openxmlformats.org/officeDocument/2006/relationships/customXml" Target="../ink/ink1197.xml"/><Relationship Id="rId644" Type="http://schemas.openxmlformats.org/officeDocument/2006/relationships/image" Target="../media/image1287.png"/><Relationship Id="rId851" Type="http://schemas.openxmlformats.org/officeDocument/2006/relationships/customXml" Target="../ink/ink1404.xml"/><Relationship Id="rId283" Type="http://schemas.openxmlformats.org/officeDocument/2006/relationships/customXml" Target="../ink/ink1120.xml"/><Relationship Id="rId490" Type="http://schemas.openxmlformats.org/officeDocument/2006/relationships/image" Target="../media/image1210.png"/><Relationship Id="rId504" Type="http://schemas.openxmlformats.org/officeDocument/2006/relationships/image" Target="../media/image1217.png"/><Relationship Id="rId711" Type="http://schemas.openxmlformats.org/officeDocument/2006/relationships/customXml" Target="../ink/ink1334.xml"/><Relationship Id="rId78" Type="http://schemas.openxmlformats.org/officeDocument/2006/relationships/image" Target="../media/image1004.png"/><Relationship Id="rId143" Type="http://schemas.openxmlformats.org/officeDocument/2006/relationships/customXml" Target="../ink/ink1050.xml"/><Relationship Id="rId350" Type="http://schemas.openxmlformats.org/officeDocument/2006/relationships/image" Target="../media/image1140.png"/><Relationship Id="rId588" Type="http://schemas.openxmlformats.org/officeDocument/2006/relationships/image" Target="../media/image1259.png"/><Relationship Id="rId795" Type="http://schemas.openxmlformats.org/officeDocument/2006/relationships/customXml" Target="../ink/ink1376.xml"/><Relationship Id="rId809" Type="http://schemas.openxmlformats.org/officeDocument/2006/relationships/customXml" Target="../ink/ink1383.xml"/><Relationship Id="rId9" Type="http://schemas.openxmlformats.org/officeDocument/2006/relationships/customXml" Target="../ink/ink983.xml"/><Relationship Id="rId210" Type="http://schemas.openxmlformats.org/officeDocument/2006/relationships/image" Target="../media/image1070.png"/><Relationship Id="rId448" Type="http://schemas.openxmlformats.org/officeDocument/2006/relationships/image" Target="../media/image1189.png"/><Relationship Id="rId655" Type="http://schemas.openxmlformats.org/officeDocument/2006/relationships/customXml" Target="../ink/ink1306.xml"/><Relationship Id="rId862" Type="http://schemas.openxmlformats.org/officeDocument/2006/relationships/image" Target="../media/image1396.png"/><Relationship Id="rId294" Type="http://schemas.openxmlformats.org/officeDocument/2006/relationships/image" Target="../media/image1112.png"/><Relationship Id="rId308" Type="http://schemas.openxmlformats.org/officeDocument/2006/relationships/image" Target="../media/image1119.png"/><Relationship Id="rId515" Type="http://schemas.openxmlformats.org/officeDocument/2006/relationships/customXml" Target="../ink/ink1236.xml"/><Relationship Id="rId722" Type="http://schemas.openxmlformats.org/officeDocument/2006/relationships/image" Target="../media/image1326.png"/><Relationship Id="rId89" Type="http://schemas.openxmlformats.org/officeDocument/2006/relationships/customXml" Target="../ink/ink1023.xml"/><Relationship Id="rId154" Type="http://schemas.openxmlformats.org/officeDocument/2006/relationships/image" Target="../media/image1042.png"/><Relationship Id="rId361" Type="http://schemas.openxmlformats.org/officeDocument/2006/relationships/customXml" Target="../ink/ink1159.xml"/><Relationship Id="rId599" Type="http://schemas.openxmlformats.org/officeDocument/2006/relationships/customXml" Target="../ink/ink1278.xml"/><Relationship Id="rId459" Type="http://schemas.openxmlformats.org/officeDocument/2006/relationships/customXml" Target="../ink/ink1208.xml"/><Relationship Id="rId666" Type="http://schemas.openxmlformats.org/officeDocument/2006/relationships/image" Target="../media/image1298.png"/><Relationship Id="rId873" Type="http://schemas.openxmlformats.org/officeDocument/2006/relationships/image" Target="../media/image1401.png"/><Relationship Id="rId16" Type="http://schemas.openxmlformats.org/officeDocument/2006/relationships/image" Target="../media/image973.png"/><Relationship Id="rId221" Type="http://schemas.openxmlformats.org/officeDocument/2006/relationships/customXml" Target="../ink/ink1089.xml"/><Relationship Id="rId319" Type="http://schemas.openxmlformats.org/officeDocument/2006/relationships/customXml" Target="../ink/ink1138.xml"/><Relationship Id="rId526" Type="http://schemas.openxmlformats.org/officeDocument/2006/relationships/image" Target="../media/image1228.png"/><Relationship Id="rId733" Type="http://schemas.openxmlformats.org/officeDocument/2006/relationships/customXml" Target="../ink/ink1345.xml"/><Relationship Id="rId165" Type="http://schemas.openxmlformats.org/officeDocument/2006/relationships/customXml" Target="../ink/ink1061.xml"/><Relationship Id="rId372" Type="http://schemas.openxmlformats.org/officeDocument/2006/relationships/image" Target="../media/image1151.png"/><Relationship Id="rId677" Type="http://schemas.openxmlformats.org/officeDocument/2006/relationships/customXml" Target="../ink/ink1317.xml"/><Relationship Id="rId800" Type="http://schemas.openxmlformats.org/officeDocument/2006/relationships/image" Target="../media/image1365.png"/><Relationship Id="rId232" Type="http://schemas.openxmlformats.org/officeDocument/2006/relationships/image" Target="../media/image1081.png"/><Relationship Id="rId884" Type="http://schemas.openxmlformats.org/officeDocument/2006/relationships/image" Target="../media/image1406.png"/><Relationship Id="rId27" Type="http://schemas.openxmlformats.org/officeDocument/2006/relationships/customXml" Target="../ink/ink992.xml"/><Relationship Id="rId537" Type="http://schemas.openxmlformats.org/officeDocument/2006/relationships/customXml" Target="../ink/ink1247.xml"/><Relationship Id="rId744" Type="http://schemas.openxmlformats.org/officeDocument/2006/relationships/image" Target="../media/image1337.png"/><Relationship Id="rId80" Type="http://schemas.openxmlformats.org/officeDocument/2006/relationships/image" Target="../media/image1005.png"/><Relationship Id="rId176" Type="http://schemas.openxmlformats.org/officeDocument/2006/relationships/image" Target="../media/image1053.png"/><Relationship Id="rId383" Type="http://schemas.openxmlformats.org/officeDocument/2006/relationships/customXml" Target="../ink/ink1170.xml"/><Relationship Id="rId590" Type="http://schemas.openxmlformats.org/officeDocument/2006/relationships/image" Target="../media/image1260.png"/><Relationship Id="rId604" Type="http://schemas.openxmlformats.org/officeDocument/2006/relationships/image" Target="../media/image1267.png"/><Relationship Id="rId811" Type="http://schemas.openxmlformats.org/officeDocument/2006/relationships/customXml" Target="../ink/ink1384.xml"/><Relationship Id="rId243" Type="http://schemas.openxmlformats.org/officeDocument/2006/relationships/customXml" Target="../ink/ink1100.xml"/><Relationship Id="rId450" Type="http://schemas.openxmlformats.org/officeDocument/2006/relationships/image" Target="../media/image1190.png"/><Relationship Id="rId688" Type="http://schemas.openxmlformats.org/officeDocument/2006/relationships/image" Target="../media/image1309.png"/><Relationship Id="rId895" Type="http://schemas.openxmlformats.org/officeDocument/2006/relationships/customXml" Target="../ink/ink1427.xml"/><Relationship Id="rId909" Type="http://schemas.openxmlformats.org/officeDocument/2006/relationships/customXml" Target="../ink/ink1434.xml"/><Relationship Id="rId38" Type="http://schemas.openxmlformats.org/officeDocument/2006/relationships/image" Target="../media/image984.png"/><Relationship Id="rId103" Type="http://schemas.openxmlformats.org/officeDocument/2006/relationships/customXml" Target="../ink/ink1030.xml"/><Relationship Id="rId310" Type="http://schemas.openxmlformats.org/officeDocument/2006/relationships/image" Target="../media/image1120.png"/><Relationship Id="rId548" Type="http://schemas.openxmlformats.org/officeDocument/2006/relationships/image" Target="../media/image1239.png"/><Relationship Id="rId755" Type="http://schemas.openxmlformats.org/officeDocument/2006/relationships/customXml" Target="../ink/ink1356.xml"/><Relationship Id="rId91" Type="http://schemas.openxmlformats.org/officeDocument/2006/relationships/customXml" Target="../ink/ink1024.xml"/><Relationship Id="rId187" Type="http://schemas.openxmlformats.org/officeDocument/2006/relationships/customXml" Target="../ink/ink1072.xml"/><Relationship Id="rId394" Type="http://schemas.openxmlformats.org/officeDocument/2006/relationships/image" Target="../media/image1162.png"/><Relationship Id="rId408" Type="http://schemas.openxmlformats.org/officeDocument/2006/relationships/image" Target="../media/image1169.png"/><Relationship Id="rId615" Type="http://schemas.openxmlformats.org/officeDocument/2006/relationships/customXml" Target="../ink/ink1286.xml"/><Relationship Id="rId822" Type="http://schemas.openxmlformats.org/officeDocument/2006/relationships/image" Target="../media/image1376.png"/><Relationship Id="rId254" Type="http://schemas.openxmlformats.org/officeDocument/2006/relationships/image" Target="../media/image1092.png"/><Relationship Id="rId699" Type="http://schemas.openxmlformats.org/officeDocument/2006/relationships/customXml" Target="../ink/ink1328.xml"/><Relationship Id="rId49" Type="http://schemas.openxmlformats.org/officeDocument/2006/relationships/customXml" Target="../ink/ink1003.xml"/><Relationship Id="rId114" Type="http://schemas.openxmlformats.org/officeDocument/2006/relationships/image" Target="../media/image1022.png"/><Relationship Id="rId461" Type="http://schemas.openxmlformats.org/officeDocument/2006/relationships/customXml" Target="../ink/ink1209.xml"/><Relationship Id="rId559" Type="http://schemas.openxmlformats.org/officeDocument/2006/relationships/customXml" Target="../ink/ink1258.xml"/><Relationship Id="rId766" Type="http://schemas.openxmlformats.org/officeDocument/2006/relationships/image" Target="../media/image1348.png"/><Relationship Id="rId198" Type="http://schemas.openxmlformats.org/officeDocument/2006/relationships/image" Target="../media/image1064.png"/><Relationship Id="rId321" Type="http://schemas.openxmlformats.org/officeDocument/2006/relationships/customXml" Target="../ink/ink1139.xml"/><Relationship Id="rId419" Type="http://schemas.openxmlformats.org/officeDocument/2006/relationships/customXml" Target="../ink/ink1188.xml"/><Relationship Id="rId626" Type="http://schemas.openxmlformats.org/officeDocument/2006/relationships/image" Target="../media/image1278.png"/><Relationship Id="rId833" Type="http://schemas.openxmlformats.org/officeDocument/2006/relationships/customXml" Target="../ink/ink1395.xml"/><Relationship Id="rId265" Type="http://schemas.openxmlformats.org/officeDocument/2006/relationships/customXml" Target="../ink/ink1111.xml"/><Relationship Id="rId472" Type="http://schemas.openxmlformats.org/officeDocument/2006/relationships/image" Target="../media/image1201.png"/><Relationship Id="rId900" Type="http://schemas.openxmlformats.org/officeDocument/2006/relationships/image" Target="../media/image1414.png"/><Relationship Id="rId125" Type="http://schemas.openxmlformats.org/officeDocument/2006/relationships/customXml" Target="../ink/ink1041.xml"/><Relationship Id="rId332" Type="http://schemas.openxmlformats.org/officeDocument/2006/relationships/image" Target="../media/image1131.png"/><Relationship Id="rId777" Type="http://schemas.openxmlformats.org/officeDocument/2006/relationships/customXml" Target="../ink/ink1367.xml"/><Relationship Id="rId637" Type="http://schemas.openxmlformats.org/officeDocument/2006/relationships/customXml" Target="../ink/ink1297.xml"/><Relationship Id="rId844" Type="http://schemas.openxmlformats.org/officeDocument/2006/relationships/image" Target="../media/image1387.png"/><Relationship Id="rId276" Type="http://schemas.openxmlformats.org/officeDocument/2006/relationships/image" Target="../media/image1103.png"/><Relationship Id="rId483" Type="http://schemas.openxmlformats.org/officeDocument/2006/relationships/customXml" Target="../ink/ink1220.xml"/><Relationship Id="rId690" Type="http://schemas.openxmlformats.org/officeDocument/2006/relationships/image" Target="../media/image1310.png"/><Relationship Id="rId704" Type="http://schemas.openxmlformats.org/officeDocument/2006/relationships/image" Target="../media/image1317.png"/><Relationship Id="rId911" Type="http://schemas.openxmlformats.org/officeDocument/2006/relationships/customXml" Target="../ink/ink1435.xml"/><Relationship Id="rId40" Type="http://schemas.openxmlformats.org/officeDocument/2006/relationships/image" Target="../media/image985.png"/><Relationship Id="rId136" Type="http://schemas.openxmlformats.org/officeDocument/2006/relationships/image" Target="../media/image1033.png"/><Relationship Id="rId343" Type="http://schemas.openxmlformats.org/officeDocument/2006/relationships/customXml" Target="../ink/ink1150.xml"/><Relationship Id="rId550" Type="http://schemas.openxmlformats.org/officeDocument/2006/relationships/image" Target="../media/image1240.png"/><Relationship Id="rId788" Type="http://schemas.openxmlformats.org/officeDocument/2006/relationships/image" Target="../media/image1359.png"/><Relationship Id="rId203" Type="http://schemas.openxmlformats.org/officeDocument/2006/relationships/customXml" Target="../ink/ink1080.xml"/><Relationship Id="rId648" Type="http://schemas.openxmlformats.org/officeDocument/2006/relationships/image" Target="../media/image1289.png"/><Relationship Id="rId855" Type="http://schemas.openxmlformats.org/officeDocument/2006/relationships/customXml" Target="../ink/ink1406.xml"/><Relationship Id="rId287" Type="http://schemas.openxmlformats.org/officeDocument/2006/relationships/customXml" Target="../ink/ink1122.xml"/><Relationship Id="rId410" Type="http://schemas.openxmlformats.org/officeDocument/2006/relationships/image" Target="../media/image1170.png"/><Relationship Id="rId494" Type="http://schemas.openxmlformats.org/officeDocument/2006/relationships/image" Target="../media/image1212.png"/><Relationship Id="rId508" Type="http://schemas.openxmlformats.org/officeDocument/2006/relationships/image" Target="../media/image1219.png"/><Relationship Id="rId715" Type="http://schemas.openxmlformats.org/officeDocument/2006/relationships/customXml" Target="../ink/ink1336.xml"/><Relationship Id="rId922" Type="http://schemas.openxmlformats.org/officeDocument/2006/relationships/image" Target="../media/image1425.png"/><Relationship Id="rId147" Type="http://schemas.openxmlformats.org/officeDocument/2006/relationships/customXml" Target="../ink/ink1052.xml"/><Relationship Id="rId354" Type="http://schemas.openxmlformats.org/officeDocument/2006/relationships/image" Target="../media/image1142.png"/><Relationship Id="rId799" Type="http://schemas.openxmlformats.org/officeDocument/2006/relationships/customXml" Target="../ink/ink1378.xml"/><Relationship Id="rId51" Type="http://schemas.openxmlformats.org/officeDocument/2006/relationships/customXml" Target="../ink/ink1004.xml"/><Relationship Id="rId561" Type="http://schemas.openxmlformats.org/officeDocument/2006/relationships/customXml" Target="../ink/ink1259.xml"/><Relationship Id="rId659" Type="http://schemas.openxmlformats.org/officeDocument/2006/relationships/customXml" Target="../ink/ink1308.xml"/><Relationship Id="rId866" Type="http://schemas.openxmlformats.org/officeDocument/2006/relationships/image" Target="../media/image1398.png"/><Relationship Id="rId214" Type="http://schemas.openxmlformats.org/officeDocument/2006/relationships/image" Target="../media/image1072.png"/><Relationship Id="rId298" Type="http://schemas.openxmlformats.org/officeDocument/2006/relationships/image" Target="../media/image1114.png"/><Relationship Id="rId421" Type="http://schemas.openxmlformats.org/officeDocument/2006/relationships/customXml" Target="../ink/ink1189.xml"/><Relationship Id="rId519" Type="http://schemas.openxmlformats.org/officeDocument/2006/relationships/customXml" Target="../ink/ink1238.xml"/><Relationship Id="rId158" Type="http://schemas.openxmlformats.org/officeDocument/2006/relationships/image" Target="../media/image1044.png"/><Relationship Id="rId726" Type="http://schemas.openxmlformats.org/officeDocument/2006/relationships/image" Target="../media/image1328.png"/><Relationship Id="rId62" Type="http://schemas.openxmlformats.org/officeDocument/2006/relationships/image" Target="../media/image996.png"/><Relationship Id="rId365" Type="http://schemas.openxmlformats.org/officeDocument/2006/relationships/customXml" Target="../ink/ink1161.xml"/><Relationship Id="rId572" Type="http://schemas.openxmlformats.org/officeDocument/2006/relationships/image" Target="../media/image1251.png"/><Relationship Id="rId225" Type="http://schemas.openxmlformats.org/officeDocument/2006/relationships/customXml" Target="../ink/ink1091.xml"/><Relationship Id="rId432" Type="http://schemas.openxmlformats.org/officeDocument/2006/relationships/image" Target="../media/image1181.png"/><Relationship Id="rId877" Type="http://schemas.openxmlformats.org/officeDocument/2006/relationships/image" Target="../media/image1403.png"/><Relationship Id="rId737" Type="http://schemas.openxmlformats.org/officeDocument/2006/relationships/customXml" Target="../ink/ink1347.xml"/><Relationship Id="rId73" Type="http://schemas.openxmlformats.org/officeDocument/2006/relationships/customXml" Target="../ink/ink1015.xml"/><Relationship Id="rId169" Type="http://schemas.openxmlformats.org/officeDocument/2006/relationships/customXml" Target="../ink/ink1063.xml"/><Relationship Id="rId376" Type="http://schemas.openxmlformats.org/officeDocument/2006/relationships/image" Target="../media/image1153.png"/><Relationship Id="rId583" Type="http://schemas.openxmlformats.org/officeDocument/2006/relationships/customXml" Target="../ink/ink1270.xml"/><Relationship Id="rId790" Type="http://schemas.openxmlformats.org/officeDocument/2006/relationships/image" Target="../media/image1360.png"/><Relationship Id="rId804" Type="http://schemas.openxmlformats.org/officeDocument/2006/relationships/image" Target="../media/image1367.png"/><Relationship Id="rId4" Type="http://schemas.openxmlformats.org/officeDocument/2006/relationships/image" Target="../media/image967.png"/><Relationship Id="rId236" Type="http://schemas.openxmlformats.org/officeDocument/2006/relationships/image" Target="../media/image1083.png"/><Relationship Id="rId443" Type="http://schemas.openxmlformats.org/officeDocument/2006/relationships/customXml" Target="../ink/ink1200.xml"/><Relationship Id="rId650" Type="http://schemas.openxmlformats.org/officeDocument/2006/relationships/image" Target="../media/image1290.png"/><Relationship Id="rId888" Type="http://schemas.openxmlformats.org/officeDocument/2006/relationships/image" Target="../media/image1408.png"/><Relationship Id="rId303" Type="http://schemas.openxmlformats.org/officeDocument/2006/relationships/customXml" Target="../ink/ink1130.xml"/><Relationship Id="rId748" Type="http://schemas.openxmlformats.org/officeDocument/2006/relationships/image" Target="../media/image1339.png"/><Relationship Id="rId84" Type="http://schemas.openxmlformats.org/officeDocument/2006/relationships/image" Target="../media/image1007.png"/><Relationship Id="rId387" Type="http://schemas.openxmlformats.org/officeDocument/2006/relationships/customXml" Target="../ink/ink1172.xml"/><Relationship Id="rId510" Type="http://schemas.openxmlformats.org/officeDocument/2006/relationships/image" Target="../media/image1220.png"/><Relationship Id="rId594" Type="http://schemas.openxmlformats.org/officeDocument/2006/relationships/image" Target="../media/image1262.png"/><Relationship Id="rId608" Type="http://schemas.openxmlformats.org/officeDocument/2006/relationships/image" Target="../media/image1269.png"/><Relationship Id="rId815" Type="http://schemas.openxmlformats.org/officeDocument/2006/relationships/customXml" Target="../ink/ink1386.xml"/><Relationship Id="rId247" Type="http://schemas.openxmlformats.org/officeDocument/2006/relationships/customXml" Target="../ink/ink1102.xml"/><Relationship Id="rId899" Type="http://schemas.openxmlformats.org/officeDocument/2006/relationships/customXml" Target="../ink/ink1429.xml"/><Relationship Id="rId107" Type="http://schemas.openxmlformats.org/officeDocument/2006/relationships/customXml" Target="../ink/ink1032.xml"/><Relationship Id="rId454" Type="http://schemas.openxmlformats.org/officeDocument/2006/relationships/image" Target="../media/image1192.png"/><Relationship Id="rId661" Type="http://schemas.openxmlformats.org/officeDocument/2006/relationships/customXml" Target="../ink/ink1309.xml"/><Relationship Id="rId759" Type="http://schemas.openxmlformats.org/officeDocument/2006/relationships/customXml" Target="../ink/ink1358.xml"/><Relationship Id="rId11" Type="http://schemas.openxmlformats.org/officeDocument/2006/relationships/customXml" Target="../ink/ink984.xml"/><Relationship Id="rId314" Type="http://schemas.openxmlformats.org/officeDocument/2006/relationships/image" Target="../media/image1122.png"/><Relationship Id="rId398" Type="http://schemas.openxmlformats.org/officeDocument/2006/relationships/image" Target="../media/image1164.png"/><Relationship Id="rId521" Type="http://schemas.openxmlformats.org/officeDocument/2006/relationships/customXml" Target="../ink/ink1239.xml"/><Relationship Id="rId619" Type="http://schemas.openxmlformats.org/officeDocument/2006/relationships/customXml" Target="../ink/ink1288.xml"/><Relationship Id="rId95" Type="http://schemas.openxmlformats.org/officeDocument/2006/relationships/customXml" Target="../ink/ink1026.xml"/><Relationship Id="rId160" Type="http://schemas.openxmlformats.org/officeDocument/2006/relationships/image" Target="../media/image1045.png"/><Relationship Id="rId826" Type="http://schemas.openxmlformats.org/officeDocument/2006/relationships/image" Target="../media/image1378.png"/><Relationship Id="rId258" Type="http://schemas.openxmlformats.org/officeDocument/2006/relationships/image" Target="../media/image1094.png"/><Relationship Id="rId465" Type="http://schemas.openxmlformats.org/officeDocument/2006/relationships/customXml" Target="../ink/ink1211.xml"/><Relationship Id="rId672" Type="http://schemas.openxmlformats.org/officeDocument/2006/relationships/image" Target="../media/image1301.png"/><Relationship Id="rId22" Type="http://schemas.openxmlformats.org/officeDocument/2006/relationships/image" Target="../media/image976.png"/><Relationship Id="rId118" Type="http://schemas.openxmlformats.org/officeDocument/2006/relationships/image" Target="../media/image1024.png"/><Relationship Id="rId325" Type="http://schemas.openxmlformats.org/officeDocument/2006/relationships/customXml" Target="../ink/ink1141.xml"/><Relationship Id="rId532" Type="http://schemas.openxmlformats.org/officeDocument/2006/relationships/image" Target="../media/image1231.png"/><Relationship Id="rId171" Type="http://schemas.openxmlformats.org/officeDocument/2006/relationships/customXml" Target="../ink/ink1064.xml"/><Relationship Id="rId837" Type="http://schemas.openxmlformats.org/officeDocument/2006/relationships/customXml" Target="../ink/ink1397.xml"/><Relationship Id="rId269" Type="http://schemas.openxmlformats.org/officeDocument/2006/relationships/customXml" Target="../ink/ink1113.xml"/><Relationship Id="rId476" Type="http://schemas.openxmlformats.org/officeDocument/2006/relationships/image" Target="../media/image1203.png"/><Relationship Id="rId683" Type="http://schemas.openxmlformats.org/officeDocument/2006/relationships/customXml" Target="../ink/ink1320.xml"/><Relationship Id="rId890" Type="http://schemas.openxmlformats.org/officeDocument/2006/relationships/image" Target="../media/image1409.png"/><Relationship Id="rId904" Type="http://schemas.openxmlformats.org/officeDocument/2006/relationships/image" Target="../media/image1416.png"/><Relationship Id="rId33" Type="http://schemas.openxmlformats.org/officeDocument/2006/relationships/customXml" Target="../ink/ink995.xml"/><Relationship Id="rId129" Type="http://schemas.openxmlformats.org/officeDocument/2006/relationships/customXml" Target="../ink/ink1043.xml"/><Relationship Id="rId336" Type="http://schemas.openxmlformats.org/officeDocument/2006/relationships/image" Target="../media/image1133.png"/><Relationship Id="rId543" Type="http://schemas.openxmlformats.org/officeDocument/2006/relationships/customXml" Target="../ink/ink1250.xml"/><Relationship Id="rId182" Type="http://schemas.openxmlformats.org/officeDocument/2006/relationships/image" Target="../media/image1056.png"/><Relationship Id="rId403" Type="http://schemas.openxmlformats.org/officeDocument/2006/relationships/customXml" Target="../ink/ink1180.xml"/><Relationship Id="rId750" Type="http://schemas.openxmlformats.org/officeDocument/2006/relationships/image" Target="../media/image1340.png"/><Relationship Id="rId848" Type="http://schemas.openxmlformats.org/officeDocument/2006/relationships/image" Target="../media/image1389.png"/><Relationship Id="rId487" Type="http://schemas.openxmlformats.org/officeDocument/2006/relationships/customXml" Target="../ink/ink1222.xml"/><Relationship Id="rId610" Type="http://schemas.openxmlformats.org/officeDocument/2006/relationships/image" Target="../media/image1270.png"/><Relationship Id="rId694" Type="http://schemas.openxmlformats.org/officeDocument/2006/relationships/image" Target="../media/image1312.png"/><Relationship Id="rId708" Type="http://schemas.openxmlformats.org/officeDocument/2006/relationships/image" Target="../media/image1319.png"/><Relationship Id="rId915" Type="http://schemas.openxmlformats.org/officeDocument/2006/relationships/customXml" Target="../ink/ink1437.xml"/><Relationship Id="rId347" Type="http://schemas.openxmlformats.org/officeDocument/2006/relationships/customXml" Target="../ink/ink1152.xml"/><Relationship Id="rId44" Type="http://schemas.openxmlformats.org/officeDocument/2006/relationships/image" Target="../media/image987.png"/><Relationship Id="rId554" Type="http://schemas.openxmlformats.org/officeDocument/2006/relationships/image" Target="../media/image1242.png"/><Relationship Id="rId761" Type="http://schemas.openxmlformats.org/officeDocument/2006/relationships/customXml" Target="../ink/ink1359.xml"/><Relationship Id="rId859" Type="http://schemas.openxmlformats.org/officeDocument/2006/relationships/customXml" Target="../ink/ink1408.xml"/><Relationship Id="rId193" Type="http://schemas.openxmlformats.org/officeDocument/2006/relationships/customXml" Target="../ink/ink1075.xml"/><Relationship Id="rId207" Type="http://schemas.openxmlformats.org/officeDocument/2006/relationships/customXml" Target="../ink/ink1082.xml"/><Relationship Id="rId414" Type="http://schemas.openxmlformats.org/officeDocument/2006/relationships/image" Target="../media/image1172.png"/><Relationship Id="rId498" Type="http://schemas.openxmlformats.org/officeDocument/2006/relationships/image" Target="../media/image1214.png"/><Relationship Id="rId621" Type="http://schemas.openxmlformats.org/officeDocument/2006/relationships/customXml" Target="../ink/ink1289.xml"/><Relationship Id="rId260" Type="http://schemas.openxmlformats.org/officeDocument/2006/relationships/image" Target="../media/image1095.png"/><Relationship Id="rId719" Type="http://schemas.openxmlformats.org/officeDocument/2006/relationships/customXml" Target="../ink/ink1338.xml"/><Relationship Id="rId926" Type="http://schemas.openxmlformats.org/officeDocument/2006/relationships/image" Target="../media/image1427.png"/><Relationship Id="rId55" Type="http://schemas.openxmlformats.org/officeDocument/2006/relationships/customXml" Target="../ink/ink1006.xml"/><Relationship Id="rId120" Type="http://schemas.openxmlformats.org/officeDocument/2006/relationships/image" Target="../media/image1025.png"/><Relationship Id="rId358" Type="http://schemas.openxmlformats.org/officeDocument/2006/relationships/image" Target="../media/image1144.png"/><Relationship Id="rId565" Type="http://schemas.openxmlformats.org/officeDocument/2006/relationships/customXml" Target="../ink/ink1261.xml"/><Relationship Id="rId772" Type="http://schemas.openxmlformats.org/officeDocument/2006/relationships/image" Target="../media/image1351.png"/><Relationship Id="rId218" Type="http://schemas.openxmlformats.org/officeDocument/2006/relationships/image" Target="../media/image1074.png"/><Relationship Id="rId425" Type="http://schemas.openxmlformats.org/officeDocument/2006/relationships/customXml" Target="../ink/ink1191.xml"/><Relationship Id="rId632" Type="http://schemas.openxmlformats.org/officeDocument/2006/relationships/image" Target="../media/image1281.png"/><Relationship Id="rId271" Type="http://schemas.openxmlformats.org/officeDocument/2006/relationships/customXml" Target="../ink/ink1114.xml"/><Relationship Id="rId66" Type="http://schemas.openxmlformats.org/officeDocument/2006/relationships/image" Target="../media/image998.png"/><Relationship Id="rId131" Type="http://schemas.openxmlformats.org/officeDocument/2006/relationships/customXml" Target="../ink/ink1044.xml"/><Relationship Id="rId369" Type="http://schemas.openxmlformats.org/officeDocument/2006/relationships/customXml" Target="../ink/ink1163.xml"/><Relationship Id="rId576" Type="http://schemas.openxmlformats.org/officeDocument/2006/relationships/image" Target="../media/image1253.png"/><Relationship Id="rId783" Type="http://schemas.openxmlformats.org/officeDocument/2006/relationships/customXml" Target="../ink/ink1370.xml"/><Relationship Id="rId229" Type="http://schemas.openxmlformats.org/officeDocument/2006/relationships/customXml" Target="../ink/ink1093.xml"/><Relationship Id="rId436" Type="http://schemas.openxmlformats.org/officeDocument/2006/relationships/image" Target="../media/image1183.png"/><Relationship Id="rId643" Type="http://schemas.openxmlformats.org/officeDocument/2006/relationships/customXml" Target="../ink/ink1300.xml"/><Relationship Id="rId850" Type="http://schemas.openxmlformats.org/officeDocument/2006/relationships/image" Target="../media/image1390.png"/><Relationship Id="rId77" Type="http://schemas.openxmlformats.org/officeDocument/2006/relationships/customXml" Target="../ink/ink1017.xml"/><Relationship Id="rId282" Type="http://schemas.openxmlformats.org/officeDocument/2006/relationships/image" Target="../media/image1106.png"/><Relationship Id="rId503" Type="http://schemas.openxmlformats.org/officeDocument/2006/relationships/customXml" Target="../ink/ink1230.xml"/><Relationship Id="rId587" Type="http://schemas.openxmlformats.org/officeDocument/2006/relationships/customXml" Target="../ink/ink1272.xml"/><Relationship Id="rId710" Type="http://schemas.openxmlformats.org/officeDocument/2006/relationships/image" Target="../media/image1320.png"/><Relationship Id="rId808" Type="http://schemas.openxmlformats.org/officeDocument/2006/relationships/image" Target="../media/image1369.png"/><Relationship Id="rId8" Type="http://schemas.openxmlformats.org/officeDocument/2006/relationships/image" Target="../media/image969.png"/><Relationship Id="rId142" Type="http://schemas.openxmlformats.org/officeDocument/2006/relationships/image" Target="../media/image1036.png"/><Relationship Id="rId447" Type="http://schemas.openxmlformats.org/officeDocument/2006/relationships/customXml" Target="../ink/ink1202.xml"/><Relationship Id="rId794" Type="http://schemas.openxmlformats.org/officeDocument/2006/relationships/image" Target="../media/image1362.png"/><Relationship Id="rId654" Type="http://schemas.openxmlformats.org/officeDocument/2006/relationships/image" Target="../media/image1292.png"/><Relationship Id="rId861" Type="http://schemas.openxmlformats.org/officeDocument/2006/relationships/customXml" Target="../ink/ink1409.xml"/><Relationship Id="rId293" Type="http://schemas.openxmlformats.org/officeDocument/2006/relationships/customXml" Target="../ink/ink1125.xml"/><Relationship Id="rId307" Type="http://schemas.openxmlformats.org/officeDocument/2006/relationships/customXml" Target="../ink/ink1132.xml"/><Relationship Id="rId514" Type="http://schemas.openxmlformats.org/officeDocument/2006/relationships/image" Target="../media/image1222.png"/><Relationship Id="rId721" Type="http://schemas.openxmlformats.org/officeDocument/2006/relationships/customXml" Target="../ink/ink1339.xml"/><Relationship Id="rId88" Type="http://schemas.openxmlformats.org/officeDocument/2006/relationships/image" Target="../media/image1009.png"/><Relationship Id="rId153" Type="http://schemas.openxmlformats.org/officeDocument/2006/relationships/customXml" Target="../ink/ink1055.xml"/><Relationship Id="rId360" Type="http://schemas.openxmlformats.org/officeDocument/2006/relationships/image" Target="../media/image1145.png"/><Relationship Id="rId598" Type="http://schemas.openxmlformats.org/officeDocument/2006/relationships/image" Target="../media/image1264.png"/><Relationship Id="rId819" Type="http://schemas.openxmlformats.org/officeDocument/2006/relationships/customXml" Target="../ink/ink1388.xml"/><Relationship Id="rId220" Type="http://schemas.openxmlformats.org/officeDocument/2006/relationships/image" Target="../media/image1075.png"/><Relationship Id="rId458" Type="http://schemas.openxmlformats.org/officeDocument/2006/relationships/image" Target="../media/image1194.png"/><Relationship Id="rId665" Type="http://schemas.openxmlformats.org/officeDocument/2006/relationships/customXml" Target="../ink/ink1311.xml"/><Relationship Id="rId872" Type="http://schemas.openxmlformats.org/officeDocument/2006/relationships/customXml" Target="../ink/ink1415.xml"/><Relationship Id="rId15" Type="http://schemas.openxmlformats.org/officeDocument/2006/relationships/customXml" Target="../ink/ink986.xml"/><Relationship Id="rId318" Type="http://schemas.openxmlformats.org/officeDocument/2006/relationships/image" Target="../media/image1124.png"/><Relationship Id="rId525" Type="http://schemas.openxmlformats.org/officeDocument/2006/relationships/customXml" Target="../ink/ink1241.xml"/><Relationship Id="rId732" Type="http://schemas.openxmlformats.org/officeDocument/2006/relationships/image" Target="../media/image1331.png"/><Relationship Id="rId99" Type="http://schemas.openxmlformats.org/officeDocument/2006/relationships/customXml" Target="../ink/ink1028.xml"/><Relationship Id="rId164" Type="http://schemas.openxmlformats.org/officeDocument/2006/relationships/image" Target="../media/image1047.png"/><Relationship Id="rId371" Type="http://schemas.openxmlformats.org/officeDocument/2006/relationships/customXml" Target="../ink/ink1164.xml"/><Relationship Id="rId469" Type="http://schemas.openxmlformats.org/officeDocument/2006/relationships/customXml" Target="../ink/ink1213.xml"/><Relationship Id="rId676" Type="http://schemas.openxmlformats.org/officeDocument/2006/relationships/image" Target="../media/image1303.png"/><Relationship Id="rId883" Type="http://schemas.openxmlformats.org/officeDocument/2006/relationships/customXml" Target="../ink/ink1421.xml"/><Relationship Id="rId26" Type="http://schemas.openxmlformats.org/officeDocument/2006/relationships/image" Target="../media/image978.png"/><Relationship Id="rId231" Type="http://schemas.openxmlformats.org/officeDocument/2006/relationships/customXml" Target="../ink/ink1094.xml"/><Relationship Id="rId329" Type="http://schemas.openxmlformats.org/officeDocument/2006/relationships/customXml" Target="../ink/ink1143.xml"/><Relationship Id="rId536" Type="http://schemas.openxmlformats.org/officeDocument/2006/relationships/image" Target="../media/image1233.png"/><Relationship Id="rId175" Type="http://schemas.openxmlformats.org/officeDocument/2006/relationships/customXml" Target="../ink/ink1066.xml"/><Relationship Id="rId743" Type="http://schemas.openxmlformats.org/officeDocument/2006/relationships/customXml" Target="../ink/ink1350.xml"/><Relationship Id="rId382" Type="http://schemas.openxmlformats.org/officeDocument/2006/relationships/image" Target="../media/image1156.png"/><Relationship Id="rId603" Type="http://schemas.openxmlformats.org/officeDocument/2006/relationships/customXml" Target="../ink/ink1280.xml"/><Relationship Id="rId687" Type="http://schemas.openxmlformats.org/officeDocument/2006/relationships/customXml" Target="../ink/ink1322.xml"/><Relationship Id="rId810" Type="http://schemas.openxmlformats.org/officeDocument/2006/relationships/image" Target="../media/image1370.png"/><Relationship Id="rId908" Type="http://schemas.openxmlformats.org/officeDocument/2006/relationships/image" Target="../media/image1418.png"/><Relationship Id="rId242" Type="http://schemas.openxmlformats.org/officeDocument/2006/relationships/image" Target="../media/image1086.png"/><Relationship Id="rId894" Type="http://schemas.openxmlformats.org/officeDocument/2006/relationships/image" Target="../media/image1411.png"/><Relationship Id="rId37" Type="http://schemas.openxmlformats.org/officeDocument/2006/relationships/customXml" Target="../ink/ink997.xml"/><Relationship Id="rId102" Type="http://schemas.openxmlformats.org/officeDocument/2006/relationships/image" Target="../media/image1016.png"/><Relationship Id="rId547" Type="http://schemas.openxmlformats.org/officeDocument/2006/relationships/customXml" Target="../ink/ink1252.xml"/><Relationship Id="rId754" Type="http://schemas.openxmlformats.org/officeDocument/2006/relationships/image" Target="../media/image1342.png"/><Relationship Id="rId90" Type="http://schemas.openxmlformats.org/officeDocument/2006/relationships/image" Target="../media/image1010.png"/><Relationship Id="rId186" Type="http://schemas.openxmlformats.org/officeDocument/2006/relationships/image" Target="../media/image1058.png"/><Relationship Id="rId393" Type="http://schemas.openxmlformats.org/officeDocument/2006/relationships/customXml" Target="../ink/ink1175.xml"/><Relationship Id="rId407" Type="http://schemas.openxmlformats.org/officeDocument/2006/relationships/customXml" Target="../ink/ink1182.xml"/><Relationship Id="rId614" Type="http://schemas.openxmlformats.org/officeDocument/2006/relationships/image" Target="../media/image1272.png"/><Relationship Id="rId821" Type="http://schemas.openxmlformats.org/officeDocument/2006/relationships/customXml" Target="../ink/ink1389.xml"/><Relationship Id="rId253" Type="http://schemas.openxmlformats.org/officeDocument/2006/relationships/customXml" Target="../ink/ink1105.xml"/><Relationship Id="rId460" Type="http://schemas.openxmlformats.org/officeDocument/2006/relationships/image" Target="../media/image1195.png"/><Relationship Id="rId698" Type="http://schemas.openxmlformats.org/officeDocument/2006/relationships/image" Target="../media/image1314.png"/><Relationship Id="rId919" Type="http://schemas.openxmlformats.org/officeDocument/2006/relationships/customXml" Target="../ink/ink1439.xml"/><Relationship Id="rId48" Type="http://schemas.openxmlformats.org/officeDocument/2006/relationships/image" Target="../media/image989.png"/><Relationship Id="rId113" Type="http://schemas.openxmlformats.org/officeDocument/2006/relationships/customXml" Target="../ink/ink1035.xml"/><Relationship Id="rId320" Type="http://schemas.openxmlformats.org/officeDocument/2006/relationships/image" Target="../media/image1125.png"/><Relationship Id="rId558" Type="http://schemas.openxmlformats.org/officeDocument/2006/relationships/image" Target="../media/image1244.png"/><Relationship Id="rId765" Type="http://schemas.openxmlformats.org/officeDocument/2006/relationships/customXml" Target="../ink/ink1361.xml"/><Relationship Id="rId197" Type="http://schemas.openxmlformats.org/officeDocument/2006/relationships/customXml" Target="../ink/ink1077.xml"/><Relationship Id="rId418" Type="http://schemas.openxmlformats.org/officeDocument/2006/relationships/image" Target="../media/image1174.png"/><Relationship Id="rId625" Type="http://schemas.openxmlformats.org/officeDocument/2006/relationships/customXml" Target="../ink/ink1291.xml"/><Relationship Id="rId832" Type="http://schemas.openxmlformats.org/officeDocument/2006/relationships/image" Target="../media/image1381.png"/></Relationships>
</file>

<file path=ppt/slides/_rels/slide4.xml.rels><?xml version="1.0" encoding="UTF-8" standalone="yes"?>
<Relationships xmlns="http://schemas.openxmlformats.org/package/2006/relationships"><Relationship Id="rId1522" Type="http://schemas.openxmlformats.org/officeDocument/2006/relationships/image" Target="../media/image2181.png"/><Relationship Id="rId21" Type="http://schemas.openxmlformats.org/officeDocument/2006/relationships/customXml" Target="../ink/ink1454.xml"/><Relationship Id="rId170" Type="http://schemas.openxmlformats.org/officeDocument/2006/relationships/image" Target="../media/image1514.png"/><Relationship Id="rId268" Type="http://schemas.openxmlformats.org/officeDocument/2006/relationships/image" Target="../media/image1563.png"/><Relationship Id="rId475" Type="http://schemas.openxmlformats.org/officeDocument/2006/relationships/customXml" Target="../ink/ink1681.xml"/><Relationship Id="rId682" Type="http://schemas.openxmlformats.org/officeDocument/2006/relationships/image" Target="../media/image1770.png"/><Relationship Id="rId128" Type="http://schemas.openxmlformats.org/officeDocument/2006/relationships/image" Target="../media/image1493.png"/><Relationship Id="rId335" Type="http://schemas.openxmlformats.org/officeDocument/2006/relationships/customXml" Target="../ink/ink1611.xml"/><Relationship Id="rId542" Type="http://schemas.openxmlformats.org/officeDocument/2006/relationships/image" Target="../media/image1700.png"/><Relationship Id="rId987" Type="http://schemas.openxmlformats.org/officeDocument/2006/relationships/image" Target="../media/image1915.png"/><Relationship Id="rId1172" Type="http://schemas.openxmlformats.org/officeDocument/2006/relationships/customXml" Target="../ink/ink2036.xml"/><Relationship Id="rId402" Type="http://schemas.openxmlformats.org/officeDocument/2006/relationships/image" Target="../media/image1630.png"/><Relationship Id="rId847" Type="http://schemas.openxmlformats.org/officeDocument/2006/relationships/image" Target="../media/image1849.png"/><Relationship Id="rId1032" Type="http://schemas.openxmlformats.org/officeDocument/2006/relationships/customXml" Target="../ink/ink1965.xml"/><Relationship Id="rId1477" Type="http://schemas.openxmlformats.org/officeDocument/2006/relationships/customXml" Target="../ink/ink2189.xml"/><Relationship Id="rId1684" Type="http://schemas.openxmlformats.org/officeDocument/2006/relationships/image" Target="../media/image2262.png"/><Relationship Id="rId707" Type="http://schemas.openxmlformats.org/officeDocument/2006/relationships/customXml" Target="../ink/ink1797.xml"/><Relationship Id="rId914" Type="http://schemas.openxmlformats.org/officeDocument/2006/relationships/image" Target="../media/image1880.png"/><Relationship Id="rId1337" Type="http://schemas.openxmlformats.org/officeDocument/2006/relationships/customXml" Target="../ink/ink2119.xml"/><Relationship Id="rId1544" Type="http://schemas.openxmlformats.org/officeDocument/2006/relationships/image" Target="../media/image2192.png"/><Relationship Id="rId1751" Type="http://schemas.openxmlformats.org/officeDocument/2006/relationships/customXml" Target="../ink/ink2326.xml"/><Relationship Id="rId43" Type="http://schemas.openxmlformats.org/officeDocument/2006/relationships/customXml" Target="../ink/ink1465.xml"/><Relationship Id="rId1404" Type="http://schemas.openxmlformats.org/officeDocument/2006/relationships/image" Target="../media/image2122.png"/><Relationship Id="rId1611" Type="http://schemas.openxmlformats.org/officeDocument/2006/relationships/customXml" Target="../ink/ink2256.xml"/><Relationship Id="rId192" Type="http://schemas.openxmlformats.org/officeDocument/2006/relationships/image" Target="../media/image1525.png"/><Relationship Id="rId1709" Type="http://schemas.openxmlformats.org/officeDocument/2006/relationships/customXml" Target="../ink/ink2305.xml"/><Relationship Id="rId497" Type="http://schemas.openxmlformats.org/officeDocument/2006/relationships/customXml" Target="../ink/ink1692.xml"/><Relationship Id="rId357" Type="http://schemas.openxmlformats.org/officeDocument/2006/relationships/customXml" Target="../ink/ink1622.xml"/><Relationship Id="rId1194" Type="http://schemas.openxmlformats.org/officeDocument/2006/relationships/customXml" Target="../ink/ink2047.xml"/><Relationship Id="rId217" Type="http://schemas.openxmlformats.org/officeDocument/2006/relationships/customXml" Target="../ink/ink1552.xml"/><Relationship Id="rId564" Type="http://schemas.openxmlformats.org/officeDocument/2006/relationships/image" Target="../media/image1711.png"/><Relationship Id="rId771" Type="http://schemas.openxmlformats.org/officeDocument/2006/relationships/image" Target="../media/image1813.png"/><Relationship Id="rId869" Type="http://schemas.openxmlformats.org/officeDocument/2006/relationships/image" Target="../media/image1860.png"/><Relationship Id="rId1499" Type="http://schemas.openxmlformats.org/officeDocument/2006/relationships/customXml" Target="../ink/ink2200.xml"/><Relationship Id="rId424" Type="http://schemas.openxmlformats.org/officeDocument/2006/relationships/image" Target="../media/image1641.png"/><Relationship Id="rId631" Type="http://schemas.openxmlformats.org/officeDocument/2006/relationships/customXml" Target="../ink/ink1759.xml"/><Relationship Id="rId729" Type="http://schemas.openxmlformats.org/officeDocument/2006/relationships/customXml" Target="../ink/ink1808.xml"/><Relationship Id="rId1054" Type="http://schemas.openxmlformats.org/officeDocument/2006/relationships/customXml" Target="../ink/ink1976.xml"/><Relationship Id="rId1261" Type="http://schemas.openxmlformats.org/officeDocument/2006/relationships/image" Target="../media/image2051.png"/><Relationship Id="rId1359" Type="http://schemas.openxmlformats.org/officeDocument/2006/relationships/customXml" Target="../ink/ink2130.xml"/><Relationship Id="rId936" Type="http://schemas.openxmlformats.org/officeDocument/2006/relationships/image" Target="../media/image1891.png"/><Relationship Id="rId1121" Type="http://schemas.openxmlformats.org/officeDocument/2006/relationships/image" Target="../media/image1982.png"/><Relationship Id="rId1219" Type="http://schemas.openxmlformats.org/officeDocument/2006/relationships/image" Target="../media/image2030.png"/><Relationship Id="rId1566" Type="http://schemas.openxmlformats.org/officeDocument/2006/relationships/image" Target="../media/image2203.png"/><Relationship Id="rId65" Type="http://schemas.openxmlformats.org/officeDocument/2006/relationships/customXml" Target="../ink/ink1476.xml"/><Relationship Id="rId1426" Type="http://schemas.openxmlformats.org/officeDocument/2006/relationships/image" Target="../media/image2133.png"/><Relationship Id="rId1633" Type="http://schemas.openxmlformats.org/officeDocument/2006/relationships/customXml" Target="../ink/ink2267.xml"/><Relationship Id="rId1700" Type="http://schemas.openxmlformats.org/officeDocument/2006/relationships/image" Target="../media/image2270.png"/><Relationship Id="rId281" Type="http://schemas.openxmlformats.org/officeDocument/2006/relationships/customXml" Target="../ink/ink1584.xml"/><Relationship Id="rId141" Type="http://schemas.openxmlformats.org/officeDocument/2006/relationships/customXml" Target="../ink/ink1514.xml"/><Relationship Id="rId379" Type="http://schemas.openxmlformats.org/officeDocument/2006/relationships/customXml" Target="../ink/ink1633.xml"/><Relationship Id="rId586" Type="http://schemas.openxmlformats.org/officeDocument/2006/relationships/image" Target="../media/image1722.png"/><Relationship Id="rId793" Type="http://schemas.openxmlformats.org/officeDocument/2006/relationships/image" Target="../media/image1823.png"/><Relationship Id="rId7" Type="http://schemas.openxmlformats.org/officeDocument/2006/relationships/customXml" Target="../ink/ink1447.xml"/><Relationship Id="rId239" Type="http://schemas.openxmlformats.org/officeDocument/2006/relationships/customXml" Target="../ink/ink1563.xml"/><Relationship Id="rId446" Type="http://schemas.openxmlformats.org/officeDocument/2006/relationships/image" Target="../media/image1652.png"/><Relationship Id="rId653" Type="http://schemas.openxmlformats.org/officeDocument/2006/relationships/customXml" Target="../ink/ink1770.xml"/><Relationship Id="rId1076" Type="http://schemas.openxmlformats.org/officeDocument/2006/relationships/customXml" Target="../ink/ink1987.xml"/><Relationship Id="rId1283" Type="http://schemas.openxmlformats.org/officeDocument/2006/relationships/image" Target="../media/image2062.png"/><Relationship Id="rId1490" Type="http://schemas.openxmlformats.org/officeDocument/2006/relationships/image" Target="../media/image2165.png"/><Relationship Id="rId306" Type="http://schemas.openxmlformats.org/officeDocument/2006/relationships/image" Target="../media/image1582.png"/><Relationship Id="rId860" Type="http://schemas.openxmlformats.org/officeDocument/2006/relationships/customXml" Target="../ink/ink1876.xml"/><Relationship Id="rId958" Type="http://schemas.openxmlformats.org/officeDocument/2006/relationships/customXml" Target="../ink/ink1927.xml"/><Relationship Id="rId1143" Type="http://schemas.openxmlformats.org/officeDocument/2006/relationships/customXml" Target="../ink/ink2021.xml"/><Relationship Id="rId1588" Type="http://schemas.openxmlformats.org/officeDocument/2006/relationships/image" Target="../media/image2214.png"/><Relationship Id="rId87" Type="http://schemas.openxmlformats.org/officeDocument/2006/relationships/customXml" Target="../ink/ink1487.xml"/><Relationship Id="rId513" Type="http://schemas.openxmlformats.org/officeDocument/2006/relationships/customXml" Target="../ink/ink1700.xml"/><Relationship Id="rId720" Type="http://schemas.openxmlformats.org/officeDocument/2006/relationships/image" Target="../media/image1789.png"/><Relationship Id="rId818" Type="http://schemas.openxmlformats.org/officeDocument/2006/relationships/customXml" Target="../ink/ink1854.xml"/><Relationship Id="rId1350" Type="http://schemas.openxmlformats.org/officeDocument/2006/relationships/image" Target="../media/image2095.png"/><Relationship Id="rId1448" Type="http://schemas.openxmlformats.org/officeDocument/2006/relationships/image" Target="../media/image2144.png"/><Relationship Id="rId1655" Type="http://schemas.openxmlformats.org/officeDocument/2006/relationships/customXml" Target="../ink/ink2278.xml"/><Relationship Id="rId1003" Type="http://schemas.openxmlformats.org/officeDocument/2006/relationships/image" Target="../media/image1923.png"/><Relationship Id="rId1210" Type="http://schemas.openxmlformats.org/officeDocument/2006/relationships/customXml" Target="../ink/ink2055.xml"/><Relationship Id="rId1308" Type="http://schemas.openxmlformats.org/officeDocument/2006/relationships/image" Target="../media/image2074.png"/><Relationship Id="rId1515" Type="http://schemas.openxmlformats.org/officeDocument/2006/relationships/customXml" Target="../ink/ink2208.xml"/><Relationship Id="rId1722" Type="http://schemas.openxmlformats.org/officeDocument/2006/relationships/image" Target="../media/image2281.png"/><Relationship Id="rId14" Type="http://schemas.openxmlformats.org/officeDocument/2006/relationships/image" Target="../media/image1436.png"/><Relationship Id="rId163" Type="http://schemas.openxmlformats.org/officeDocument/2006/relationships/customXml" Target="../ink/ink1525.xml"/><Relationship Id="rId370" Type="http://schemas.openxmlformats.org/officeDocument/2006/relationships/image" Target="../media/image1614.png"/><Relationship Id="rId230" Type="http://schemas.openxmlformats.org/officeDocument/2006/relationships/image" Target="../media/image1544.png"/><Relationship Id="rId468" Type="http://schemas.openxmlformats.org/officeDocument/2006/relationships/image" Target="../media/image1663.png"/><Relationship Id="rId675" Type="http://schemas.openxmlformats.org/officeDocument/2006/relationships/customXml" Target="../ink/ink1781.xml"/><Relationship Id="rId882" Type="http://schemas.openxmlformats.org/officeDocument/2006/relationships/customXml" Target="../ink/ink1888.xml"/><Relationship Id="rId1098" Type="http://schemas.openxmlformats.org/officeDocument/2006/relationships/customXml" Target="../ink/ink1998.xml"/><Relationship Id="rId328" Type="http://schemas.openxmlformats.org/officeDocument/2006/relationships/image" Target="../media/image1593.png"/><Relationship Id="rId535" Type="http://schemas.openxmlformats.org/officeDocument/2006/relationships/customXml" Target="../ink/ink1711.xml"/><Relationship Id="rId742" Type="http://schemas.openxmlformats.org/officeDocument/2006/relationships/image" Target="../media/image1800.png"/><Relationship Id="rId1165" Type="http://schemas.openxmlformats.org/officeDocument/2006/relationships/image" Target="../media/image2003.png"/><Relationship Id="rId1372" Type="http://schemas.openxmlformats.org/officeDocument/2006/relationships/image" Target="../media/image2106.png"/><Relationship Id="rId602" Type="http://schemas.openxmlformats.org/officeDocument/2006/relationships/image" Target="../media/image1730.png"/><Relationship Id="rId1025" Type="http://schemas.openxmlformats.org/officeDocument/2006/relationships/image" Target="../media/image1934.png"/><Relationship Id="rId1232" Type="http://schemas.openxmlformats.org/officeDocument/2006/relationships/customXml" Target="../ink/ink2066.xml"/><Relationship Id="rId1677" Type="http://schemas.openxmlformats.org/officeDocument/2006/relationships/customXml" Target="../ink/ink2289.xml"/><Relationship Id="rId907" Type="http://schemas.openxmlformats.org/officeDocument/2006/relationships/customXml" Target="../ink/ink1901.xml"/><Relationship Id="rId1537" Type="http://schemas.openxmlformats.org/officeDocument/2006/relationships/customXml" Target="../ink/ink2219.xml"/><Relationship Id="rId1744" Type="http://schemas.openxmlformats.org/officeDocument/2006/relationships/image" Target="../media/image2292.png"/><Relationship Id="rId36" Type="http://schemas.openxmlformats.org/officeDocument/2006/relationships/image" Target="../media/image1447.png"/><Relationship Id="rId1604" Type="http://schemas.openxmlformats.org/officeDocument/2006/relationships/image" Target="../media/image2222.png"/><Relationship Id="rId185" Type="http://schemas.openxmlformats.org/officeDocument/2006/relationships/customXml" Target="../ink/ink1536.xml"/><Relationship Id="rId392" Type="http://schemas.openxmlformats.org/officeDocument/2006/relationships/image" Target="../media/image1625.png"/><Relationship Id="rId697" Type="http://schemas.openxmlformats.org/officeDocument/2006/relationships/customXml" Target="../ink/ink1792.xml"/><Relationship Id="rId252" Type="http://schemas.openxmlformats.org/officeDocument/2006/relationships/image" Target="../media/image1555.png"/><Relationship Id="rId1187" Type="http://schemas.openxmlformats.org/officeDocument/2006/relationships/image" Target="../media/image2014.png"/><Relationship Id="rId112" Type="http://schemas.openxmlformats.org/officeDocument/2006/relationships/image" Target="../media/image1485.png"/><Relationship Id="rId557" Type="http://schemas.openxmlformats.org/officeDocument/2006/relationships/customXml" Target="../ink/ink1722.xml"/><Relationship Id="rId764" Type="http://schemas.openxmlformats.org/officeDocument/2006/relationships/customXml" Target="../ink/ink1826.xml"/><Relationship Id="rId971" Type="http://schemas.openxmlformats.org/officeDocument/2006/relationships/image" Target="../media/image1908.png"/><Relationship Id="rId1394" Type="http://schemas.openxmlformats.org/officeDocument/2006/relationships/image" Target="../media/image2117.png"/><Relationship Id="rId1699" Type="http://schemas.openxmlformats.org/officeDocument/2006/relationships/customXml" Target="../ink/ink2300.xml"/><Relationship Id="rId417" Type="http://schemas.openxmlformats.org/officeDocument/2006/relationships/customXml" Target="../ink/ink1652.xml"/><Relationship Id="rId624" Type="http://schemas.openxmlformats.org/officeDocument/2006/relationships/image" Target="../media/image1741.png"/><Relationship Id="rId831" Type="http://schemas.openxmlformats.org/officeDocument/2006/relationships/image" Target="../media/image1842.png"/><Relationship Id="rId1047" Type="http://schemas.openxmlformats.org/officeDocument/2006/relationships/image" Target="../media/image1945.png"/><Relationship Id="rId1254" Type="http://schemas.openxmlformats.org/officeDocument/2006/relationships/customXml" Target="../ink/ink2077.xml"/><Relationship Id="rId1461" Type="http://schemas.openxmlformats.org/officeDocument/2006/relationships/customXml" Target="../ink/ink2181.xml"/><Relationship Id="rId929" Type="http://schemas.openxmlformats.org/officeDocument/2006/relationships/customXml" Target="../ink/ink1912.xml"/><Relationship Id="rId1114" Type="http://schemas.openxmlformats.org/officeDocument/2006/relationships/customXml" Target="../ink/ink2006.xml"/><Relationship Id="rId1321" Type="http://schemas.openxmlformats.org/officeDocument/2006/relationships/customXml" Target="../ink/ink2111.xml"/><Relationship Id="rId1559" Type="http://schemas.openxmlformats.org/officeDocument/2006/relationships/customXml" Target="../ink/ink2230.xml"/><Relationship Id="rId58" Type="http://schemas.openxmlformats.org/officeDocument/2006/relationships/image" Target="../media/image1458.png"/><Relationship Id="rId1419" Type="http://schemas.openxmlformats.org/officeDocument/2006/relationships/customXml" Target="../ink/ink2160.xml"/><Relationship Id="rId1626" Type="http://schemas.openxmlformats.org/officeDocument/2006/relationships/image" Target="../media/image2233.png"/><Relationship Id="rId274" Type="http://schemas.openxmlformats.org/officeDocument/2006/relationships/image" Target="../media/image1566.png"/><Relationship Id="rId481" Type="http://schemas.openxmlformats.org/officeDocument/2006/relationships/customXml" Target="../ink/ink1684.xml"/><Relationship Id="rId134" Type="http://schemas.openxmlformats.org/officeDocument/2006/relationships/image" Target="../media/image1496.png"/><Relationship Id="rId579" Type="http://schemas.openxmlformats.org/officeDocument/2006/relationships/customXml" Target="../ink/ink1733.xml"/><Relationship Id="rId786" Type="http://schemas.openxmlformats.org/officeDocument/2006/relationships/image" Target="../media/image1820.png"/><Relationship Id="rId993" Type="http://schemas.openxmlformats.org/officeDocument/2006/relationships/image" Target="../media/image1918.png"/><Relationship Id="rId341" Type="http://schemas.openxmlformats.org/officeDocument/2006/relationships/customXml" Target="../ink/ink1614.xml"/><Relationship Id="rId439" Type="http://schemas.openxmlformats.org/officeDocument/2006/relationships/customXml" Target="../ink/ink1663.xml"/><Relationship Id="rId646" Type="http://schemas.openxmlformats.org/officeDocument/2006/relationships/image" Target="../media/image1752.png"/><Relationship Id="rId1069" Type="http://schemas.openxmlformats.org/officeDocument/2006/relationships/image" Target="../media/image1956.png"/><Relationship Id="rId1276" Type="http://schemas.openxmlformats.org/officeDocument/2006/relationships/customXml" Target="../ink/ink2088.xml"/><Relationship Id="rId1483" Type="http://schemas.openxmlformats.org/officeDocument/2006/relationships/customXml" Target="../ink/ink2192.xml"/><Relationship Id="rId201" Type="http://schemas.openxmlformats.org/officeDocument/2006/relationships/customXml" Target="../ink/ink1544.xml"/><Relationship Id="rId506" Type="http://schemas.openxmlformats.org/officeDocument/2006/relationships/image" Target="../media/image1682.png"/><Relationship Id="rId853" Type="http://schemas.openxmlformats.org/officeDocument/2006/relationships/image" Target="../media/image1852.png"/><Relationship Id="rId1136" Type="http://schemas.openxmlformats.org/officeDocument/2006/relationships/image" Target="../media/image1989.png"/><Relationship Id="rId1690" Type="http://schemas.openxmlformats.org/officeDocument/2006/relationships/image" Target="../media/image2265.png"/><Relationship Id="rId713" Type="http://schemas.openxmlformats.org/officeDocument/2006/relationships/customXml" Target="../ink/ink1800.xml"/><Relationship Id="rId920" Type="http://schemas.openxmlformats.org/officeDocument/2006/relationships/image" Target="../media/image1883.png"/><Relationship Id="rId1343" Type="http://schemas.openxmlformats.org/officeDocument/2006/relationships/customXml" Target="../ink/ink2122.xml"/><Relationship Id="rId1550" Type="http://schemas.openxmlformats.org/officeDocument/2006/relationships/image" Target="../media/image2195.png"/><Relationship Id="rId1648" Type="http://schemas.openxmlformats.org/officeDocument/2006/relationships/image" Target="../media/image2244.png"/><Relationship Id="rId1203" Type="http://schemas.openxmlformats.org/officeDocument/2006/relationships/image" Target="../media/image2022.png"/><Relationship Id="rId1410" Type="http://schemas.openxmlformats.org/officeDocument/2006/relationships/image" Target="../media/image2125.png"/><Relationship Id="rId1508" Type="http://schemas.openxmlformats.org/officeDocument/2006/relationships/image" Target="../media/image2174.png"/><Relationship Id="rId1715" Type="http://schemas.openxmlformats.org/officeDocument/2006/relationships/customXml" Target="../ink/ink2308.xml"/><Relationship Id="rId296" Type="http://schemas.openxmlformats.org/officeDocument/2006/relationships/image" Target="../media/image1577.png"/><Relationship Id="rId156" Type="http://schemas.openxmlformats.org/officeDocument/2006/relationships/image" Target="../media/image1507.png"/><Relationship Id="rId363" Type="http://schemas.openxmlformats.org/officeDocument/2006/relationships/customXml" Target="../ink/ink1625.xml"/><Relationship Id="rId570" Type="http://schemas.openxmlformats.org/officeDocument/2006/relationships/image" Target="../media/image1714.png"/><Relationship Id="rId223" Type="http://schemas.openxmlformats.org/officeDocument/2006/relationships/customXml" Target="../ink/ink1555.xml"/><Relationship Id="rId430" Type="http://schemas.openxmlformats.org/officeDocument/2006/relationships/image" Target="../media/image1644.png"/><Relationship Id="rId668" Type="http://schemas.openxmlformats.org/officeDocument/2006/relationships/image" Target="../media/image1763.png"/><Relationship Id="rId875" Type="http://schemas.openxmlformats.org/officeDocument/2006/relationships/customXml" Target="../ink/ink1884.xml"/><Relationship Id="rId1060" Type="http://schemas.openxmlformats.org/officeDocument/2006/relationships/customXml" Target="../ink/ink1979.xml"/><Relationship Id="rId1298" Type="http://schemas.openxmlformats.org/officeDocument/2006/relationships/image" Target="../media/image2069.png"/><Relationship Id="rId528" Type="http://schemas.openxmlformats.org/officeDocument/2006/relationships/image" Target="../media/image1693.png"/><Relationship Id="rId735" Type="http://schemas.openxmlformats.org/officeDocument/2006/relationships/customXml" Target="../ink/ink1811.xml"/><Relationship Id="rId942" Type="http://schemas.openxmlformats.org/officeDocument/2006/relationships/image" Target="../media/image1894.png"/><Relationship Id="rId1158" Type="http://schemas.openxmlformats.org/officeDocument/2006/relationships/customXml" Target="../ink/ink2029.xml"/><Relationship Id="rId1365" Type="http://schemas.openxmlformats.org/officeDocument/2006/relationships/customXml" Target="../ink/ink2133.xml"/><Relationship Id="rId1572" Type="http://schemas.openxmlformats.org/officeDocument/2006/relationships/image" Target="../media/image2206.png"/><Relationship Id="rId1018" Type="http://schemas.openxmlformats.org/officeDocument/2006/relationships/customXml" Target="../ink/ink1958.xml"/><Relationship Id="rId1225" Type="http://schemas.openxmlformats.org/officeDocument/2006/relationships/image" Target="../media/image2033.png"/><Relationship Id="rId1432" Type="http://schemas.openxmlformats.org/officeDocument/2006/relationships/image" Target="../media/image2136.png"/><Relationship Id="rId71" Type="http://schemas.openxmlformats.org/officeDocument/2006/relationships/customXml" Target="../ink/ink1479.xml"/><Relationship Id="rId802" Type="http://schemas.openxmlformats.org/officeDocument/2006/relationships/customXml" Target="../ink/ink1846.xml"/><Relationship Id="rId1737" Type="http://schemas.openxmlformats.org/officeDocument/2006/relationships/customXml" Target="../ink/ink2319.xml"/><Relationship Id="rId29" Type="http://schemas.openxmlformats.org/officeDocument/2006/relationships/customXml" Target="../ink/ink1458.xml"/><Relationship Id="rId178" Type="http://schemas.openxmlformats.org/officeDocument/2006/relationships/image" Target="../media/image1518.png"/><Relationship Id="rId385" Type="http://schemas.openxmlformats.org/officeDocument/2006/relationships/customXml" Target="../ink/ink1636.xml"/><Relationship Id="rId592" Type="http://schemas.openxmlformats.org/officeDocument/2006/relationships/image" Target="../media/image1725.png"/><Relationship Id="rId245" Type="http://schemas.openxmlformats.org/officeDocument/2006/relationships/customXml" Target="../ink/ink1566.xml"/><Relationship Id="rId452" Type="http://schemas.openxmlformats.org/officeDocument/2006/relationships/image" Target="../media/image1655.png"/><Relationship Id="rId897" Type="http://schemas.openxmlformats.org/officeDocument/2006/relationships/customXml" Target="../ink/ink1896.xml"/><Relationship Id="rId1082" Type="http://schemas.openxmlformats.org/officeDocument/2006/relationships/customXml" Target="../ink/ink1990.xml"/><Relationship Id="rId105" Type="http://schemas.openxmlformats.org/officeDocument/2006/relationships/customXml" Target="../ink/ink1496.xml"/><Relationship Id="rId312" Type="http://schemas.openxmlformats.org/officeDocument/2006/relationships/image" Target="../media/image1585.png"/><Relationship Id="rId757" Type="http://schemas.openxmlformats.org/officeDocument/2006/relationships/customXml" Target="../ink/ink1822.xml"/><Relationship Id="rId964" Type="http://schemas.openxmlformats.org/officeDocument/2006/relationships/customXml" Target="../ink/ink1930.xml"/><Relationship Id="rId1387" Type="http://schemas.openxmlformats.org/officeDocument/2006/relationships/customXml" Target="../ink/ink2144.xml"/><Relationship Id="rId1594" Type="http://schemas.openxmlformats.org/officeDocument/2006/relationships/image" Target="../media/image2217.png"/><Relationship Id="rId93" Type="http://schemas.openxmlformats.org/officeDocument/2006/relationships/customXml" Target="../ink/ink1490.xml"/><Relationship Id="rId617" Type="http://schemas.openxmlformats.org/officeDocument/2006/relationships/customXml" Target="../ink/ink1752.xml"/><Relationship Id="rId824" Type="http://schemas.openxmlformats.org/officeDocument/2006/relationships/customXml" Target="../ink/ink1857.xml"/><Relationship Id="rId1247" Type="http://schemas.openxmlformats.org/officeDocument/2006/relationships/image" Target="../media/image2044.png"/><Relationship Id="rId1454" Type="http://schemas.openxmlformats.org/officeDocument/2006/relationships/image" Target="../media/image2147.png"/><Relationship Id="rId1661" Type="http://schemas.openxmlformats.org/officeDocument/2006/relationships/customXml" Target="../ink/ink2281.xml"/><Relationship Id="rId1107" Type="http://schemas.openxmlformats.org/officeDocument/2006/relationships/image" Target="../media/image1975.png"/><Relationship Id="rId1314" Type="http://schemas.openxmlformats.org/officeDocument/2006/relationships/image" Target="../media/image2077.png"/><Relationship Id="rId1521" Type="http://schemas.openxmlformats.org/officeDocument/2006/relationships/customXml" Target="../ink/ink2211.xml"/><Relationship Id="rId1759" Type="http://schemas.openxmlformats.org/officeDocument/2006/relationships/customXml" Target="../ink/ink2330.xml"/><Relationship Id="rId1619" Type="http://schemas.openxmlformats.org/officeDocument/2006/relationships/customXml" Target="../ink/ink2260.xml"/><Relationship Id="rId20" Type="http://schemas.openxmlformats.org/officeDocument/2006/relationships/image" Target="../media/image1439.png"/><Relationship Id="rId267" Type="http://schemas.openxmlformats.org/officeDocument/2006/relationships/customXml" Target="../ink/ink1577.xml"/><Relationship Id="rId474" Type="http://schemas.openxmlformats.org/officeDocument/2006/relationships/image" Target="../media/image1666.png"/><Relationship Id="rId127" Type="http://schemas.openxmlformats.org/officeDocument/2006/relationships/customXml" Target="../ink/ink1507.xml"/><Relationship Id="rId681" Type="http://schemas.openxmlformats.org/officeDocument/2006/relationships/customXml" Target="../ink/ink1784.xml"/><Relationship Id="rId779" Type="http://schemas.openxmlformats.org/officeDocument/2006/relationships/image" Target="../media/image1817.png"/><Relationship Id="rId986" Type="http://schemas.openxmlformats.org/officeDocument/2006/relationships/customXml" Target="../ink/ink1942.xml"/><Relationship Id="rId334" Type="http://schemas.openxmlformats.org/officeDocument/2006/relationships/image" Target="../media/image1596.png"/><Relationship Id="rId541" Type="http://schemas.openxmlformats.org/officeDocument/2006/relationships/customXml" Target="../ink/ink1714.xml"/><Relationship Id="rId639" Type="http://schemas.openxmlformats.org/officeDocument/2006/relationships/customXml" Target="../ink/ink1763.xml"/><Relationship Id="rId1171" Type="http://schemas.openxmlformats.org/officeDocument/2006/relationships/image" Target="../media/image2006.png"/><Relationship Id="rId1269" Type="http://schemas.openxmlformats.org/officeDocument/2006/relationships/image" Target="../media/image2055.png"/><Relationship Id="rId1476" Type="http://schemas.openxmlformats.org/officeDocument/2006/relationships/image" Target="../media/image2158.png"/><Relationship Id="rId401" Type="http://schemas.openxmlformats.org/officeDocument/2006/relationships/customXml" Target="../ink/ink1644.xml"/><Relationship Id="rId846" Type="http://schemas.openxmlformats.org/officeDocument/2006/relationships/customXml" Target="../ink/ink1869.xml"/><Relationship Id="rId1031" Type="http://schemas.openxmlformats.org/officeDocument/2006/relationships/image" Target="../media/image1937.png"/><Relationship Id="rId1129" Type="http://schemas.openxmlformats.org/officeDocument/2006/relationships/image" Target="../media/image1986.png"/><Relationship Id="rId1683" Type="http://schemas.openxmlformats.org/officeDocument/2006/relationships/customXml" Target="../ink/ink2292.xml"/><Relationship Id="rId706" Type="http://schemas.openxmlformats.org/officeDocument/2006/relationships/image" Target="../media/image1782.png"/><Relationship Id="rId913" Type="http://schemas.openxmlformats.org/officeDocument/2006/relationships/customXml" Target="../ink/ink1904.xml"/><Relationship Id="rId1336" Type="http://schemas.openxmlformats.org/officeDocument/2006/relationships/image" Target="../media/image2088.png"/><Relationship Id="rId1543" Type="http://schemas.openxmlformats.org/officeDocument/2006/relationships/customXml" Target="../ink/ink2222.xml"/><Relationship Id="rId1750" Type="http://schemas.openxmlformats.org/officeDocument/2006/relationships/image" Target="../media/image2295.png"/><Relationship Id="rId42" Type="http://schemas.openxmlformats.org/officeDocument/2006/relationships/image" Target="../media/image1450.png"/><Relationship Id="rId1403" Type="http://schemas.openxmlformats.org/officeDocument/2006/relationships/customXml" Target="../ink/ink2152.xml"/><Relationship Id="rId1610" Type="http://schemas.openxmlformats.org/officeDocument/2006/relationships/image" Target="../media/image2225.png"/><Relationship Id="rId191" Type="http://schemas.openxmlformats.org/officeDocument/2006/relationships/customXml" Target="../ink/ink1539.xml"/><Relationship Id="rId1708" Type="http://schemas.openxmlformats.org/officeDocument/2006/relationships/image" Target="../media/image2274.png"/><Relationship Id="rId289" Type="http://schemas.openxmlformats.org/officeDocument/2006/relationships/customXml" Target="../ink/ink1588.xml"/><Relationship Id="rId496" Type="http://schemas.openxmlformats.org/officeDocument/2006/relationships/image" Target="../media/image1677.png"/><Relationship Id="rId149" Type="http://schemas.openxmlformats.org/officeDocument/2006/relationships/customXml" Target="../ink/ink1518.xml"/><Relationship Id="rId356" Type="http://schemas.openxmlformats.org/officeDocument/2006/relationships/image" Target="../media/image1607.png"/><Relationship Id="rId563" Type="http://schemas.openxmlformats.org/officeDocument/2006/relationships/customXml" Target="../ink/ink1725.xml"/><Relationship Id="rId770" Type="http://schemas.openxmlformats.org/officeDocument/2006/relationships/customXml" Target="../ink/ink1829.xml"/><Relationship Id="rId1193" Type="http://schemas.openxmlformats.org/officeDocument/2006/relationships/image" Target="../media/image2017.png"/><Relationship Id="rId216" Type="http://schemas.openxmlformats.org/officeDocument/2006/relationships/image" Target="../media/image1537.png"/><Relationship Id="rId423" Type="http://schemas.openxmlformats.org/officeDocument/2006/relationships/customXml" Target="../ink/ink1655.xml"/><Relationship Id="rId868" Type="http://schemas.openxmlformats.org/officeDocument/2006/relationships/customXml" Target="../ink/ink1880.xml"/><Relationship Id="rId1053" Type="http://schemas.openxmlformats.org/officeDocument/2006/relationships/image" Target="../media/image1948.png"/><Relationship Id="rId1260" Type="http://schemas.openxmlformats.org/officeDocument/2006/relationships/customXml" Target="../ink/ink2080.xml"/><Relationship Id="rId1498" Type="http://schemas.openxmlformats.org/officeDocument/2006/relationships/image" Target="../media/image2169.png"/><Relationship Id="rId630" Type="http://schemas.openxmlformats.org/officeDocument/2006/relationships/image" Target="../media/image1744.png"/><Relationship Id="rId728" Type="http://schemas.openxmlformats.org/officeDocument/2006/relationships/image" Target="../media/image1793.png"/><Relationship Id="rId935" Type="http://schemas.openxmlformats.org/officeDocument/2006/relationships/customXml" Target="../ink/ink1915.xml"/><Relationship Id="rId1358" Type="http://schemas.openxmlformats.org/officeDocument/2006/relationships/image" Target="../media/image2099.png"/><Relationship Id="rId1565" Type="http://schemas.openxmlformats.org/officeDocument/2006/relationships/customXml" Target="../ink/ink2233.xml"/><Relationship Id="rId64" Type="http://schemas.openxmlformats.org/officeDocument/2006/relationships/image" Target="../media/image1461.png"/><Relationship Id="rId1120" Type="http://schemas.openxmlformats.org/officeDocument/2006/relationships/customXml" Target="../ink/ink2009.xml"/><Relationship Id="rId1218" Type="http://schemas.openxmlformats.org/officeDocument/2006/relationships/customXml" Target="../ink/ink2059.xml"/><Relationship Id="rId1425" Type="http://schemas.openxmlformats.org/officeDocument/2006/relationships/customXml" Target="../ink/ink2163.xml"/><Relationship Id="rId1632" Type="http://schemas.openxmlformats.org/officeDocument/2006/relationships/image" Target="../media/image2236.png"/><Relationship Id="rId280" Type="http://schemas.openxmlformats.org/officeDocument/2006/relationships/image" Target="../media/image1569.png"/><Relationship Id="rId140" Type="http://schemas.openxmlformats.org/officeDocument/2006/relationships/image" Target="../media/image1499.png"/><Relationship Id="rId378" Type="http://schemas.openxmlformats.org/officeDocument/2006/relationships/image" Target="../media/image1618.png"/><Relationship Id="rId585" Type="http://schemas.openxmlformats.org/officeDocument/2006/relationships/customXml" Target="../ink/ink1736.xml"/><Relationship Id="rId792" Type="http://schemas.openxmlformats.org/officeDocument/2006/relationships/customXml" Target="../ink/ink1841.xml"/><Relationship Id="rId6" Type="http://schemas.openxmlformats.org/officeDocument/2006/relationships/image" Target="../media/image1432.png"/><Relationship Id="rId238" Type="http://schemas.openxmlformats.org/officeDocument/2006/relationships/image" Target="../media/image1548.png"/><Relationship Id="rId445" Type="http://schemas.openxmlformats.org/officeDocument/2006/relationships/customXml" Target="../ink/ink1666.xml"/><Relationship Id="rId652" Type="http://schemas.openxmlformats.org/officeDocument/2006/relationships/image" Target="../media/image1755.png"/><Relationship Id="rId1075" Type="http://schemas.openxmlformats.org/officeDocument/2006/relationships/image" Target="../media/image1959.png"/><Relationship Id="rId1282" Type="http://schemas.openxmlformats.org/officeDocument/2006/relationships/customXml" Target="../ink/ink2091.xml"/><Relationship Id="rId305" Type="http://schemas.openxmlformats.org/officeDocument/2006/relationships/customXml" Target="../ink/ink1596.xml"/><Relationship Id="rId512" Type="http://schemas.openxmlformats.org/officeDocument/2006/relationships/image" Target="../media/image1685.png"/><Relationship Id="rId957" Type="http://schemas.openxmlformats.org/officeDocument/2006/relationships/image" Target="../media/image1901.png"/><Relationship Id="rId1142" Type="http://schemas.openxmlformats.org/officeDocument/2006/relationships/image" Target="../media/image1992.png"/><Relationship Id="rId1587" Type="http://schemas.openxmlformats.org/officeDocument/2006/relationships/customXml" Target="../ink/ink2244.xml"/><Relationship Id="rId86" Type="http://schemas.openxmlformats.org/officeDocument/2006/relationships/image" Target="../media/image1472.png"/><Relationship Id="rId817" Type="http://schemas.openxmlformats.org/officeDocument/2006/relationships/image" Target="../media/image1835.png"/><Relationship Id="rId1002" Type="http://schemas.openxmlformats.org/officeDocument/2006/relationships/customXml" Target="../ink/ink1950.xml"/><Relationship Id="rId1447" Type="http://schemas.openxmlformats.org/officeDocument/2006/relationships/customXml" Target="../ink/ink2174.xml"/><Relationship Id="rId1654" Type="http://schemas.openxmlformats.org/officeDocument/2006/relationships/image" Target="../media/image2247.png"/><Relationship Id="rId1307" Type="http://schemas.openxmlformats.org/officeDocument/2006/relationships/customXml" Target="../ink/ink2104.xml"/><Relationship Id="rId1514" Type="http://schemas.openxmlformats.org/officeDocument/2006/relationships/image" Target="../media/image2177.png"/><Relationship Id="rId1721" Type="http://schemas.openxmlformats.org/officeDocument/2006/relationships/customXml" Target="../ink/ink2311.xml"/><Relationship Id="rId13" Type="http://schemas.openxmlformats.org/officeDocument/2006/relationships/customXml" Target="../ink/ink1450.xml"/><Relationship Id="rId162" Type="http://schemas.openxmlformats.org/officeDocument/2006/relationships/image" Target="../media/image1510.png"/><Relationship Id="rId467" Type="http://schemas.openxmlformats.org/officeDocument/2006/relationships/customXml" Target="../ink/ink1677.xml"/><Relationship Id="rId1097" Type="http://schemas.openxmlformats.org/officeDocument/2006/relationships/image" Target="../media/image1970.png"/><Relationship Id="rId674" Type="http://schemas.openxmlformats.org/officeDocument/2006/relationships/image" Target="../media/image1766.png"/><Relationship Id="rId881" Type="http://schemas.openxmlformats.org/officeDocument/2006/relationships/image" Target="../media/image1360.png"/><Relationship Id="rId979" Type="http://schemas.openxmlformats.org/officeDocument/2006/relationships/image" Target="../media/image1912.png"/><Relationship Id="rId327" Type="http://schemas.openxmlformats.org/officeDocument/2006/relationships/customXml" Target="../ink/ink1607.xml"/><Relationship Id="rId534" Type="http://schemas.openxmlformats.org/officeDocument/2006/relationships/image" Target="../media/image1696.png"/><Relationship Id="rId741" Type="http://schemas.openxmlformats.org/officeDocument/2006/relationships/customXml" Target="../ink/ink1814.xml"/><Relationship Id="rId839" Type="http://schemas.openxmlformats.org/officeDocument/2006/relationships/image" Target="../media/image1846.png"/><Relationship Id="rId1164" Type="http://schemas.openxmlformats.org/officeDocument/2006/relationships/customXml" Target="../ink/ink2032.xml"/><Relationship Id="rId1371" Type="http://schemas.openxmlformats.org/officeDocument/2006/relationships/customXml" Target="../ink/ink2136.xml"/><Relationship Id="rId1469" Type="http://schemas.openxmlformats.org/officeDocument/2006/relationships/customXml" Target="../ink/ink2185.xml"/><Relationship Id="rId601" Type="http://schemas.openxmlformats.org/officeDocument/2006/relationships/customXml" Target="../ink/ink1744.xml"/><Relationship Id="rId1024" Type="http://schemas.openxmlformats.org/officeDocument/2006/relationships/customXml" Target="../ink/ink1961.xml"/><Relationship Id="rId1231" Type="http://schemas.openxmlformats.org/officeDocument/2006/relationships/image" Target="../media/image2036.png"/><Relationship Id="rId1676" Type="http://schemas.openxmlformats.org/officeDocument/2006/relationships/image" Target="../media/image2258.png"/><Relationship Id="rId906" Type="http://schemas.openxmlformats.org/officeDocument/2006/relationships/image" Target="../media/image1876.png"/><Relationship Id="rId1329" Type="http://schemas.openxmlformats.org/officeDocument/2006/relationships/customXml" Target="../ink/ink2115.xml"/><Relationship Id="rId1536" Type="http://schemas.openxmlformats.org/officeDocument/2006/relationships/image" Target="../media/image2188.png"/><Relationship Id="rId1743" Type="http://schemas.openxmlformats.org/officeDocument/2006/relationships/customXml" Target="../ink/ink2322.xml"/><Relationship Id="rId35" Type="http://schemas.openxmlformats.org/officeDocument/2006/relationships/customXml" Target="../ink/ink1461.xml"/><Relationship Id="rId1603" Type="http://schemas.openxmlformats.org/officeDocument/2006/relationships/customXml" Target="../ink/ink2252.xml"/><Relationship Id="rId184" Type="http://schemas.openxmlformats.org/officeDocument/2006/relationships/image" Target="../media/image1521.png"/><Relationship Id="rId391" Type="http://schemas.openxmlformats.org/officeDocument/2006/relationships/customXml" Target="../ink/ink1639.xml"/><Relationship Id="rId251" Type="http://schemas.openxmlformats.org/officeDocument/2006/relationships/customXml" Target="../ink/ink1569.xml"/><Relationship Id="rId489" Type="http://schemas.openxmlformats.org/officeDocument/2006/relationships/customXml" Target="../ink/ink1688.xml"/><Relationship Id="rId696" Type="http://schemas.openxmlformats.org/officeDocument/2006/relationships/image" Target="../media/image1777.png"/><Relationship Id="rId349" Type="http://schemas.openxmlformats.org/officeDocument/2006/relationships/customXml" Target="../ink/ink1618.xml"/><Relationship Id="rId556" Type="http://schemas.openxmlformats.org/officeDocument/2006/relationships/image" Target="../media/image1707.png"/><Relationship Id="rId763" Type="http://schemas.openxmlformats.org/officeDocument/2006/relationships/image" Target="../media/image1809.png"/><Relationship Id="rId1186" Type="http://schemas.openxmlformats.org/officeDocument/2006/relationships/customXml" Target="../ink/ink2043.xml"/><Relationship Id="rId1393" Type="http://schemas.openxmlformats.org/officeDocument/2006/relationships/customXml" Target="../ink/ink2147.xml"/><Relationship Id="rId111" Type="http://schemas.openxmlformats.org/officeDocument/2006/relationships/customXml" Target="../ink/ink1499.xml"/><Relationship Id="rId209" Type="http://schemas.openxmlformats.org/officeDocument/2006/relationships/customXml" Target="../ink/ink1548.xml"/><Relationship Id="rId416" Type="http://schemas.openxmlformats.org/officeDocument/2006/relationships/image" Target="../media/image1637.png"/><Relationship Id="rId970" Type="http://schemas.openxmlformats.org/officeDocument/2006/relationships/customXml" Target="../ink/ink1933.xml"/><Relationship Id="rId1046" Type="http://schemas.openxmlformats.org/officeDocument/2006/relationships/customXml" Target="../ink/ink1972.xml"/><Relationship Id="rId1253" Type="http://schemas.openxmlformats.org/officeDocument/2006/relationships/image" Target="../media/image2047.png"/><Relationship Id="rId1698" Type="http://schemas.openxmlformats.org/officeDocument/2006/relationships/image" Target="../media/image2269.png"/><Relationship Id="rId623" Type="http://schemas.openxmlformats.org/officeDocument/2006/relationships/customXml" Target="../ink/ink1755.xml"/><Relationship Id="rId830" Type="http://schemas.openxmlformats.org/officeDocument/2006/relationships/customXml" Target="../ink/ink1860.xml"/><Relationship Id="rId928" Type="http://schemas.openxmlformats.org/officeDocument/2006/relationships/image" Target="../media/image1887.png"/><Relationship Id="rId1460" Type="http://schemas.openxmlformats.org/officeDocument/2006/relationships/image" Target="../media/image2150.png"/><Relationship Id="rId1558" Type="http://schemas.openxmlformats.org/officeDocument/2006/relationships/image" Target="../media/image2199.png"/><Relationship Id="rId57" Type="http://schemas.openxmlformats.org/officeDocument/2006/relationships/customXml" Target="../ink/ink1472.xml"/><Relationship Id="rId1113" Type="http://schemas.openxmlformats.org/officeDocument/2006/relationships/image" Target="../media/image1978.png"/><Relationship Id="rId1320" Type="http://schemas.openxmlformats.org/officeDocument/2006/relationships/image" Target="../media/image2080.png"/><Relationship Id="rId1418" Type="http://schemas.openxmlformats.org/officeDocument/2006/relationships/image" Target="../media/image2129.png"/><Relationship Id="rId1625" Type="http://schemas.openxmlformats.org/officeDocument/2006/relationships/customXml" Target="../ink/ink2263.xml"/><Relationship Id="rId273" Type="http://schemas.openxmlformats.org/officeDocument/2006/relationships/customXml" Target="../ink/ink1580.xml"/><Relationship Id="rId480" Type="http://schemas.openxmlformats.org/officeDocument/2006/relationships/image" Target="../media/image1669.png"/><Relationship Id="rId133" Type="http://schemas.openxmlformats.org/officeDocument/2006/relationships/customXml" Target="../ink/ink1510.xml"/><Relationship Id="rId340" Type="http://schemas.openxmlformats.org/officeDocument/2006/relationships/image" Target="../media/image1599.png"/><Relationship Id="rId578" Type="http://schemas.openxmlformats.org/officeDocument/2006/relationships/image" Target="../media/image1718.png"/><Relationship Id="rId785" Type="http://schemas.openxmlformats.org/officeDocument/2006/relationships/customXml" Target="../ink/ink1837.xml"/><Relationship Id="rId992" Type="http://schemas.openxmlformats.org/officeDocument/2006/relationships/customXml" Target="../ink/ink1945.xml"/><Relationship Id="rId200" Type="http://schemas.openxmlformats.org/officeDocument/2006/relationships/image" Target="../media/image1529.png"/><Relationship Id="rId438" Type="http://schemas.openxmlformats.org/officeDocument/2006/relationships/image" Target="../media/image1648.png"/><Relationship Id="rId645" Type="http://schemas.openxmlformats.org/officeDocument/2006/relationships/customXml" Target="../ink/ink1766.xml"/><Relationship Id="rId852" Type="http://schemas.openxmlformats.org/officeDocument/2006/relationships/customXml" Target="../ink/ink1872.xml"/><Relationship Id="rId1068" Type="http://schemas.openxmlformats.org/officeDocument/2006/relationships/customXml" Target="../ink/ink1983.xml"/><Relationship Id="rId1275" Type="http://schemas.openxmlformats.org/officeDocument/2006/relationships/image" Target="../media/image2058.png"/><Relationship Id="rId1482" Type="http://schemas.openxmlformats.org/officeDocument/2006/relationships/image" Target="../media/image2161.png"/><Relationship Id="rId505" Type="http://schemas.openxmlformats.org/officeDocument/2006/relationships/customXml" Target="../ink/ink1696.xml"/><Relationship Id="rId712" Type="http://schemas.openxmlformats.org/officeDocument/2006/relationships/image" Target="../media/image1785.png"/><Relationship Id="rId1135" Type="http://schemas.openxmlformats.org/officeDocument/2006/relationships/customXml" Target="../ink/ink2017.xml"/><Relationship Id="rId1342" Type="http://schemas.openxmlformats.org/officeDocument/2006/relationships/image" Target="../media/image2091.png"/><Relationship Id="rId79" Type="http://schemas.openxmlformats.org/officeDocument/2006/relationships/customXml" Target="../ink/ink1483.xml"/><Relationship Id="rId1202" Type="http://schemas.openxmlformats.org/officeDocument/2006/relationships/customXml" Target="../ink/ink2051.xml"/><Relationship Id="rId1647" Type="http://schemas.openxmlformats.org/officeDocument/2006/relationships/customXml" Target="../ink/ink2274.xml"/><Relationship Id="rId1507" Type="http://schemas.openxmlformats.org/officeDocument/2006/relationships/customXml" Target="../ink/ink2204.xml"/><Relationship Id="rId1714" Type="http://schemas.openxmlformats.org/officeDocument/2006/relationships/image" Target="../media/image2277.png"/><Relationship Id="rId295" Type="http://schemas.openxmlformats.org/officeDocument/2006/relationships/customXml" Target="../ink/ink1591.xml"/><Relationship Id="rId155" Type="http://schemas.openxmlformats.org/officeDocument/2006/relationships/customXml" Target="../ink/ink1521.xml"/><Relationship Id="rId362" Type="http://schemas.openxmlformats.org/officeDocument/2006/relationships/image" Target="../media/image1610.png"/><Relationship Id="rId1297" Type="http://schemas.openxmlformats.org/officeDocument/2006/relationships/customXml" Target="../ink/ink2099.xml"/><Relationship Id="rId222" Type="http://schemas.openxmlformats.org/officeDocument/2006/relationships/image" Target="../media/image1540.png"/><Relationship Id="rId667" Type="http://schemas.openxmlformats.org/officeDocument/2006/relationships/customXml" Target="../ink/ink1777.xml"/><Relationship Id="rId874" Type="http://schemas.openxmlformats.org/officeDocument/2006/relationships/customXml" Target="../ink/ink1883.xml"/><Relationship Id="rId527" Type="http://schemas.openxmlformats.org/officeDocument/2006/relationships/customXml" Target="../ink/ink1707.xml"/><Relationship Id="rId734" Type="http://schemas.openxmlformats.org/officeDocument/2006/relationships/image" Target="../media/image1796.png"/><Relationship Id="rId941" Type="http://schemas.openxmlformats.org/officeDocument/2006/relationships/customXml" Target="../ink/ink1918.xml"/><Relationship Id="rId1157" Type="http://schemas.openxmlformats.org/officeDocument/2006/relationships/image" Target="../media/image1999.png"/><Relationship Id="rId1364" Type="http://schemas.openxmlformats.org/officeDocument/2006/relationships/image" Target="../media/image2102.png"/><Relationship Id="rId1571" Type="http://schemas.openxmlformats.org/officeDocument/2006/relationships/customXml" Target="../ink/ink2236.xml"/><Relationship Id="rId70" Type="http://schemas.openxmlformats.org/officeDocument/2006/relationships/image" Target="../media/image1464.png"/><Relationship Id="rId801" Type="http://schemas.openxmlformats.org/officeDocument/2006/relationships/image" Target="../media/image1827.png"/><Relationship Id="rId1017" Type="http://schemas.openxmlformats.org/officeDocument/2006/relationships/image" Target="../media/image1930.png"/><Relationship Id="rId1224" Type="http://schemas.openxmlformats.org/officeDocument/2006/relationships/customXml" Target="../ink/ink2062.xml"/><Relationship Id="rId1431" Type="http://schemas.openxmlformats.org/officeDocument/2006/relationships/customXml" Target="../ink/ink2166.xml"/><Relationship Id="rId1669" Type="http://schemas.openxmlformats.org/officeDocument/2006/relationships/customXml" Target="../ink/ink2285.xml"/><Relationship Id="rId1529" Type="http://schemas.openxmlformats.org/officeDocument/2006/relationships/customXml" Target="../ink/ink2215.xml"/><Relationship Id="rId1736" Type="http://schemas.openxmlformats.org/officeDocument/2006/relationships/image" Target="../media/image2288.png"/><Relationship Id="rId28" Type="http://schemas.openxmlformats.org/officeDocument/2006/relationships/image" Target="../media/image1443.png"/><Relationship Id="rId177" Type="http://schemas.openxmlformats.org/officeDocument/2006/relationships/customXml" Target="../ink/ink1532.xml"/><Relationship Id="rId384" Type="http://schemas.openxmlformats.org/officeDocument/2006/relationships/image" Target="../media/image1621.png"/><Relationship Id="rId591" Type="http://schemas.openxmlformats.org/officeDocument/2006/relationships/customXml" Target="../ink/ink1739.xml"/><Relationship Id="rId244" Type="http://schemas.openxmlformats.org/officeDocument/2006/relationships/image" Target="../media/image1551.png"/><Relationship Id="rId689" Type="http://schemas.openxmlformats.org/officeDocument/2006/relationships/customXml" Target="../ink/ink1788.xml"/><Relationship Id="rId896" Type="http://schemas.openxmlformats.org/officeDocument/2006/relationships/image" Target="../media/image1871.png"/><Relationship Id="rId1081" Type="http://schemas.openxmlformats.org/officeDocument/2006/relationships/image" Target="../media/image1962.png"/><Relationship Id="rId451" Type="http://schemas.openxmlformats.org/officeDocument/2006/relationships/customXml" Target="../ink/ink1669.xml"/><Relationship Id="rId549" Type="http://schemas.openxmlformats.org/officeDocument/2006/relationships/customXml" Target="../ink/ink1718.xml"/><Relationship Id="rId756" Type="http://schemas.openxmlformats.org/officeDocument/2006/relationships/image" Target="../media/image1806.png"/><Relationship Id="rId1179" Type="http://schemas.openxmlformats.org/officeDocument/2006/relationships/image" Target="../media/image2010.png"/><Relationship Id="rId1386" Type="http://schemas.openxmlformats.org/officeDocument/2006/relationships/image" Target="../media/image2113.png"/><Relationship Id="rId1593" Type="http://schemas.openxmlformats.org/officeDocument/2006/relationships/customXml" Target="../ink/ink2247.xml"/><Relationship Id="rId104" Type="http://schemas.openxmlformats.org/officeDocument/2006/relationships/image" Target="../media/image1481.png"/><Relationship Id="rId311" Type="http://schemas.openxmlformats.org/officeDocument/2006/relationships/customXml" Target="../ink/ink1599.xml"/><Relationship Id="rId409" Type="http://schemas.openxmlformats.org/officeDocument/2006/relationships/customXml" Target="../ink/ink1648.xml"/><Relationship Id="rId963" Type="http://schemas.openxmlformats.org/officeDocument/2006/relationships/image" Target="../media/image1904.png"/><Relationship Id="rId1039" Type="http://schemas.openxmlformats.org/officeDocument/2006/relationships/image" Target="../media/image1941.png"/><Relationship Id="rId1246" Type="http://schemas.openxmlformats.org/officeDocument/2006/relationships/customXml" Target="../ink/ink2073.xml"/><Relationship Id="rId92" Type="http://schemas.openxmlformats.org/officeDocument/2006/relationships/image" Target="../media/image1475.png"/><Relationship Id="rId616" Type="http://schemas.openxmlformats.org/officeDocument/2006/relationships/image" Target="../media/image1737.png"/><Relationship Id="rId823" Type="http://schemas.openxmlformats.org/officeDocument/2006/relationships/image" Target="../media/image1838.png"/><Relationship Id="rId1453" Type="http://schemas.openxmlformats.org/officeDocument/2006/relationships/customXml" Target="../ink/ink2177.xml"/><Relationship Id="rId1660" Type="http://schemas.openxmlformats.org/officeDocument/2006/relationships/image" Target="../media/image2250.png"/><Relationship Id="rId1758" Type="http://schemas.openxmlformats.org/officeDocument/2006/relationships/image" Target="../media/image2299.png"/><Relationship Id="rId1106" Type="http://schemas.openxmlformats.org/officeDocument/2006/relationships/customXml" Target="../ink/ink2002.xml"/><Relationship Id="rId1313" Type="http://schemas.openxmlformats.org/officeDocument/2006/relationships/customXml" Target="../ink/ink2107.xml"/><Relationship Id="rId1520" Type="http://schemas.openxmlformats.org/officeDocument/2006/relationships/image" Target="../media/image2180.png"/><Relationship Id="rId1618" Type="http://schemas.openxmlformats.org/officeDocument/2006/relationships/image" Target="../media/image2229.png"/><Relationship Id="rId199" Type="http://schemas.openxmlformats.org/officeDocument/2006/relationships/customXml" Target="../ink/ink1543.xml"/><Relationship Id="rId266" Type="http://schemas.openxmlformats.org/officeDocument/2006/relationships/image" Target="../media/image1562.png"/><Relationship Id="rId473" Type="http://schemas.openxmlformats.org/officeDocument/2006/relationships/customXml" Target="../ink/ink1680.xml"/><Relationship Id="rId680" Type="http://schemas.openxmlformats.org/officeDocument/2006/relationships/image" Target="../media/image1769.png"/><Relationship Id="rId126" Type="http://schemas.openxmlformats.org/officeDocument/2006/relationships/image" Target="../media/image1492.png"/><Relationship Id="rId333" Type="http://schemas.openxmlformats.org/officeDocument/2006/relationships/customXml" Target="../ink/ink1610.xml"/><Relationship Id="rId540" Type="http://schemas.openxmlformats.org/officeDocument/2006/relationships/image" Target="../media/image1699.png"/><Relationship Id="rId778" Type="http://schemas.openxmlformats.org/officeDocument/2006/relationships/customXml" Target="../ink/ink1833.xml"/><Relationship Id="rId985" Type="http://schemas.openxmlformats.org/officeDocument/2006/relationships/customXml" Target="../ink/ink1941.xml"/><Relationship Id="rId1170" Type="http://schemas.openxmlformats.org/officeDocument/2006/relationships/customXml" Target="../ink/ink2035.xml"/><Relationship Id="rId638" Type="http://schemas.openxmlformats.org/officeDocument/2006/relationships/image" Target="../media/image1748.png"/><Relationship Id="rId845" Type="http://schemas.openxmlformats.org/officeDocument/2006/relationships/image" Target="../media/image1848.png"/><Relationship Id="rId1030" Type="http://schemas.openxmlformats.org/officeDocument/2006/relationships/customXml" Target="../ink/ink1964.xml"/><Relationship Id="rId1268" Type="http://schemas.openxmlformats.org/officeDocument/2006/relationships/customXml" Target="../ink/ink2084.xml"/><Relationship Id="rId1475" Type="http://schemas.openxmlformats.org/officeDocument/2006/relationships/customXml" Target="../ink/ink2188.xml"/><Relationship Id="rId1682" Type="http://schemas.openxmlformats.org/officeDocument/2006/relationships/image" Target="../media/image2261.png"/><Relationship Id="rId400" Type="http://schemas.openxmlformats.org/officeDocument/2006/relationships/image" Target="../media/image1629.png"/><Relationship Id="rId705" Type="http://schemas.openxmlformats.org/officeDocument/2006/relationships/customXml" Target="../ink/ink1796.xml"/><Relationship Id="rId1128" Type="http://schemas.openxmlformats.org/officeDocument/2006/relationships/customXml" Target="../ink/ink2013.xml"/><Relationship Id="rId1335" Type="http://schemas.openxmlformats.org/officeDocument/2006/relationships/customXml" Target="../ink/ink2118.xml"/><Relationship Id="rId1542" Type="http://schemas.openxmlformats.org/officeDocument/2006/relationships/image" Target="../media/image2191.png"/><Relationship Id="rId912" Type="http://schemas.openxmlformats.org/officeDocument/2006/relationships/image" Target="../media/image1879.png"/><Relationship Id="rId41" Type="http://schemas.openxmlformats.org/officeDocument/2006/relationships/customXml" Target="../ink/ink1464.xml"/><Relationship Id="rId1402" Type="http://schemas.openxmlformats.org/officeDocument/2006/relationships/image" Target="../media/image2121.png"/><Relationship Id="rId1707" Type="http://schemas.openxmlformats.org/officeDocument/2006/relationships/customXml" Target="../ink/ink2304.xml"/><Relationship Id="rId190" Type="http://schemas.openxmlformats.org/officeDocument/2006/relationships/image" Target="../media/image1524.png"/><Relationship Id="rId288" Type="http://schemas.openxmlformats.org/officeDocument/2006/relationships/image" Target="../media/image1573.png"/><Relationship Id="rId495" Type="http://schemas.openxmlformats.org/officeDocument/2006/relationships/customXml" Target="../ink/ink1691.xml"/><Relationship Id="rId148" Type="http://schemas.openxmlformats.org/officeDocument/2006/relationships/image" Target="../media/image1503.png"/><Relationship Id="rId355" Type="http://schemas.openxmlformats.org/officeDocument/2006/relationships/customXml" Target="../ink/ink1621.xml"/><Relationship Id="rId562" Type="http://schemas.openxmlformats.org/officeDocument/2006/relationships/image" Target="../media/image1710.png"/><Relationship Id="rId1192" Type="http://schemas.openxmlformats.org/officeDocument/2006/relationships/customXml" Target="../ink/ink2046.xml"/><Relationship Id="rId215" Type="http://schemas.openxmlformats.org/officeDocument/2006/relationships/customXml" Target="../ink/ink1551.xml"/><Relationship Id="rId422" Type="http://schemas.openxmlformats.org/officeDocument/2006/relationships/image" Target="../media/image1640.png"/><Relationship Id="rId867" Type="http://schemas.openxmlformats.org/officeDocument/2006/relationships/image" Target="../media/image1859.png"/><Relationship Id="rId1052" Type="http://schemas.openxmlformats.org/officeDocument/2006/relationships/customXml" Target="../ink/ink1975.xml"/><Relationship Id="rId1497" Type="http://schemas.openxmlformats.org/officeDocument/2006/relationships/customXml" Target="../ink/ink2199.xml"/><Relationship Id="rId727" Type="http://schemas.openxmlformats.org/officeDocument/2006/relationships/customXml" Target="../ink/ink1807.xml"/><Relationship Id="rId934" Type="http://schemas.openxmlformats.org/officeDocument/2006/relationships/image" Target="../media/image1890.png"/><Relationship Id="rId1357" Type="http://schemas.openxmlformats.org/officeDocument/2006/relationships/customXml" Target="../ink/ink2129.xml"/><Relationship Id="rId1564" Type="http://schemas.openxmlformats.org/officeDocument/2006/relationships/image" Target="../media/image2202.png"/><Relationship Id="rId63" Type="http://schemas.openxmlformats.org/officeDocument/2006/relationships/customXml" Target="../ink/ink1475.xml"/><Relationship Id="rId1217" Type="http://schemas.openxmlformats.org/officeDocument/2006/relationships/image" Target="../media/image2029.png"/><Relationship Id="rId1424" Type="http://schemas.openxmlformats.org/officeDocument/2006/relationships/image" Target="../media/image2132.png"/><Relationship Id="rId1631" Type="http://schemas.openxmlformats.org/officeDocument/2006/relationships/customXml" Target="../ink/ink2266.xml"/><Relationship Id="rId1729" Type="http://schemas.openxmlformats.org/officeDocument/2006/relationships/customXml" Target="../ink/ink2315.xml"/><Relationship Id="rId377" Type="http://schemas.openxmlformats.org/officeDocument/2006/relationships/customXml" Target="../ink/ink1632.xml"/><Relationship Id="rId584" Type="http://schemas.openxmlformats.org/officeDocument/2006/relationships/image" Target="../media/image1721.png"/><Relationship Id="rId5" Type="http://schemas.openxmlformats.org/officeDocument/2006/relationships/customXml" Target="../ink/ink1446.xml"/><Relationship Id="rId237" Type="http://schemas.openxmlformats.org/officeDocument/2006/relationships/customXml" Target="../ink/ink1562.xml"/><Relationship Id="rId791" Type="http://schemas.openxmlformats.org/officeDocument/2006/relationships/customXml" Target="../ink/ink1840.xml"/><Relationship Id="rId889" Type="http://schemas.openxmlformats.org/officeDocument/2006/relationships/image" Target="../media/image1868.png"/><Relationship Id="rId1074" Type="http://schemas.openxmlformats.org/officeDocument/2006/relationships/customXml" Target="../ink/ink1986.xml"/><Relationship Id="rId444" Type="http://schemas.openxmlformats.org/officeDocument/2006/relationships/image" Target="../media/image1651.png"/><Relationship Id="rId651" Type="http://schemas.openxmlformats.org/officeDocument/2006/relationships/customXml" Target="../ink/ink1769.xml"/><Relationship Id="rId749" Type="http://schemas.openxmlformats.org/officeDocument/2006/relationships/customXml" Target="../ink/ink1818.xml"/><Relationship Id="rId1281" Type="http://schemas.openxmlformats.org/officeDocument/2006/relationships/image" Target="../media/image2061.png"/><Relationship Id="rId1379" Type="http://schemas.openxmlformats.org/officeDocument/2006/relationships/customXml" Target="../ink/ink2140.xml"/><Relationship Id="rId1586" Type="http://schemas.openxmlformats.org/officeDocument/2006/relationships/image" Target="../media/image2213.png"/><Relationship Id="rId304" Type="http://schemas.openxmlformats.org/officeDocument/2006/relationships/image" Target="../media/image1581.png"/><Relationship Id="rId511" Type="http://schemas.openxmlformats.org/officeDocument/2006/relationships/customXml" Target="../ink/ink1699.xml"/><Relationship Id="rId609" Type="http://schemas.openxmlformats.org/officeDocument/2006/relationships/customXml" Target="../ink/ink1748.xml"/><Relationship Id="rId956" Type="http://schemas.openxmlformats.org/officeDocument/2006/relationships/customXml" Target="../ink/ink1926.xml"/><Relationship Id="rId1141" Type="http://schemas.openxmlformats.org/officeDocument/2006/relationships/customXml" Target="../ink/ink2020.xml"/><Relationship Id="rId1239" Type="http://schemas.openxmlformats.org/officeDocument/2006/relationships/image" Target="../media/image2040.png"/><Relationship Id="rId85" Type="http://schemas.openxmlformats.org/officeDocument/2006/relationships/customXml" Target="../ink/ink1486.xml"/><Relationship Id="rId816" Type="http://schemas.openxmlformats.org/officeDocument/2006/relationships/customXml" Target="../ink/ink1853.xml"/><Relationship Id="rId1001" Type="http://schemas.openxmlformats.org/officeDocument/2006/relationships/image" Target="../media/image1922.png"/><Relationship Id="rId1446" Type="http://schemas.openxmlformats.org/officeDocument/2006/relationships/image" Target="../media/image2143.png"/><Relationship Id="rId1653" Type="http://schemas.openxmlformats.org/officeDocument/2006/relationships/customXml" Target="../ink/ink2277.xml"/><Relationship Id="rId1306" Type="http://schemas.openxmlformats.org/officeDocument/2006/relationships/image" Target="../media/image2073.png"/><Relationship Id="rId1513" Type="http://schemas.openxmlformats.org/officeDocument/2006/relationships/customXml" Target="../ink/ink2207.xml"/><Relationship Id="rId1720" Type="http://schemas.openxmlformats.org/officeDocument/2006/relationships/image" Target="../media/image2280.png"/><Relationship Id="rId12" Type="http://schemas.openxmlformats.org/officeDocument/2006/relationships/image" Target="../media/image1435.png"/><Relationship Id="rId161" Type="http://schemas.openxmlformats.org/officeDocument/2006/relationships/customXml" Target="../ink/ink1524.xml"/><Relationship Id="rId399" Type="http://schemas.openxmlformats.org/officeDocument/2006/relationships/customXml" Target="../ink/ink1643.xml"/><Relationship Id="rId259" Type="http://schemas.openxmlformats.org/officeDocument/2006/relationships/customXml" Target="../ink/ink1573.xml"/><Relationship Id="rId466" Type="http://schemas.openxmlformats.org/officeDocument/2006/relationships/image" Target="../media/image1662.png"/><Relationship Id="rId673" Type="http://schemas.openxmlformats.org/officeDocument/2006/relationships/customXml" Target="../ink/ink1780.xml"/><Relationship Id="rId880" Type="http://schemas.openxmlformats.org/officeDocument/2006/relationships/customXml" Target="../ink/ink1887.xml"/><Relationship Id="rId1096" Type="http://schemas.openxmlformats.org/officeDocument/2006/relationships/customXml" Target="../ink/ink1997.xml"/><Relationship Id="rId119" Type="http://schemas.openxmlformats.org/officeDocument/2006/relationships/customXml" Target="../ink/ink1503.xml"/><Relationship Id="rId326" Type="http://schemas.openxmlformats.org/officeDocument/2006/relationships/image" Target="../media/image1592.png"/><Relationship Id="rId533" Type="http://schemas.openxmlformats.org/officeDocument/2006/relationships/customXml" Target="../ink/ink1710.xml"/><Relationship Id="rId978" Type="http://schemas.openxmlformats.org/officeDocument/2006/relationships/customXml" Target="../ink/ink1937.xml"/><Relationship Id="rId1163" Type="http://schemas.openxmlformats.org/officeDocument/2006/relationships/image" Target="../media/image2002.png"/><Relationship Id="rId1370" Type="http://schemas.openxmlformats.org/officeDocument/2006/relationships/image" Target="../media/image2105.png"/><Relationship Id="rId740" Type="http://schemas.openxmlformats.org/officeDocument/2006/relationships/image" Target="../media/image1799.png"/><Relationship Id="rId838" Type="http://schemas.openxmlformats.org/officeDocument/2006/relationships/customXml" Target="../ink/ink1864.xml"/><Relationship Id="rId1023" Type="http://schemas.openxmlformats.org/officeDocument/2006/relationships/image" Target="../media/image1933.png"/><Relationship Id="rId1468" Type="http://schemas.openxmlformats.org/officeDocument/2006/relationships/image" Target="../media/image2154.png"/><Relationship Id="rId1675" Type="http://schemas.openxmlformats.org/officeDocument/2006/relationships/customXml" Target="../ink/ink2288.xml"/><Relationship Id="rId600" Type="http://schemas.openxmlformats.org/officeDocument/2006/relationships/image" Target="../media/image1729.png"/><Relationship Id="rId1230" Type="http://schemas.openxmlformats.org/officeDocument/2006/relationships/customXml" Target="../ink/ink2065.xml"/><Relationship Id="rId1328" Type="http://schemas.openxmlformats.org/officeDocument/2006/relationships/image" Target="../media/image2084.png"/><Relationship Id="rId1535" Type="http://schemas.openxmlformats.org/officeDocument/2006/relationships/customXml" Target="../ink/ink2218.xml"/><Relationship Id="rId905" Type="http://schemas.openxmlformats.org/officeDocument/2006/relationships/customXml" Target="../ink/ink1900.xml"/><Relationship Id="rId1742" Type="http://schemas.openxmlformats.org/officeDocument/2006/relationships/image" Target="../media/image2291.png"/><Relationship Id="rId34" Type="http://schemas.openxmlformats.org/officeDocument/2006/relationships/image" Target="../media/image1446.png"/><Relationship Id="rId1602" Type="http://schemas.openxmlformats.org/officeDocument/2006/relationships/image" Target="../media/image2221.png"/><Relationship Id="rId183" Type="http://schemas.openxmlformats.org/officeDocument/2006/relationships/customXml" Target="../ink/ink1535.xml"/><Relationship Id="rId390" Type="http://schemas.openxmlformats.org/officeDocument/2006/relationships/image" Target="../media/image1624.png"/><Relationship Id="rId250" Type="http://schemas.openxmlformats.org/officeDocument/2006/relationships/image" Target="../media/image1554.png"/><Relationship Id="rId488" Type="http://schemas.openxmlformats.org/officeDocument/2006/relationships/image" Target="../media/image1673.png"/><Relationship Id="rId695" Type="http://schemas.openxmlformats.org/officeDocument/2006/relationships/customXml" Target="../ink/ink1791.xml"/><Relationship Id="rId110" Type="http://schemas.openxmlformats.org/officeDocument/2006/relationships/image" Target="../media/image1484.png"/><Relationship Id="rId348" Type="http://schemas.openxmlformats.org/officeDocument/2006/relationships/image" Target="../media/image1603.png"/><Relationship Id="rId555" Type="http://schemas.openxmlformats.org/officeDocument/2006/relationships/customXml" Target="../ink/ink1721.xml"/><Relationship Id="rId762" Type="http://schemas.openxmlformats.org/officeDocument/2006/relationships/customXml" Target="../ink/ink1825.xml"/><Relationship Id="rId1185" Type="http://schemas.openxmlformats.org/officeDocument/2006/relationships/image" Target="../media/image2013.png"/><Relationship Id="rId1392" Type="http://schemas.openxmlformats.org/officeDocument/2006/relationships/image" Target="../media/image2116.png"/><Relationship Id="rId208" Type="http://schemas.openxmlformats.org/officeDocument/2006/relationships/image" Target="../media/image1533.png"/><Relationship Id="rId415" Type="http://schemas.openxmlformats.org/officeDocument/2006/relationships/customXml" Target="../ink/ink1651.xml"/><Relationship Id="rId622" Type="http://schemas.openxmlformats.org/officeDocument/2006/relationships/image" Target="../media/image1740.png"/><Relationship Id="rId1045" Type="http://schemas.openxmlformats.org/officeDocument/2006/relationships/image" Target="../media/image1944.png"/><Relationship Id="rId1252" Type="http://schemas.openxmlformats.org/officeDocument/2006/relationships/customXml" Target="../ink/ink2076.xml"/><Relationship Id="rId1697" Type="http://schemas.openxmlformats.org/officeDocument/2006/relationships/customXml" Target="../ink/ink2299.xml"/><Relationship Id="rId927" Type="http://schemas.openxmlformats.org/officeDocument/2006/relationships/customXml" Target="../ink/ink1911.xml"/><Relationship Id="rId1112" Type="http://schemas.openxmlformats.org/officeDocument/2006/relationships/customXml" Target="../ink/ink2005.xml"/><Relationship Id="rId1557" Type="http://schemas.openxmlformats.org/officeDocument/2006/relationships/customXml" Target="../ink/ink2229.xml"/><Relationship Id="rId56" Type="http://schemas.openxmlformats.org/officeDocument/2006/relationships/image" Target="../media/image1457.png"/><Relationship Id="rId1417" Type="http://schemas.openxmlformats.org/officeDocument/2006/relationships/customXml" Target="../ink/ink2159.xml"/><Relationship Id="rId1624" Type="http://schemas.openxmlformats.org/officeDocument/2006/relationships/image" Target="../media/image2232.png"/><Relationship Id="rId272" Type="http://schemas.openxmlformats.org/officeDocument/2006/relationships/image" Target="../media/image1565.png"/><Relationship Id="rId577" Type="http://schemas.openxmlformats.org/officeDocument/2006/relationships/customXml" Target="../ink/ink1732.xml"/><Relationship Id="rId132" Type="http://schemas.openxmlformats.org/officeDocument/2006/relationships/image" Target="../media/image1495.png"/><Relationship Id="rId784" Type="http://schemas.openxmlformats.org/officeDocument/2006/relationships/image" Target="../media/image1819.png"/><Relationship Id="rId991" Type="http://schemas.openxmlformats.org/officeDocument/2006/relationships/image" Target="../media/image1917.png"/><Relationship Id="rId1067" Type="http://schemas.openxmlformats.org/officeDocument/2006/relationships/image" Target="../media/image1955.png"/><Relationship Id="rId437" Type="http://schemas.openxmlformats.org/officeDocument/2006/relationships/customXml" Target="../ink/ink1662.xml"/><Relationship Id="rId644" Type="http://schemas.openxmlformats.org/officeDocument/2006/relationships/image" Target="../media/image1751.png"/><Relationship Id="rId851" Type="http://schemas.openxmlformats.org/officeDocument/2006/relationships/image" Target="../media/image1851.png"/><Relationship Id="rId1274" Type="http://schemas.openxmlformats.org/officeDocument/2006/relationships/customXml" Target="../ink/ink2087.xml"/><Relationship Id="rId1481" Type="http://schemas.openxmlformats.org/officeDocument/2006/relationships/customXml" Target="../ink/ink2191.xml"/><Relationship Id="rId1579" Type="http://schemas.openxmlformats.org/officeDocument/2006/relationships/customXml" Target="../ink/ink2240.xml"/><Relationship Id="rId504" Type="http://schemas.openxmlformats.org/officeDocument/2006/relationships/image" Target="../media/image1681.png"/><Relationship Id="rId711" Type="http://schemas.openxmlformats.org/officeDocument/2006/relationships/customXml" Target="../ink/ink1799.xml"/><Relationship Id="rId949" Type="http://schemas.openxmlformats.org/officeDocument/2006/relationships/image" Target="../media/image1897.png"/><Relationship Id="rId1134" Type="http://schemas.openxmlformats.org/officeDocument/2006/relationships/customXml" Target="../ink/ink2016.xml"/><Relationship Id="rId1341" Type="http://schemas.openxmlformats.org/officeDocument/2006/relationships/customXml" Target="../ink/ink2121.xml"/><Relationship Id="rId78" Type="http://schemas.openxmlformats.org/officeDocument/2006/relationships/image" Target="../media/image1468.png"/><Relationship Id="rId809" Type="http://schemas.openxmlformats.org/officeDocument/2006/relationships/image" Target="../media/image1831.png"/><Relationship Id="rId1201" Type="http://schemas.openxmlformats.org/officeDocument/2006/relationships/image" Target="../media/image2021.png"/><Relationship Id="rId1439" Type="http://schemas.openxmlformats.org/officeDocument/2006/relationships/customXml" Target="../ink/ink2170.xml"/><Relationship Id="rId1646" Type="http://schemas.openxmlformats.org/officeDocument/2006/relationships/image" Target="../media/image2243.png"/><Relationship Id="rId1506" Type="http://schemas.openxmlformats.org/officeDocument/2006/relationships/image" Target="../media/image2173.png"/><Relationship Id="rId1713" Type="http://schemas.openxmlformats.org/officeDocument/2006/relationships/customXml" Target="../ink/ink2307.xml"/><Relationship Id="rId294" Type="http://schemas.openxmlformats.org/officeDocument/2006/relationships/image" Target="../media/image1576.png"/><Relationship Id="rId154" Type="http://schemas.openxmlformats.org/officeDocument/2006/relationships/image" Target="../media/image1506.png"/><Relationship Id="rId361" Type="http://schemas.openxmlformats.org/officeDocument/2006/relationships/customXml" Target="../ink/ink1624.xml"/><Relationship Id="rId599" Type="http://schemas.openxmlformats.org/officeDocument/2006/relationships/customXml" Target="../ink/ink1743.xml"/><Relationship Id="rId459" Type="http://schemas.openxmlformats.org/officeDocument/2006/relationships/customXml" Target="../ink/ink1673.xml"/><Relationship Id="rId666" Type="http://schemas.openxmlformats.org/officeDocument/2006/relationships/image" Target="../media/image1762.png"/><Relationship Id="rId873" Type="http://schemas.openxmlformats.org/officeDocument/2006/relationships/image" Target="../media/image1862.png"/><Relationship Id="rId1089" Type="http://schemas.openxmlformats.org/officeDocument/2006/relationships/image" Target="../media/image1966.png"/><Relationship Id="rId1296" Type="http://schemas.openxmlformats.org/officeDocument/2006/relationships/image" Target="../media/image2068.png"/><Relationship Id="rId221" Type="http://schemas.openxmlformats.org/officeDocument/2006/relationships/customXml" Target="../ink/ink1554.xml"/><Relationship Id="rId319" Type="http://schemas.openxmlformats.org/officeDocument/2006/relationships/customXml" Target="../ink/ink1603.xml"/><Relationship Id="rId526" Type="http://schemas.openxmlformats.org/officeDocument/2006/relationships/image" Target="../media/image1692.png"/><Relationship Id="rId1156" Type="http://schemas.openxmlformats.org/officeDocument/2006/relationships/customXml" Target="../ink/ink2028.xml"/><Relationship Id="rId1363" Type="http://schemas.openxmlformats.org/officeDocument/2006/relationships/customXml" Target="../ink/ink2132.xml"/><Relationship Id="rId733" Type="http://schemas.openxmlformats.org/officeDocument/2006/relationships/customXml" Target="../ink/ink1810.xml"/><Relationship Id="rId940" Type="http://schemas.openxmlformats.org/officeDocument/2006/relationships/image" Target="../media/image1893.png"/><Relationship Id="rId1016" Type="http://schemas.openxmlformats.org/officeDocument/2006/relationships/customXml" Target="../ink/ink1957.xml"/><Relationship Id="rId1570" Type="http://schemas.openxmlformats.org/officeDocument/2006/relationships/image" Target="../media/image2205.png"/><Relationship Id="rId1668" Type="http://schemas.openxmlformats.org/officeDocument/2006/relationships/image" Target="../media/image2254.png"/><Relationship Id="rId800" Type="http://schemas.openxmlformats.org/officeDocument/2006/relationships/customXml" Target="../ink/ink1845.xml"/><Relationship Id="rId1223" Type="http://schemas.openxmlformats.org/officeDocument/2006/relationships/image" Target="../media/image2032.png"/><Relationship Id="rId1430" Type="http://schemas.openxmlformats.org/officeDocument/2006/relationships/image" Target="../media/image2135.png"/><Relationship Id="rId1528" Type="http://schemas.openxmlformats.org/officeDocument/2006/relationships/image" Target="../media/image2184.png"/><Relationship Id="rId1735" Type="http://schemas.openxmlformats.org/officeDocument/2006/relationships/customXml" Target="../ink/ink2318.xml"/><Relationship Id="rId27" Type="http://schemas.openxmlformats.org/officeDocument/2006/relationships/customXml" Target="../ink/ink1457.xml"/><Relationship Id="rId176" Type="http://schemas.openxmlformats.org/officeDocument/2006/relationships/image" Target="../media/image1517.png"/><Relationship Id="rId383" Type="http://schemas.openxmlformats.org/officeDocument/2006/relationships/customXml" Target="../ink/ink1635.xml"/><Relationship Id="rId590" Type="http://schemas.openxmlformats.org/officeDocument/2006/relationships/image" Target="../media/image1724.png"/><Relationship Id="rId243" Type="http://schemas.openxmlformats.org/officeDocument/2006/relationships/customXml" Target="../ink/ink1565.xml"/><Relationship Id="rId450" Type="http://schemas.openxmlformats.org/officeDocument/2006/relationships/image" Target="../media/image1654.png"/><Relationship Id="rId688" Type="http://schemas.openxmlformats.org/officeDocument/2006/relationships/image" Target="../media/image1773.png"/><Relationship Id="rId895" Type="http://schemas.openxmlformats.org/officeDocument/2006/relationships/customXml" Target="../ink/ink1895.xml"/><Relationship Id="rId1080" Type="http://schemas.openxmlformats.org/officeDocument/2006/relationships/customXml" Target="../ink/ink1989.xml"/><Relationship Id="rId103" Type="http://schemas.openxmlformats.org/officeDocument/2006/relationships/customXml" Target="../ink/ink1495.xml"/><Relationship Id="rId310" Type="http://schemas.openxmlformats.org/officeDocument/2006/relationships/image" Target="../media/image1584.png"/><Relationship Id="rId548" Type="http://schemas.openxmlformats.org/officeDocument/2006/relationships/image" Target="../media/image1703.png"/><Relationship Id="rId755" Type="http://schemas.openxmlformats.org/officeDocument/2006/relationships/customXml" Target="../ink/ink1821.xml"/><Relationship Id="rId962" Type="http://schemas.openxmlformats.org/officeDocument/2006/relationships/customXml" Target="../ink/ink1929.xml"/><Relationship Id="rId1178" Type="http://schemas.openxmlformats.org/officeDocument/2006/relationships/customXml" Target="../ink/ink2039.xml"/><Relationship Id="rId1385" Type="http://schemas.openxmlformats.org/officeDocument/2006/relationships/customXml" Target="../ink/ink2143.xml"/><Relationship Id="rId1592" Type="http://schemas.openxmlformats.org/officeDocument/2006/relationships/image" Target="../media/image2216.png"/><Relationship Id="rId91" Type="http://schemas.openxmlformats.org/officeDocument/2006/relationships/customXml" Target="../ink/ink1489.xml"/><Relationship Id="rId408" Type="http://schemas.openxmlformats.org/officeDocument/2006/relationships/image" Target="../media/image1633.png"/><Relationship Id="rId615" Type="http://schemas.openxmlformats.org/officeDocument/2006/relationships/customXml" Target="../ink/ink1751.xml"/><Relationship Id="rId822" Type="http://schemas.openxmlformats.org/officeDocument/2006/relationships/customXml" Target="../ink/ink1856.xml"/><Relationship Id="rId1038" Type="http://schemas.openxmlformats.org/officeDocument/2006/relationships/customXml" Target="../ink/ink1968.xml"/><Relationship Id="rId1245" Type="http://schemas.openxmlformats.org/officeDocument/2006/relationships/image" Target="../media/image2043.png"/><Relationship Id="rId1452" Type="http://schemas.openxmlformats.org/officeDocument/2006/relationships/image" Target="../media/image2146.png"/><Relationship Id="rId1105" Type="http://schemas.openxmlformats.org/officeDocument/2006/relationships/image" Target="../media/image1974.png"/><Relationship Id="rId1312" Type="http://schemas.openxmlformats.org/officeDocument/2006/relationships/image" Target="../media/image2076.png"/><Relationship Id="rId1757" Type="http://schemas.openxmlformats.org/officeDocument/2006/relationships/customXml" Target="../ink/ink2329.xml"/><Relationship Id="rId49" Type="http://schemas.openxmlformats.org/officeDocument/2006/relationships/customXml" Target="../ink/ink1468.xml"/><Relationship Id="rId1617" Type="http://schemas.openxmlformats.org/officeDocument/2006/relationships/customXml" Target="../ink/ink2259.xml"/><Relationship Id="rId198" Type="http://schemas.openxmlformats.org/officeDocument/2006/relationships/image" Target="../media/image1528.png"/><Relationship Id="rId265" Type="http://schemas.openxmlformats.org/officeDocument/2006/relationships/customXml" Target="../ink/ink1576.xml"/><Relationship Id="rId472" Type="http://schemas.openxmlformats.org/officeDocument/2006/relationships/image" Target="../media/image1665.png"/><Relationship Id="rId125" Type="http://schemas.openxmlformats.org/officeDocument/2006/relationships/customXml" Target="../ink/ink1506.xml"/><Relationship Id="rId332" Type="http://schemas.openxmlformats.org/officeDocument/2006/relationships/image" Target="../media/image1595.png"/><Relationship Id="rId777" Type="http://schemas.openxmlformats.org/officeDocument/2006/relationships/image" Target="../media/image1816.png"/><Relationship Id="rId984" Type="http://schemas.openxmlformats.org/officeDocument/2006/relationships/image" Target="../media/image1914.png"/><Relationship Id="rId637" Type="http://schemas.openxmlformats.org/officeDocument/2006/relationships/customXml" Target="../ink/ink1762.xml"/><Relationship Id="rId844" Type="http://schemas.openxmlformats.org/officeDocument/2006/relationships/customXml" Target="../ink/ink1868.xml"/><Relationship Id="rId1267" Type="http://schemas.openxmlformats.org/officeDocument/2006/relationships/image" Target="../media/image2054.png"/><Relationship Id="rId1474" Type="http://schemas.openxmlformats.org/officeDocument/2006/relationships/image" Target="../media/image2157.png"/><Relationship Id="rId1681" Type="http://schemas.openxmlformats.org/officeDocument/2006/relationships/customXml" Target="../ink/ink2291.xml"/><Relationship Id="rId704" Type="http://schemas.openxmlformats.org/officeDocument/2006/relationships/image" Target="../media/image1781.png"/><Relationship Id="rId911" Type="http://schemas.openxmlformats.org/officeDocument/2006/relationships/customXml" Target="../ink/ink1903.xml"/><Relationship Id="rId1127" Type="http://schemas.openxmlformats.org/officeDocument/2006/relationships/image" Target="../media/image1985.png"/><Relationship Id="rId1334" Type="http://schemas.openxmlformats.org/officeDocument/2006/relationships/image" Target="../media/image2087.png"/><Relationship Id="rId1541" Type="http://schemas.openxmlformats.org/officeDocument/2006/relationships/customXml" Target="../ink/ink2221.xml"/><Relationship Id="rId40" Type="http://schemas.openxmlformats.org/officeDocument/2006/relationships/image" Target="../media/image1449.png"/><Relationship Id="rId1401" Type="http://schemas.openxmlformats.org/officeDocument/2006/relationships/customXml" Target="../ink/ink2151.xml"/><Relationship Id="rId1639" Type="http://schemas.openxmlformats.org/officeDocument/2006/relationships/customXml" Target="../ink/ink2270.xml"/><Relationship Id="rId1706" Type="http://schemas.openxmlformats.org/officeDocument/2006/relationships/image" Target="../media/image2273.png"/><Relationship Id="rId287" Type="http://schemas.openxmlformats.org/officeDocument/2006/relationships/customXml" Target="../ink/ink1587.xml"/><Relationship Id="rId494" Type="http://schemas.openxmlformats.org/officeDocument/2006/relationships/image" Target="../media/image1676.png"/><Relationship Id="rId147" Type="http://schemas.openxmlformats.org/officeDocument/2006/relationships/customXml" Target="../ink/ink1517.xml"/><Relationship Id="rId354" Type="http://schemas.openxmlformats.org/officeDocument/2006/relationships/image" Target="../media/image1606.png"/><Relationship Id="rId799" Type="http://schemas.openxmlformats.org/officeDocument/2006/relationships/image" Target="../media/image1826.png"/><Relationship Id="rId1191" Type="http://schemas.openxmlformats.org/officeDocument/2006/relationships/image" Target="../media/image2016.png"/><Relationship Id="rId51" Type="http://schemas.openxmlformats.org/officeDocument/2006/relationships/customXml" Target="../ink/ink1469.xml"/><Relationship Id="rId561" Type="http://schemas.openxmlformats.org/officeDocument/2006/relationships/customXml" Target="../ink/ink1724.xml"/><Relationship Id="rId659" Type="http://schemas.openxmlformats.org/officeDocument/2006/relationships/customXml" Target="../ink/ink1773.xml"/><Relationship Id="rId866" Type="http://schemas.openxmlformats.org/officeDocument/2006/relationships/customXml" Target="../ink/ink1879.xml"/><Relationship Id="rId1289" Type="http://schemas.openxmlformats.org/officeDocument/2006/relationships/customXml" Target="../ink/ink2095.xml"/><Relationship Id="rId1412" Type="http://schemas.openxmlformats.org/officeDocument/2006/relationships/image" Target="../media/image2126.png"/><Relationship Id="rId1496" Type="http://schemas.openxmlformats.org/officeDocument/2006/relationships/image" Target="../media/image2168.png"/><Relationship Id="rId1717" Type="http://schemas.openxmlformats.org/officeDocument/2006/relationships/customXml" Target="../ink/ink2309.xml"/><Relationship Id="rId214" Type="http://schemas.openxmlformats.org/officeDocument/2006/relationships/image" Target="../media/image1536.png"/><Relationship Id="rId298" Type="http://schemas.openxmlformats.org/officeDocument/2006/relationships/image" Target="../media/image1578.png"/><Relationship Id="rId421" Type="http://schemas.openxmlformats.org/officeDocument/2006/relationships/customXml" Target="../ink/ink1654.xml"/><Relationship Id="rId519" Type="http://schemas.openxmlformats.org/officeDocument/2006/relationships/customXml" Target="../ink/ink1703.xml"/><Relationship Id="rId1051" Type="http://schemas.openxmlformats.org/officeDocument/2006/relationships/image" Target="../media/image1947.png"/><Relationship Id="rId1149" Type="http://schemas.openxmlformats.org/officeDocument/2006/relationships/image" Target="../media/image1995.png"/><Relationship Id="rId1356" Type="http://schemas.openxmlformats.org/officeDocument/2006/relationships/image" Target="../media/image2098.png"/><Relationship Id="rId158" Type="http://schemas.openxmlformats.org/officeDocument/2006/relationships/image" Target="../media/image1508.png"/><Relationship Id="rId726" Type="http://schemas.openxmlformats.org/officeDocument/2006/relationships/image" Target="../media/image1792.png"/><Relationship Id="rId933" Type="http://schemas.openxmlformats.org/officeDocument/2006/relationships/customXml" Target="../ink/ink1914.xml"/><Relationship Id="rId1009" Type="http://schemas.openxmlformats.org/officeDocument/2006/relationships/image" Target="../media/image1926.png"/><Relationship Id="rId1563" Type="http://schemas.openxmlformats.org/officeDocument/2006/relationships/customXml" Target="../ink/ink2232.xml"/><Relationship Id="rId62" Type="http://schemas.openxmlformats.org/officeDocument/2006/relationships/image" Target="../media/image1460.png"/><Relationship Id="rId365" Type="http://schemas.openxmlformats.org/officeDocument/2006/relationships/customXml" Target="../ink/ink1626.xml"/><Relationship Id="rId572" Type="http://schemas.openxmlformats.org/officeDocument/2006/relationships/image" Target="../media/image1715.png"/><Relationship Id="rId1216" Type="http://schemas.openxmlformats.org/officeDocument/2006/relationships/customXml" Target="../ink/ink2058.xml"/><Relationship Id="rId1423" Type="http://schemas.openxmlformats.org/officeDocument/2006/relationships/customXml" Target="../ink/ink2162.xml"/><Relationship Id="rId1630" Type="http://schemas.openxmlformats.org/officeDocument/2006/relationships/image" Target="../media/image2235.png"/><Relationship Id="rId225" Type="http://schemas.openxmlformats.org/officeDocument/2006/relationships/customXml" Target="../ink/ink1556.xml"/><Relationship Id="rId432" Type="http://schemas.openxmlformats.org/officeDocument/2006/relationships/image" Target="../media/image1645.png"/><Relationship Id="rId877" Type="http://schemas.openxmlformats.org/officeDocument/2006/relationships/customXml" Target="../ink/ink1885.xml"/><Relationship Id="rId1062" Type="http://schemas.openxmlformats.org/officeDocument/2006/relationships/customXml" Target="../ink/ink1980.xml"/><Relationship Id="rId1728" Type="http://schemas.openxmlformats.org/officeDocument/2006/relationships/image" Target="../media/image2284.png"/><Relationship Id="rId737" Type="http://schemas.openxmlformats.org/officeDocument/2006/relationships/customXml" Target="../ink/ink1812.xml"/><Relationship Id="rId944" Type="http://schemas.openxmlformats.org/officeDocument/2006/relationships/customXml" Target="../ink/ink1920.xml"/><Relationship Id="rId1367" Type="http://schemas.openxmlformats.org/officeDocument/2006/relationships/customXml" Target="../ink/ink2134.xml"/><Relationship Id="rId1574" Type="http://schemas.openxmlformats.org/officeDocument/2006/relationships/image" Target="../media/image2207.png"/><Relationship Id="rId73" Type="http://schemas.openxmlformats.org/officeDocument/2006/relationships/customXml" Target="../ink/ink1480.xml"/><Relationship Id="rId169" Type="http://schemas.openxmlformats.org/officeDocument/2006/relationships/customXml" Target="../ink/ink1528.xml"/><Relationship Id="rId376" Type="http://schemas.openxmlformats.org/officeDocument/2006/relationships/image" Target="../media/image1617.png"/><Relationship Id="rId583" Type="http://schemas.openxmlformats.org/officeDocument/2006/relationships/customXml" Target="../ink/ink1735.xml"/><Relationship Id="rId790" Type="http://schemas.openxmlformats.org/officeDocument/2006/relationships/image" Target="../media/image1822.png"/><Relationship Id="rId804" Type="http://schemas.openxmlformats.org/officeDocument/2006/relationships/customXml" Target="../ink/ink1847.xml"/><Relationship Id="rId1227" Type="http://schemas.openxmlformats.org/officeDocument/2006/relationships/image" Target="../media/image2034.png"/><Relationship Id="rId1434" Type="http://schemas.openxmlformats.org/officeDocument/2006/relationships/image" Target="../media/image2137.png"/><Relationship Id="rId1641" Type="http://schemas.openxmlformats.org/officeDocument/2006/relationships/customXml" Target="../ink/ink2271.xml"/><Relationship Id="rId4" Type="http://schemas.openxmlformats.org/officeDocument/2006/relationships/image" Target="../media/image1431.png"/><Relationship Id="rId236" Type="http://schemas.openxmlformats.org/officeDocument/2006/relationships/image" Target="../media/image1547.png"/><Relationship Id="rId443" Type="http://schemas.openxmlformats.org/officeDocument/2006/relationships/customXml" Target="../ink/ink1665.xml"/><Relationship Id="rId650" Type="http://schemas.openxmlformats.org/officeDocument/2006/relationships/image" Target="../media/image1754.png"/><Relationship Id="rId888" Type="http://schemas.openxmlformats.org/officeDocument/2006/relationships/customXml" Target="../ink/ink1891.xml"/><Relationship Id="rId1073" Type="http://schemas.openxmlformats.org/officeDocument/2006/relationships/image" Target="../media/image1958.png"/><Relationship Id="rId1280" Type="http://schemas.openxmlformats.org/officeDocument/2006/relationships/customXml" Target="../ink/ink2090.xml"/><Relationship Id="rId1501" Type="http://schemas.openxmlformats.org/officeDocument/2006/relationships/customXml" Target="../ink/ink2201.xml"/><Relationship Id="rId1739" Type="http://schemas.openxmlformats.org/officeDocument/2006/relationships/customXml" Target="../ink/ink2320.xml"/><Relationship Id="rId303" Type="http://schemas.openxmlformats.org/officeDocument/2006/relationships/customXml" Target="../ink/ink1595.xml"/><Relationship Id="rId748" Type="http://schemas.openxmlformats.org/officeDocument/2006/relationships/image" Target="../media/image1803.png"/><Relationship Id="rId955" Type="http://schemas.openxmlformats.org/officeDocument/2006/relationships/image" Target="../media/image1900.png"/><Relationship Id="rId1140" Type="http://schemas.openxmlformats.org/officeDocument/2006/relationships/image" Target="../media/image1991.png"/><Relationship Id="rId1378" Type="http://schemas.openxmlformats.org/officeDocument/2006/relationships/image" Target="../media/image2109.png"/><Relationship Id="rId1585" Type="http://schemas.openxmlformats.org/officeDocument/2006/relationships/customXml" Target="../ink/ink2243.xml"/><Relationship Id="rId84" Type="http://schemas.openxmlformats.org/officeDocument/2006/relationships/image" Target="../media/image1471.png"/><Relationship Id="rId387" Type="http://schemas.openxmlformats.org/officeDocument/2006/relationships/customXml" Target="../ink/ink1637.xml"/><Relationship Id="rId510" Type="http://schemas.openxmlformats.org/officeDocument/2006/relationships/image" Target="../media/image1684.png"/><Relationship Id="rId594" Type="http://schemas.openxmlformats.org/officeDocument/2006/relationships/image" Target="../media/image1726.png"/><Relationship Id="rId608" Type="http://schemas.openxmlformats.org/officeDocument/2006/relationships/image" Target="../media/image1733.png"/><Relationship Id="rId815" Type="http://schemas.openxmlformats.org/officeDocument/2006/relationships/image" Target="../media/image1834.png"/><Relationship Id="rId1238" Type="http://schemas.openxmlformats.org/officeDocument/2006/relationships/customXml" Target="../ink/ink2069.xml"/><Relationship Id="rId1445" Type="http://schemas.openxmlformats.org/officeDocument/2006/relationships/customXml" Target="../ink/ink2173.xml"/><Relationship Id="rId1652" Type="http://schemas.openxmlformats.org/officeDocument/2006/relationships/image" Target="../media/image2246.png"/><Relationship Id="rId247" Type="http://schemas.openxmlformats.org/officeDocument/2006/relationships/customXml" Target="../ink/ink1567.xml"/><Relationship Id="rId899" Type="http://schemas.openxmlformats.org/officeDocument/2006/relationships/customXml" Target="../ink/ink1897.xml"/><Relationship Id="rId1000" Type="http://schemas.openxmlformats.org/officeDocument/2006/relationships/customXml" Target="../ink/ink1949.xml"/><Relationship Id="rId1084" Type="http://schemas.openxmlformats.org/officeDocument/2006/relationships/customXml" Target="../ink/ink1991.xml"/><Relationship Id="rId1305" Type="http://schemas.openxmlformats.org/officeDocument/2006/relationships/customXml" Target="../ink/ink2103.xml"/><Relationship Id="rId107" Type="http://schemas.openxmlformats.org/officeDocument/2006/relationships/customXml" Target="../ink/ink1497.xml"/><Relationship Id="rId454" Type="http://schemas.openxmlformats.org/officeDocument/2006/relationships/image" Target="../media/image1656.png"/><Relationship Id="rId661" Type="http://schemas.openxmlformats.org/officeDocument/2006/relationships/customXml" Target="../ink/ink1774.xml"/><Relationship Id="rId759" Type="http://schemas.openxmlformats.org/officeDocument/2006/relationships/customXml" Target="../ink/ink1823.xml"/><Relationship Id="rId966" Type="http://schemas.openxmlformats.org/officeDocument/2006/relationships/customXml" Target="../ink/ink1931.xml"/><Relationship Id="rId1291" Type="http://schemas.openxmlformats.org/officeDocument/2006/relationships/customXml" Target="../ink/ink2096.xml"/><Relationship Id="rId1389" Type="http://schemas.openxmlformats.org/officeDocument/2006/relationships/customXml" Target="../ink/ink2145.xml"/><Relationship Id="rId1512" Type="http://schemas.openxmlformats.org/officeDocument/2006/relationships/image" Target="../media/image2176.png"/><Relationship Id="rId1596" Type="http://schemas.openxmlformats.org/officeDocument/2006/relationships/image" Target="../media/image2218.png"/><Relationship Id="rId11" Type="http://schemas.openxmlformats.org/officeDocument/2006/relationships/customXml" Target="../ink/ink1449.xml"/><Relationship Id="rId314" Type="http://schemas.openxmlformats.org/officeDocument/2006/relationships/image" Target="../media/image1586.png"/><Relationship Id="rId398" Type="http://schemas.openxmlformats.org/officeDocument/2006/relationships/image" Target="../media/image1628.png"/><Relationship Id="rId521" Type="http://schemas.openxmlformats.org/officeDocument/2006/relationships/customXml" Target="../ink/ink1704.xml"/><Relationship Id="rId619" Type="http://schemas.openxmlformats.org/officeDocument/2006/relationships/customXml" Target="../ink/ink1753.xml"/><Relationship Id="rId1151" Type="http://schemas.openxmlformats.org/officeDocument/2006/relationships/image" Target="../media/image1996.png"/><Relationship Id="rId1249" Type="http://schemas.openxmlformats.org/officeDocument/2006/relationships/image" Target="../media/image2045.png"/><Relationship Id="rId95" Type="http://schemas.openxmlformats.org/officeDocument/2006/relationships/customXml" Target="../ink/ink1491.xml"/><Relationship Id="rId160" Type="http://schemas.openxmlformats.org/officeDocument/2006/relationships/image" Target="../media/image1509.png"/><Relationship Id="rId826" Type="http://schemas.openxmlformats.org/officeDocument/2006/relationships/customXml" Target="../ink/ink1858.xml"/><Relationship Id="rId1011" Type="http://schemas.openxmlformats.org/officeDocument/2006/relationships/image" Target="../media/image1927.png"/><Relationship Id="rId1109" Type="http://schemas.openxmlformats.org/officeDocument/2006/relationships/image" Target="../media/image1976.png"/><Relationship Id="rId1456" Type="http://schemas.openxmlformats.org/officeDocument/2006/relationships/image" Target="../media/image2148.png"/><Relationship Id="rId1663" Type="http://schemas.openxmlformats.org/officeDocument/2006/relationships/customXml" Target="../ink/ink2282.xml"/><Relationship Id="rId258" Type="http://schemas.openxmlformats.org/officeDocument/2006/relationships/image" Target="../media/image1558.png"/><Relationship Id="rId465" Type="http://schemas.openxmlformats.org/officeDocument/2006/relationships/customXml" Target="../ink/ink1676.xml"/><Relationship Id="rId672" Type="http://schemas.openxmlformats.org/officeDocument/2006/relationships/image" Target="../media/image1765.png"/><Relationship Id="rId1095" Type="http://schemas.openxmlformats.org/officeDocument/2006/relationships/image" Target="../media/image1969.png"/><Relationship Id="rId1316" Type="http://schemas.openxmlformats.org/officeDocument/2006/relationships/image" Target="../media/image2078.png"/><Relationship Id="rId1523" Type="http://schemas.openxmlformats.org/officeDocument/2006/relationships/customXml" Target="../ink/ink2212.xml"/><Relationship Id="rId1730" Type="http://schemas.openxmlformats.org/officeDocument/2006/relationships/image" Target="../media/image2285.png"/><Relationship Id="rId22" Type="http://schemas.openxmlformats.org/officeDocument/2006/relationships/image" Target="../media/image1440.png"/><Relationship Id="rId118" Type="http://schemas.openxmlformats.org/officeDocument/2006/relationships/image" Target="../media/image1488.png"/><Relationship Id="rId325" Type="http://schemas.openxmlformats.org/officeDocument/2006/relationships/customXml" Target="../ink/ink1606.xml"/><Relationship Id="rId532" Type="http://schemas.openxmlformats.org/officeDocument/2006/relationships/image" Target="../media/image1695.png"/><Relationship Id="rId977" Type="http://schemas.openxmlformats.org/officeDocument/2006/relationships/image" Target="../media/image1911.png"/><Relationship Id="rId1162" Type="http://schemas.openxmlformats.org/officeDocument/2006/relationships/customXml" Target="../ink/ink2031.xml"/><Relationship Id="rId171" Type="http://schemas.openxmlformats.org/officeDocument/2006/relationships/customXml" Target="../ink/ink1529.xml"/><Relationship Id="rId837" Type="http://schemas.openxmlformats.org/officeDocument/2006/relationships/image" Target="../media/image1845.png"/><Relationship Id="rId1022" Type="http://schemas.openxmlformats.org/officeDocument/2006/relationships/customXml" Target="../ink/ink1960.xml"/><Relationship Id="rId1467" Type="http://schemas.openxmlformats.org/officeDocument/2006/relationships/customXml" Target="../ink/ink2184.xml"/><Relationship Id="rId1674" Type="http://schemas.openxmlformats.org/officeDocument/2006/relationships/image" Target="../media/image2257.png"/><Relationship Id="rId269" Type="http://schemas.openxmlformats.org/officeDocument/2006/relationships/customXml" Target="../ink/ink1578.xml"/><Relationship Id="rId476" Type="http://schemas.openxmlformats.org/officeDocument/2006/relationships/image" Target="../media/image1667.png"/><Relationship Id="rId683" Type="http://schemas.openxmlformats.org/officeDocument/2006/relationships/customXml" Target="../ink/ink1785.xml"/><Relationship Id="rId890" Type="http://schemas.openxmlformats.org/officeDocument/2006/relationships/customXml" Target="../ink/ink1892.xml"/><Relationship Id="rId904" Type="http://schemas.openxmlformats.org/officeDocument/2006/relationships/image" Target="../media/image1875.png"/><Relationship Id="rId1327" Type="http://schemas.openxmlformats.org/officeDocument/2006/relationships/customXml" Target="../ink/ink2114.xml"/><Relationship Id="rId1534" Type="http://schemas.openxmlformats.org/officeDocument/2006/relationships/image" Target="../media/image2187.png"/><Relationship Id="rId1741" Type="http://schemas.openxmlformats.org/officeDocument/2006/relationships/customXml" Target="../ink/ink2321.xml"/><Relationship Id="rId33" Type="http://schemas.openxmlformats.org/officeDocument/2006/relationships/customXml" Target="../ink/ink1460.xml"/><Relationship Id="rId129" Type="http://schemas.openxmlformats.org/officeDocument/2006/relationships/customXml" Target="../ink/ink1508.xml"/><Relationship Id="rId336" Type="http://schemas.openxmlformats.org/officeDocument/2006/relationships/image" Target="../media/image1597.png"/><Relationship Id="rId543" Type="http://schemas.openxmlformats.org/officeDocument/2006/relationships/customXml" Target="../ink/ink1715.xml"/><Relationship Id="rId988" Type="http://schemas.openxmlformats.org/officeDocument/2006/relationships/customXml" Target="../ink/ink1943.xml"/><Relationship Id="rId1173" Type="http://schemas.openxmlformats.org/officeDocument/2006/relationships/image" Target="../media/image2007.png"/><Relationship Id="rId1380" Type="http://schemas.openxmlformats.org/officeDocument/2006/relationships/image" Target="../media/image2110.png"/><Relationship Id="rId1601" Type="http://schemas.openxmlformats.org/officeDocument/2006/relationships/customXml" Target="../ink/ink2251.xml"/><Relationship Id="rId182" Type="http://schemas.openxmlformats.org/officeDocument/2006/relationships/image" Target="../media/image1520.png"/><Relationship Id="rId403" Type="http://schemas.openxmlformats.org/officeDocument/2006/relationships/customXml" Target="../ink/ink1645.xml"/><Relationship Id="rId750" Type="http://schemas.openxmlformats.org/officeDocument/2006/relationships/image" Target="../media/image1804.png"/><Relationship Id="rId848" Type="http://schemas.openxmlformats.org/officeDocument/2006/relationships/customXml" Target="../ink/ink1870.xml"/><Relationship Id="rId1033" Type="http://schemas.openxmlformats.org/officeDocument/2006/relationships/image" Target="../media/image1938.png"/><Relationship Id="rId1478" Type="http://schemas.openxmlformats.org/officeDocument/2006/relationships/image" Target="../media/image2159.png"/><Relationship Id="rId1685" Type="http://schemas.openxmlformats.org/officeDocument/2006/relationships/customXml" Target="../ink/ink2293.xml"/><Relationship Id="rId487" Type="http://schemas.openxmlformats.org/officeDocument/2006/relationships/customXml" Target="../ink/ink1687.xml"/><Relationship Id="rId610" Type="http://schemas.openxmlformats.org/officeDocument/2006/relationships/image" Target="../media/image1734.png"/><Relationship Id="rId694" Type="http://schemas.openxmlformats.org/officeDocument/2006/relationships/image" Target="../media/image1776.png"/><Relationship Id="rId708" Type="http://schemas.openxmlformats.org/officeDocument/2006/relationships/image" Target="../media/image1783.png"/><Relationship Id="rId915" Type="http://schemas.openxmlformats.org/officeDocument/2006/relationships/customXml" Target="../ink/ink1905.xml"/><Relationship Id="rId1240" Type="http://schemas.openxmlformats.org/officeDocument/2006/relationships/customXml" Target="../ink/ink2070.xml"/><Relationship Id="rId1338" Type="http://schemas.openxmlformats.org/officeDocument/2006/relationships/image" Target="../media/image2089.png"/><Relationship Id="rId1545" Type="http://schemas.openxmlformats.org/officeDocument/2006/relationships/customXml" Target="../ink/ink2223.xml"/><Relationship Id="rId347" Type="http://schemas.openxmlformats.org/officeDocument/2006/relationships/customXml" Target="../ink/ink1617.xml"/><Relationship Id="rId999" Type="http://schemas.openxmlformats.org/officeDocument/2006/relationships/image" Target="../media/image1921.png"/><Relationship Id="rId1100" Type="http://schemas.openxmlformats.org/officeDocument/2006/relationships/customXml" Target="../ink/ink1999.xml"/><Relationship Id="rId1184" Type="http://schemas.openxmlformats.org/officeDocument/2006/relationships/customXml" Target="../ink/ink2042.xml"/><Relationship Id="rId1405" Type="http://schemas.openxmlformats.org/officeDocument/2006/relationships/customXml" Target="../ink/ink2153.xml"/><Relationship Id="rId1752" Type="http://schemas.openxmlformats.org/officeDocument/2006/relationships/image" Target="../media/image2296.png"/><Relationship Id="rId44" Type="http://schemas.openxmlformats.org/officeDocument/2006/relationships/image" Target="../media/image1451.png"/><Relationship Id="rId554" Type="http://schemas.openxmlformats.org/officeDocument/2006/relationships/image" Target="../media/image1706.png"/><Relationship Id="rId761" Type="http://schemas.openxmlformats.org/officeDocument/2006/relationships/image" Target="../media/image1808.png"/><Relationship Id="rId859" Type="http://schemas.openxmlformats.org/officeDocument/2006/relationships/image" Target="../media/image1855.png"/><Relationship Id="rId1391" Type="http://schemas.openxmlformats.org/officeDocument/2006/relationships/customXml" Target="../ink/ink2146.xml"/><Relationship Id="rId1489" Type="http://schemas.openxmlformats.org/officeDocument/2006/relationships/customXml" Target="../ink/ink2195.xml"/><Relationship Id="rId1612" Type="http://schemas.openxmlformats.org/officeDocument/2006/relationships/image" Target="../media/image2226.png"/><Relationship Id="rId1696" Type="http://schemas.openxmlformats.org/officeDocument/2006/relationships/image" Target="../media/image2268.png"/><Relationship Id="rId193" Type="http://schemas.openxmlformats.org/officeDocument/2006/relationships/customXml" Target="../ink/ink1540.xml"/><Relationship Id="rId207" Type="http://schemas.openxmlformats.org/officeDocument/2006/relationships/customXml" Target="../ink/ink1547.xml"/><Relationship Id="rId414" Type="http://schemas.openxmlformats.org/officeDocument/2006/relationships/image" Target="../media/image1636.png"/><Relationship Id="rId498" Type="http://schemas.openxmlformats.org/officeDocument/2006/relationships/image" Target="../media/image1678.png"/><Relationship Id="rId621" Type="http://schemas.openxmlformats.org/officeDocument/2006/relationships/customXml" Target="../ink/ink1754.xml"/><Relationship Id="rId1044" Type="http://schemas.openxmlformats.org/officeDocument/2006/relationships/customXml" Target="../ink/ink1971.xml"/><Relationship Id="rId1251" Type="http://schemas.openxmlformats.org/officeDocument/2006/relationships/image" Target="../media/image2046.png"/><Relationship Id="rId1349" Type="http://schemas.openxmlformats.org/officeDocument/2006/relationships/customXml" Target="../ink/ink2125.xml"/><Relationship Id="rId260" Type="http://schemas.openxmlformats.org/officeDocument/2006/relationships/image" Target="../media/image1559.png"/><Relationship Id="rId719" Type="http://schemas.openxmlformats.org/officeDocument/2006/relationships/customXml" Target="../ink/ink1803.xml"/><Relationship Id="rId926" Type="http://schemas.openxmlformats.org/officeDocument/2006/relationships/image" Target="../media/image1886.png"/><Relationship Id="rId1111" Type="http://schemas.openxmlformats.org/officeDocument/2006/relationships/image" Target="../media/image1977.png"/><Relationship Id="rId1556" Type="http://schemas.openxmlformats.org/officeDocument/2006/relationships/image" Target="../media/image2198.png"/><Relationship Id="rId55" Type="http://schemas.openxmlformats.org/officeDocument/2006/relationships/customXml" Target="../ink/ink1471.xml"/><Relationship Id="rId120" Type="http://schemas.openxmlformats.org/officeDocument/2006/relationships/image" Target="../media/image1489.png"/><Relationship Id="rId358" Type="http://schemas.openxmlformats.org/officeDocument/2006/relationships/image" Target="../media/image1608.png"/><Relationship Id="rId565" Type="http://schemas.openxmlformats.org/officeDocument/2006/relationships/customXml" Target="../ink/ink1726.xml"/><Relationship Id="rId772" Type="http://schemas.openxmlformats.org/officeDocument/2006/relationships/customXml" Target="../ink/ink1830.xml"/><Relationship Id="rId1195" Type="http://schemas.openxmlformats.org/officeDocument/2006/relationships/image" Target="../media/image2018.png"/><Relationship Id="rId1209" Type="http://schemas.openxmlformats.org/officeDocument/2006/relationships/image" Target="../media/image2025.png"/><Relationship Id="rId1416" Type="http://schemas.openxmlformats.org/officeDocument/2006/relationships/image" Target="../media/image2128.png"/><Relationship Id="rId1623" Type="http://schemas.openxmlformats.org/officeDocument/2006/relationships/customXml" Target="../ink/ink2262.xml"/><Relationship Id="rId218" Type="http://schemas.openxmlformats.org/officeDocument/2006/relationships/image" Target="../media/image1538.png"/><Relationship Id="rId425" Type="http://schemas.openxmlformats.org/officeDocument/2006/relationships/customXml" Target="../ink/ink1656.xml"/><Relationship Id="rId632" Type="http://schemas.openxmlformats.org/officeDocument/2006/relationships/image" Target="../media/image1745.png"/><Relationship Id="rId1055" Type="http://schemas.openxmlformats.org/officeDocument/2006/relationships/image" Target="../media/image1949.png"/><Relationship Id="rId1262" Type="http://schemas.openxmlformats.org/officeDocument/2006/relationships/customXml" Target="../ink/ink2081.xml"/><Relationship Id="rId271" Type="http://schemas.openxmlformats.org/officeDocument/2006/relationships/customXml" Target="../ink/ink1579.xml"/><Relationship Id="rId937" Type="http://schemas.openxmlformats.org/officeDocument/2006/relationships/customXml" Target="../ink/ink1916.xml"/><Relationship Id="rId1122" Type="http://schemas.openxmlformats.org/officeDocument/2006/relationships/customXml" Target="../ink/ink2010.xml"/><Relationship Id="rId1567" Type="http://schemas.openxmlformats.org/officeDocument/2006/relationships/customXml" Target="../ink/ink2234.xml"/><Relationship Id="rId66" Type="http://schemas.openxmlformats.org/officeDocument/2006/relationships/image" Target="../media/image1462.png"/><Relationship Id="rId131" Type="http://schemas.openxmlformats.org/officeDocument/2006/relationships/customXml" Target="../ink/ink1509.xml"/><Relationship Id="rId369" Type="http://schemas.openxmlformats.org/officeDocument/2006/relationships/customXml" Target="../ink/ink1628.xml"/><Relationship Id="rId576" Type="http://schemas.openxmlformats.org/officeDocument/2006/relationships/image" Target="../media/image1717.png"/><Relationship Id="rId783" Type="http://schemas.openxmlformats.org/officeDocument/2006/relationships/customXml" Target="../ink/ink1836.xml"/><Relationship Id="rId990" Type="http://schemas.openxmlformats.org/officeDocument/2006/relationships/customXml" Target="../ink/ink1944.xml"/><Relationship Id="rId1427" Type="http://schemas.openxmlformats.org/officeDocument/2006/relationships/customXml" Target="../ink/ink2164.xml"/><Relationship Id="rId1634" Type="http://schemas.openxmlformats.org/officeDocument/2006/relationships/image" Target="../media/image2237.png"/><Relationship Id="rId229" Type="http://schemas.openxmlformats.org/officeDocument/2006/relationships/customXml" Target="../ink/ink1558.xml"/><Relationship Id="rId436" Type="http://schemas.openxmlformats.org/officeDocument/2006/relationships/image" Target="../media/image1647.png"/><Relationship Id="rId643" Type="http://schemas.openxmlformats.org/officeDocument/2006/relationships/customXml" Target="../ink/ink1765.xml"/><Relationship Id="rId1066" Type="http://schemas.openxmlformats.org/officeDocument/2006/relationships/customXml" Target="../ink/ink1982.xml"/><Relationship Id="rId1273" Type="http://schemas.openxmlformats.org/officeDocument/2006/relationships/image" Target="../media/image2057.png"/><Relationship Id="rId1480" Type="http://schemas.openxmlformats.org/officeDocument/2006/relationships/image" Target="../media/image2160.png"/><Relationship Id="rId850" Type="http://schemas.openxmlformats.org/officeDocument/2006/relationships/customXml" Target="../ink/ink1871.xml"/><Relationship Id="rId948" Type="http://schemas.openxmlformats.org/officeDocument/2006/relationships/customXml" Target="../ink/ink1922.xml"/><Relationship Id="rId1133" Type="http://schemas.openxmlformats.org/officeDocument/2006/relationships/image" Target="../media/image1988.png"/><Relationship Id="rId1578" Type="http://schemas.openxmlformats.org/officeDocument/2006/relationships/image" Target="../media/image2209.png"/><Relationship Id="rId1701" Type="http://schemas.openxmlformats.org/officeDocument/2006/relationships/customXml" Target="../ink/ink2301.xml"/><Relationship Id="rId77" Type="http://schemas.openxmlformats.org/officeDocument/2006/relationships/customXml" Target="../ink/ink1482.xml"/><Relationship Id="rId282" Type="http://schemas.openxmlformats.org/officeDocument/2006/relationships/image" Target="../media/image1570.png"/><Relationship Id="rId503" Type="http://schemas.openxmlformats.org/officeDocument/2006/relationships/customXml" Target="../ink/ink1695.xml"/><Relationship Id="rId587" Type="http://schemas.openxmlformats.org/officeDocument/2006/relationships/customXml" Target="../ink/ink1737.xml"/><Relationship Id="rId710" Type="http://schemas.openxmlformats.org/officeDocument/2006/relationships/image" Target="../media/image1784.png"/><Relationship Id="rId808" Type="http://schemas.openxmlformats.org/officeDocument/2006/relationships/customXml" Target="../ink/ink1849.xml"/><Relationship Id="rId1340" Type="http://schemas.openxmlformats.org/officeDocument/2006/relationships/image" Target="../media/image2090.png"/><Relationship Id="rId1438" Type="http://schemas.openxmlformats.org/officeDocument/2006/relationships/image" Target="../media/image2139.png"/><Relationship Id="rId1645" Type="http://schemas.openxmlformats.org/officeDocument/2006/relationships/customXml" Target="../ink/ink2273.xml"/><Relationship Id="rId8" Type="http://schemas.openxmlformats.org/officeDocument/2006/relationships/image" Target="../media/image1433.png"/><Relationship Id="rId142" Type="http://schemas.openxmlformats.org/officeDocument/2006/relationships/image" Target="../media/image1500.png"/><Relationship Id="rId447" Type="http://schemas.openxmlformats.org/officeDocument/2006/relationships/customXml" Target="../ink/ink1667.xml"/><Relationship Id="rId794" Type="http://schemas.openxmlformats.org/officeDocument/2006/relationships/customXml" Target="../ink/ink1842.xml"/><Relationship Id="rId1077" Type="http://schemas.openxmlformats.org/officeDocument/2006/relationships/image" Target="../media/image1960.png"/><Relationship Id="rId1200" Type="http://schemas.openxmlformats.org/officeDocument/2006/relationships/customXml" Target="../ink/ink2050.xml"/><Relationship Id="rId654" Type="http://schemas.openxmlformats.org/officeDocument/2006/relationships/image" Target="../media/image1756.png"/><Relationship Id="rId861" Type="http://schemas.openxmlformats.org/officeDocument/2006/relationships/image" Target="../media/image1856.png"/><Relationship Id="rId959" Type="http://schemas.openxmlformats.org/officeDocument/2006/relationships/image" Target="../media/image1902.png"/><Relationship Id="rId1284" Type="http://schemas.openxmlformats.org/officeDocument/2006/relationships/customXml" Target="../ink/ink2092.xml"/><Relationship Id="rId1491" Type="http://schemas.openxmlformats.org/officeDocument/2006/relationships/customXml" Target="../ink/ink2196.xml"/><Relationship Id="rId1505" Type="http://schemas.openxmlformats.org/officeDocument/2006/relationships/customXml" Target="../ink/ink2203.xml"/><Relationship Id="rId1589" Type="http://schemas.openxmlformats.org/officeDocument/2006/relationships/customXml" Target="../ink/ink2245.xml"/><Relationship Id="rId1712" Type="http://schemas.openxmlformats.org/officeDocument/2006/relationships/image" Target="../media/image2276.png"/><Relationship Id="rId293" Type="http://schemas.openxmlformats.org/officeDocument/2006/relationships/customXml" Target="../ink/ink1590.xml"/><Relationship Id="rId307" Type="http://schemas.openxmlformats.org/officeDocument/2006/relationships/customXml" Target="../ink/ink1597.xml"/><Relationship Id="rId514" Type="http://schemas.openxmlformats.org/officeDocument/2006/relationships/image" Target="../media/image1686.png"/><Relationship Id="rId721" Type="http://schemas.openxmlformats.org/officeDocument/2006/relationships/customXml" Target="../ink/ink1804.xml"/><Relationship Id="rId1144" Type="http://schemas.openxmlformats.org/officeDocument/2006/relationships/image" Target="../media/image1993.png"/><Relationship Id="rId1351" Type="http://schemas.openxmlformats.org/officeDocument/2006/relationships/customXml" Target="../ink/ink2126.xml"/><Relationship Id="rId1449" Type="http://schemas.openxmlformats.org/officeDocument/2006/relationships/customXml" Target="../ink/ink2175.xml"/><Relationship Id="rId88" Type="http://schemas.openxmlformats.org/officeDocument/2006/relationships/image" Target="../media/image1473.png"/><Relationship Id="rId153" Type="http://schemas.openxmlformats.org/officeDocument/2006/relationships/customXml" Target="../ink/ink1520.xml"/><Relationship Id="rId360" Type="http://schemas.openxmlformats.org/officeDocument/2006/relationships/image" Target="../media/image1609.png"/><Relationship Id="rId598" Type="http://schemas.openxmlformats.org/officeDocument/2006/relationships/image" Target="../media/image1728.png"/><Relationship Id="rId819" Type="http://schemas.openxmlformats.org/officeDocument/2006/relationships/image" Target="../media/image1836.png"/><Relationship Id="rId1004" Type="http://schemas.openxmlformats.org/officeDocument/2006/relationships/customXml" Target="../ink/ink1951.xml"/><Relationship Id="rId1211" Type="http://schemas.openxmlformats.org/officeDocument/2006/relationships/image" Target="../media/image2026.png"/><Relationship Id="rId1656" Type="http://schemas.openxmlformats.org/officeDocument/2006/relationships/image" Target="../media/image2248.png"/><Relationship Id="rId220" Type="http://schemas.openxmlformats.org/officeDocument/2006/relationships/image" Target="../media/image1539.png"/><Relationship Id="rId458" Type="http://schemas.openxmlformats.org/officeDocument/2006/relationships/image" Target="../media/image1658.png"/><Relationship Id="rId665" Type="http://schemas.openxmlformats.org/officeDocument/2006/relationships/customXml" Target="../ink/ink1776.xml"/><Relationship Id="rId872" Type="http://schemas.openxmlformats.org/officeDocument/2006/relationships/customXml" Target="../ink/ink1882.xml"/><Relationship Id="rId1088" Type="http://schemas.openxmlformats.org/officeDocument/2006/relationships/customXml" Target="../ink/ink1993.xml"/><Relationship Id="rId1295" Type="http://schemas.openxmlformats.org/officeDocument/2006/relationships/customXml" Target="../ink/ink2098.xml"/><Relationship Id="rId1309" Type="http://schemas.openxmlformats.org/officeDocument/2006/relationships/customXml" Target="../ink/ink2105.xml"/><Relationship Id="rId1516" Type="http://schemas.openxmlformats.org/officeDocument/2006/relationships/image" Target="../media/image2178.png"/><Relationship Id="rId1723" Type="http://schemas.openxmlformats.org/officeDocument/2006/relationships/customXml" Target="../ink/ink2312.xml"/><Relationship Id="rId15" Type="http://schemas.openxmlformats.org/officeDocument/2006/relationships/customXml" Target="../ink/ink1451.xml"/><Relationship Id="rId318" Type="http://schemas.openxmlformats.org/officeDocument/2006/relationships/image" Target="../media/image1588.png"/><Relationship Id="rId525" Type="http://schemas.openxmlformats.org/officeDocument/2006/relationships/customXml" Target="../ink/ink1706.xml"/><Relationship Id="rId732" Type="http://schemas.openxmlformats.org/officeDocument/2006/relationships/image" Target="../media/image1795.png"/><Relationship Id="rId1155" Type="http://schemas.openxmlformats.org/officeDocument/2006/relationships/image" Target="../media/image1998.png"/><Relationship Id="rId1362" Type="http://schemas.openxmlformats.org/officeDocument/2006/relationships/image" Target="../media/image2101.png"/><Relationship Id="rId99" Type="http://schemas.openxmlformats.org/officeDocument/2006/relationships/customXml" Target="../ink/ink1493.xml"/><Relationship Id="rId164" Type="http://schemas.openxmlformats.org/officeDocument/2006/relationships/image" Target="../media/image1511.png"/><Relationship Id="rId371" Type="http://schemas.openxmlformats.org/officeDocument/2006/relationships/customXml" Target="../ink/ink1629.xml"/><Relationship Id="rId1015" Type="http://schemas.openxmlformats.org/officeDocument/2006/relationships/image" Target="../media/image1929.png"/><Relationship Id="rId1222" Type="http://schemas.openxmlformats.org/officeDocument/2006/relationships/customXml" Target="../ink/ink2061.xml"/><Relationship Id="rId1667" Type="http://schemas.openxmlformats.org/officeDocument/2006/relationships/customXml" Target="../ink/ink2284.xml"/><Relationship Id="rId469" Type="http://schemas.openxmlformats.org/officeDocument/2006/relationships/customXml" Target="../ink/ink1678.xml"/><Relationship Id="rId676" Type="http://schemas.openxmlformats.org/officeDocument/2006/relationships/image" Target="../media/image1767.png"/><Relationship Id="rId883" Type="http://schemas.openxmlformats.org/officeDocument/2006/relationships/image" Target="../media/image1865.png"/><Relationship Id="rId1099" Type="http://schemas.openxmlformats.org/officeDocument/2006/relationships/image" Target="../media/image1971.png"/><Relationship Id="rId1527" Type="http://schemas.openxmlformats.org/officeDocument/2006/relationships/customXml" Target="../ink/ink2214.xml"/><Relationship Id="rId1734" Type="http://schemas.openxmlformats.org/officeDocument/2006/relationships/image" Target="../media/image2287.png"/><Relationship Id="rId26" Type="http://schemas.openxmlformats.org/officeDocument/2006/relationships/image" Target="../media/image1442.png"/><Relationship Id="rId231" Type="http://schemas.openxmlformats.org/officeDocument/2006/relationships/customXml" Target="../ink/ink1559.xml"/><Relationship Id="rId329" Type="http://schemas.openxmlformats.org/officeDocument/2006/relationships/customXml" Target="../ink/ink1608.xml"/><Relationship Id="rId536" Type="http://schemas.openxmlformats.org/officeDocument/2006/relationships/image" Target="../media/image1697.png"/><Relationship Id="rId1166" Type="http://schemas.openxmlformats.org/officeDocument/2006/relationships/customXml" Target="../ink/ink2033.xml"/><Relationship Id="rId1373" Type="http://schemas.openxmlformats.org/officeDocument/2006/relationships/customXml" Target="../ink/ink2137.xml"/><Relationship Id="rId175" Type="http://schemas.openxmlformats.org/officeDocument/2006/relationships/customXml" Target="../ink/ink1531.xml"/><Relationship Id="rId743" Type="http://schemas.openxmlformats.org/officeDocument/2006/relationships/customXml" Target="../ink/ink1815.xml"/><Relationship Id="rId950" Type="http://schemas.openxmlformats.org/officeDocument/2006/relationships/customXml" Target="../ink/ink1923.xml"/><Relationship Id="rId1026" Type="http://schemas.openxmlformats.org/officeDocument/2006/relationships/customXml" Target="../ink/ink1962.xml"/><Relationship Id="rId1580" Type="http://schemas.openxmlformats.org/officeDocument/2006/relationships/image" Target="../media/image2210.png"/><Relationship Id="rId1678" Type="http://schemas.openxmlformats.org/officeDocument/2006/relationships/image" Target="../media/image2259.png"/><Relationship Id="rId382" Type="http://schemas.openxmlformats.org/officeDocument/2006/relationships/image" Target="../media/image1620.png"/><Relationship Id="rId603" Type="http://schemas.openxmlformats.org/officeDocument/2006/relationships/customXml" Target="../ink/ink1745.xml"/><Relationship Id="rId687" Type="http://schemas.openxmlformats.org/officeDocument/2006/relationships/customXml" Target="../ink/ink1787.xml"/><Relationship Id="rId810" Type="http://schemas.openxmlformats.org/officeDocument/2006/relationships/customXml" Target="../ink/ink1850.xml"/><Relationship Id="rId908" Type="http://schemas.openxmlformats.org/officeDocument/2006/relationships/image" Target="../media/image1877.png"/><Relationship Id="rId1233" Type="http://schemas.openxmlformats.org/officeDocument/2006/relationships/image" Target="../media/image2037.png"/><Relationship Id="rId1440" Type="http://schemas.openxmlformats.org/officeDocument/2006/relationships/image" Target="../media/image2140.png"/><Relationship Id="rId1538" Type="http://schemas.openxmlformats.org/officeDocument/2006/relationships/image" Target="../media/image2189.png"/><Relationship Id="rId242" Type="http://schemas.openxmlformats.org/officeDocument/2006/relationships/image" Target="../media/image1550.png"/><Relationship Id="rId894" Type="http://schemas.openxmlformats.org/officeDocument/2006/relationships/customXml" Target="../ink/ink1894.xml"/><Relationship Id="rId1177" Type="http://schemas.openxmlformats.org/officeDocument/2006/relationships/image" Target="../media/image2009.png"/><Relationship Id="rId1300" Type="http://schemas.openxmlformats.org/officeDocument/2006/relationships/image" Target="../media/image2070.png"/><Relationship Id="rId1745" Type="http://schemas.openxmlformats.org/officeDocument/2006/relationships/customXml" Target="../ink/ink2323.xml"/><Relationship Id="rId37" Type="http://schemas.openxmlformats.org/officeDocument/2006/relationships/customXml" Target="../ink/ink1462.xml"/><Relationship Id="rId102" Type="http://schemas.openxmlformats.org/officeDocument/2006/relationships/image" Target="../media/image1480.png"/><Relationship Id="rId547" Type="http://schemas.openxmlformats.org/officeDocument/2006/relationships/customXml" Target="../ink/ink1717.xml"/><Relationship Id="rId754" Type="http://schemas.openxmlformats.org/officeDocument/2006/relationships/image" Target="../media/image1805.png"/><Relationship Id="rId961" Type="http://schemas.openxmlformats.org/officeDocument/2006/relationships/image" Target="../media/image1903.png"/><Relationship Id="rId1384" Type="http://schemas.openxmlformats.org/officeDocument/2006/relationships/image" Target="../media/image2112.png"/><Relationship Id="rId1591" Type="http://schemas.openxmlformats.org/officeDocument/2006/relationships/customXml" Target="../ink/ink2246.xml"/><Relationship Id="rId1605" Type="http://schemas.openxmlformats.org/officeDocument/2006/relationships/customXml" Target="../ink/ink2253.xml"/><Relationship Id="rId1689" Type="http://schemas.openxmlformats.org/officeDocument/2006/relationships/customXml" Target="../ink/ink2295.xml"/><Relationship Id="rId90" Type="http://schemas.openxmlformats.org/officeDocument/2006/relationships/image" Target="../media/image1474.png"/><Relationship Id="rId186" Type="http://schemas.openxmlformats.org/officeDocument/2006/relationships/image" Target="../media/image1522.png"/><Relationship Id="rId393" Type="http://schemas.openxmlformats.org/officeDocument/2006/relationships/customXml" Target="../ink/ink1640.xml"/><Relationship Id="rId407" Type="http://schemas.openxmlformats.org/officeDocument/2006/relationships/customXml" Target="../ink/ink1647.xml"/><Relationship Id="rId614" Type="http://schemas.openxmlformats.org/officeDocument/2006/relationships/image" Target="../media/image1736.png"/><Relationship Id="rId821" Type="http://schemas.openxmlformats.org/officeDocument/2006/relationships/image" Target="../media/image1837.png"/><Relationship Id="rId1037" Type="http://schemas.openxmlformats.org/officeDocument/2006/relationships/image" Target="../media/image1940.png"/><Relationship Id="rId1244" Type="http://schemas.openxmlformats.org/officeDocument/2006/relationships/customXml" Target="../ink/ink2072.xml"/><Relationship Id="rId1451" Type="http://schemas.openxmlformats.org/officeDocument/2006/relationships/customXml" Target="../ink/ink2176.xml"/><Relationship Id="rId253" Type="http://schemas.openxmlformats.org/officeDocument/2006/relationships/customXml" Target="../ink/ink1570.xml"/><Relationship Id="rId460" Type="http://schemas.openxmlformats.org/officeDocument/2006/relationships/image" Target="../media/image1659.png"/><Relationship Id="rId698" Type="http://schemas.openxmlformats.org/officeDocument/2006/relationships/image" Target="../media/image1778.png"/><Relationship Id="rId919" Type="http://schemas.openxmlformats.org/officeDocument/2006/relationships/customXml" Target="../ink/ink1907.xml"/><Relationship Id="rId1090" Type="http://schemas.openxmlformats.org/officeDocument/2006/relationships/customXml" Target="../ink/ink1994.xml"/><Relationship Id="rId1104" Type="http://schemas.openxmlformats.org/officeDocument/2006/relationships/customXml" Target="../ink/ink2001.xml"/><Relationship Id="rId1311" Type="http://schemas.openxmlformats.org/officeDocument/2006/relationships/customXml" Target="../ink/ink2106.xml"/><Relationship Id="rId1549" Type="http://schemas.openxmlformats.org/officeDocument/2006/relationships/customXml" Target="../ink/ink2225.xml"/><Relationship Id="rId1756" Type="http://schemas.openxmlformats.org/officeDocument/2006/relationships/image" Target="../media/image2298.png"/><Relationship Id="rId48" Type="http://schemas.openxmlformats.org/officeDocument/2006/relationships/image" Target="../media/image1453.png"/><Relationship Id="rId113" Type="http://schemas.openxmlformats.org/officeDocument/2006/relationships/customXml" Target="../ink/ink1500.xml"/><Relationship Id="rId320" Type="http://schemas.openxmlformats.org/officeDocument/2006/relationships/image" Target="../media/image1589.png"/><Relationship Id="rId558" Type="http://schemas.openxmlformats.org/officeDocument/2006/relationships/image" Target="../media/image1708.png"/><Relationship Id="rId765" Type="http://schemas.openxmlformats.org/officeDocument/2006/relationships/image" Target="../media/image1810.png"/><Relationship Id="rId972" Type="http://schemas.openxmlformats.org/officeDocument/2006/relationships/customXml" Target="../ink/ink1934.xml"/><Relationship Id="rId1188" Type="http://schemas.openxmlformats.org/officeDocument/2006/relationships/customXml" Target="../ink/ink2044.xml"/><Relationship Id="rId1395" Type="http://schemas.openxmlformats.org/officeDocument/2006/relationships/customXml" Target="../ink/ink2148.xml"/><Relationship Id="rId1409" Type="http://schemas.openxmlformats.org/officeDocument/2006/relationships/customXml" Target="../ink/ink2155.xml"/><Relationship Id="rId1616" Type="http://schemas.openxmlformats.org/officeDocument/2006/relationships/image" Target="../media/image2228.png"/><Relationship Id="rId197" Type="http://schemas.openxmlformats.org/officeDocument/2006/relationships/customXml" Target="../ink/ink1542.xml"/><Relationship Id="rId418" Type="http://schemas.openxmlformats.org/officeDocument/2006/relationships/image" Target="../media/image1638.png"/><Relationship Id="rId625" Type="http://schemas.openxmlformats.org/officeDocument/2006/relationships/customXml" Target="../ink/ink1756.xml"/><Relationship Id="rId832" Type="http://schemas.openxmlformats.org/officeDocument/2006/relationships/customXml" Target="../ink/ink1861.xml"/><Relationship Id="rId1048" Type="http://schemas.openxmlformats.org/officeDocument/2006/relationships/customXml" Target="../ink/ink1973.xml"/><Relationship Id="rId1255" Type="http://schemas.openxmlformats.org/officeDocument/2006/relationships/image" Target="../media/image2048.png"/><Relationship Id="rId1462" Type="http://schemas.openxmlformats.org/officeDocument/2006/relationships/image" Target="../media/image2151.png"/><Relationship Id="rId264" Type="http://schemas.openxmlformats.org/officeDocument/2006/relationships/image" Target="../media/image1561.png"/><Relationship Id="rId471" Type="http://schemas.openxmlformats.org/officeDocument/2006/relationships/customXml" Target="../ink/ink1679.xml"/><Relationship Id="rId1115" Type="http://schemas.openxmlformats.org/officeDocument/2006/relationships/image" Target="../media/image1979.png"/><Relationship Id="rId1322" Type="http://schemas.openxmlformats.org/officeDocument/2006/relationships/image" Target="../media/image2081.png"/><Relationship Id="rId59" Type="http://schemas.openxmlformats.org/officeDocument/2006/relationships/customXml" Target="../ink/ink1473.xml"/><Relationship Id="rId124" Type="http://schemas.openxmlformats.org/officeDocument/2006/relationships/image" Target="../media/image1491.png"/><Relationship Id="rId569" Type="http://schemas.openxmlformats.org/officeDocument/2006/relationships/customXml" Target="../ink/ink1728.xml"/><Relationship Id="rId776" Type="http://schemas.openxmlformats.org/officeDocument/2006/relationships/customXml" Target="../ink/ink1832.xml"/><Relationship Id="rId983" Type="http://schemas.openxmlformats.org/officeDocument/2006/relationships/customXml" Target="../ink/ink1940.xml"/><Relationship Id="rId1199" Type="http://schemas.openxmlformats.org/officeDocument/2006/relationships/image" Target="../media/image2020.png"/><Relationship Id="rId1627" Type="http://schemas.openxmlformats.org/officeDocument/2006/relationships/customXml" Target="../ink/ink2264.xml"/><Relationship Id="rId331" Type="http://schemas.openxmlformats.org/officeDocument/2006/relationships/customXml" Target="../ink/ink1609.xml"/><Relationship Id="rId429" Type="http://schemas.openxmlformats.org/officeDocument/2006/relationships/customXml" Target="../ink/ink1658.xml"/><Relationship Id="rId636" Type="http://schemas.openxmlformats.org/officeDocument/2006/relationships/image" Target="../media/image1747.png"/><Relationship Id="rId1059" Type="http://schemas.openxmlformats.org/officeDocument/2006/relationships/image" Target="../media/image1951.png"/><Relationship Id="rId1266" Type="http://schemas.openxmlformats.org/officeDocument/2006/relationships/customXml" Target="../ink/ink2083.xml"/><Relationship Id="rId1473" Type="http://schemas.openxmlformats.org/officeDocument/2006/relationships/customXml" Target="../ink/ink2187.xml"/><Relationship Id="rId843" Type="http://schemas.openxmlformats.org/officeDocument/2006/relationships/image" Target="../media/image1847.png"/><Relationship Id="rId1126" Type="http://schemas.openxmlformats.org/officeDocument/2006/relationships/customXml" Target="../ink/ink2012.xml"/><Relationship Id="rId1680" Type="http://schemas.openxmlformats.org/officeDocument/2006/relationships/image" Target="../media/image2260.png"/><Relationship Id="rId275" Type="http://schemas.openxmlformats.org/officeDocument/2006/relationships/customXml" Target="../ink/ink1581.xml"/><Relationship Id="rId482" Type="http://schemas.openxmlformats.org/officeDocument/2006/relationships/image" Target="../media/image1670.png"/><Relationship Id="rId703" Type="http://schemas.openxmlformats.org/officeDocument/2006/relationships/customXml" Target="../ink/ink1795.xml"/><Relationship Id="rId910" Type="http://schemas.openxmlformats.org/officeDocument/2006/relationships/image" Target="../media/image1878.png"/><Relationship Id="rId1333" Type="http://schemas.openxmlformats.org/officeDocument/2006/relationships/customXml" Target="../ink/ink2117.xml"/><Relationship Id="rId1540" Type="http://schemas.openxmlformats.org/officeDocument/2006/relationships/image" Target="../media/image2190.png"/><Relationship Id="rId1638" Type="http://schemas.openxmlformats.org/officeDocument/2006/relationships/image" Target="../media/image2239.png"/><Relationship Id="rId135" Type="http://schemas.openxmlformats.org/officeDocument/2006/relationships/customXml" Target="../ink/ink1511.xml"/><Relationship Id="rId342" Type="http://schemas.openxmlformats.org/officeDocument/2006/relationships/image" Target="../media/image1600.png"/><Relationship Id="rId787" Type="http://schemas.openxmlformats.org/officeDocument/2006/relationships/customXml" Target="../ink/ink1838.xml"/><Relationship Id="rId994" Type="http://schemas.openxmlformats.org/officeDocument/2006/relationships/customXml" Target="../ink/ink1946.xml"/><Relationship Id="rId1400" Type="http://schemas.openxmlformats.org/officeDocument/2006/relationships/image" Target="../media/image2120.png"/><Relationship Id="rId202" Type="http://schemas.openxmlformats.org/officeDocument/2006/relationships/image" Target="../media/image1530.png"/><Relationship Id="rId647" Type="http://schemas.openxmlformats.org/officeDocument/2006/relationships/customXml" Target="../ink/ink1767.xml"/><Relationship Id="rId854" Type="http://schemas.openxmlformats.org/officeDocument/2006/relationships/customXml" Target="../ink/ink1873.xml"/><Relationship Id="rId1277" Type="http://schemas.openxmlformats.org/officeDocument/2006/relationships/image" Target="../media/image2059.png"/><Relationship Id="rId1484" Type="http://schemas.openxmlformats.org/officeDocument/2006/relationships/image" Target="../media/image2162.png"/><Relationship Id="rId1691" Type="http://schemas.openxmlformats.org/officeDocument/2006/relationships/customXml" Target="../ink/ink2296.xml"/><Relationship Id="rId1705" Type="http://schemas.openxmlformats.org/officeDocument/2006/relationships/customXml" Target="../ink/ink2303.xml"/><Relationship Id="rId286" Type="http://schemas.openxmlformats.org/officeDocument/2006/relationships/image" Target="../media/image1572.png"/><Relationship Id="rId493" Type="http://schemas.openxmlformats.org/officeDocument/2006/relationships/customXml" Target="../ink/ink1690.xml"/><Relationship Id="rId507" Type="http://schemas.openxmlformats.org/officeDocument/2006/relationships/customXml" Target="../ink/ink1697.xml"/><Relationship Id="rId714" Type="http://schemas.openxmlformats.org/officeDocument/2006/relationships/image" Target="../media/image1786.png"/><Relationship Id="rId921" Type="http://schemas.openxmlformats.org/officeDocument/2006/relationships/customXml" Target="../ink/ink1908.xml"/><Relationship Id="rId1137" Type="http://schemas.openxmlformats.org/officeDocument/2006/relationships/customXml" Target="../ink/ink2018.xml"/><Relationship Id="rId1344" Type="http://schemas.openxmlformats.org/officeDocument/2006/relationships/image" Target="../media/image2092.png"/><Relationship Id="rId1551" Type="http://schemas.openxmlformats.org/officeDocument/2006/relationships/customXml" Target="../ink/ink2226.xml"/><Relationship Id="rId50" Type="http://schemas.openxmlformats.org/officeDocument/2006/relationships/image" Target="../media/image1454.png"/><Relationship Id="rId146" Type="http://schemas.openxmlformats.org/officeDocument/2006/relationships/image" Target="../media/image1502.png"/><Relationship Id="rId353" Type="http://schemas.openxmlformats.org/officeDocument/2006/relationships/customXml" Target="../ink/ink1620.xml"/><Relationship Id="rId560" Type="http://schemas.openxmlformats.org/officeDocument/2006/relationships/image" Target="../media/image1709.png"/><Relationship Id="rId798" Type="http://schemas.openxmlformats.org/officeDocument/2006/relationships/customXml" Target="../ink/ink1844.xml"/><Relationship Id="rId1190" Type="http://schemas.openxmlformats.org/officeDocument/2006/relationships/customXml" Target="../ink/ink2045.xml"/><Relationship Id="rId1204" Type="http://schemas.openxmlformats.org/officeDocument/2006/relationships/customXml" Target="../ink/ink2052.xml"/><Relationship Id="rId1411" Type="http://schemas.openxmlformats.org/officeDocument/2006/relationships/customXml" Target="../ink/ink2156.xml"/><Relationship Id="rId1649" Type="http://schemas.openxmlformats.org/officeDocument/2006/relationships/customXml" Target="../ink/ink2275.xml"/><Relationship Id="rId213" Type="http://schemas.openxmlformats.org/officeDocument/2006/relationships/customXml" Target="../ink/ink1550.xml"/><Relationship Id="rId420" Type="http://schemas.openxmlformats.org/officeDocument/2006/relationships/image" Target="../media/image1639.png"/><Relationship Id="rId658" Type="http://schemas.openxmlformats.org/officeDocument/2006/relationships/image" Target="../media/image1758.png"/><Relationship Id="rId865" Type="http://schemas.openxmlformats.org/officeDocument/2006/relationships/image" Target="../media/image1858.png"/><Relationship Id="rId1050" Type="http://schemas.openxmlformats.org/officeDocument/2006/relationships/customXml" Target="../ink/ink1974.xml"/><Relationship Id="rId1288" Type="http://schemas.openxmlformats.org/officeDocument/2006/relationships/image" Target="../media/image2064.png"/><Relationship Id="rId1495" Type="http://schemas.openxmlformats.org/officeDocument/2006/relationships/customXml" Target="../ink/ink2198.xml"/><Relationship Id="rId1509" Type="http://schemas.openxmlformats.org/officeDocument/2006/relationships/customXml" Target="../ink/ink2205.xml"/><Relationship Id="rId1716" Type="http://schemas.openxmlformats.org/officeDocument/2006/relationships/image" Target="../media/image2278.png"/><Relationship Id="rId297" Type="http://schemas.openxmlformats.org/officeDocument/2006/relationships/customXml" Target="../ink/ink1592.xml"/><Relationship Id="rId518" Type="http://schemas.openxmlformats.org/officeDocument/2006/relationships/image" Target="../media/image1688.png"/><Relationship Id="rId725" Type="http://schemas.openxmlformats.org/officeDocument/2006/relationships/customXml" Target="../ink/ink1806.xml"/><Relationship Id="rId932" Type="http://schemas.openxmlformats.org/officeDocument/2006/relationships/image" Target="../media/image1889.png"/><Relationship Id="rId1148" Type="http://schemas.openxmlformats.org/officeDocument/2006/relationships/customXml" Target="../ink/ink2024.xml"/><Relationship Id="rId1355" Type="http://schemas.openxmlformats.org/officeDocument/2006/relationships/customXml" Target="../ink/ink2128.xml"/><Relationship Id="rId1562" Type="http://schemas.openxmlformats.org/officeDocument/2006/relationships/image" Target="../media/image2201.png"/><Relationship Id="rId157" Type="http://schemas.openxmlformats.org/officeDocument/2006/relationships/customXml" Target="../ink/ink1522.xml"/><Relationship Id="rId364" Type="http://schemas.openxmlformats.org/officeDocument/2006/relationships/image" Target="../media/image1611.png"/><Relationship Id="rId1008" Type="http://schemas.openxmlformats.org/officeDocument/2006/relationships/customXml" Target="../ink/ink1953.xml"/><Relationship Id="rId1215" Type="http://schemas.openxmlformats.org/officeDocument/2006/relationships/image" Target="../media/image2028.png"/><Relationship Id="rId1422" Type="http://schemas.openxmlformats.org/officeDocument/2006/relationships/image" Target="../media/image2131.png"/><Relationship Id="rId61" Type="http://schemas.openxmlformats.org/officeDocument/2006/relationships/customXml" Target="../ink/ink1474.xml"/><Relationship Id="rId571" Type="http://schemas.openxmlformats.org/officeDocument/2006/relationships/customXml" Target="../ink/ink1729.xml"/><Relationship Id="rId669" Type="http://schemas.openxmlformats.org/officeDocument/2006/relationships/customXml" Target="../ink/ink1778.xml"/><Relationship Id="rId876" Type="http://schemas.openxmlformats.org/officeDocument/2006/relationships/image" Target="../media/image1863.png"/><Relationship Id="rId1299" Type="http://schemas.openxmlformats.org/officeDocument/2006/relationships/customXml" Target="../ink/ink2100.xml"/><Relationship Id="rId1727" Type="http://schemas.openxmlformats.org/officeDocument/2006/relationships/customXml" Target="../ink/ink2314.xml"/><Relationship Id="rId19" Type="http://schemas.openxmlformats.org/officeDocument/2006/relationships/customXml" Target="../ink/ink1453.xml"/><Relationship Id="rId224" Type="http://schemas.openxmlformats.org/officeDocument/2006/relationships/image" Target="../media/image1541.png"/><Relationship Id="rId431" Type="http://schemas.openxmlformats.org/officeDocument/2006/relationships/customXml" Target="../ink/ink1659.xml"/><Relationship Id="rId529" Type="http://schemas.openxmlformats.org/officeDocument/2006/relationships/customXml" Target="../ink/ink1708.xml"/><Relationship Id="rId736" Type="http://schemas.openxmlformats.org/officeDocument/2006/relationships/image" Target="../media/image1797.png"/><Relationship Id="rId1061" Type="http://schemas.openxmlformats.org/officeDocument/2006/relationships/image" Target="../media/image1952.png"/><Relationship Id="rId1159" Type="http://schemas.openxmlformats.org/officeDocument/2006/relationships/image" Target="../media/image2000.png"/><Relationship Id="rId1366" Type="http://schemas.openxmlformats.org/officeDocument/2006/relationships/image" Target="../media/image2103.png"/><Relationship Id="rId168" Type="http://schemas.openxmlformats.org/officeDocument/2006/relationships/image" Target="../media/image1513.png"/><Relationship Id="rId943" Type="http://schemas.openxmlformats.org/officeDocument/2006/relationships/customXml" Target="../ink/ink1919.xml"/><Relationship Id="rId1019" Type="http://schemas.openxmlformats.org/officeDocument/2006/relationships/image" Target="../media/image1931.png"/><Relationship Id="rId1573" Type="http://schemas.openxmlformats.org/officeDocument/2006/relationships/customXml" Target="../ink/ink2237.xml"/><Relationship Id="rId72" Type="http://schemas.openxmlformats.org/officeDocument/2006/relationships/image" Target="../media/image1465.png"/><Relationship Id="rId375" Type="http://schemas.openxmlformats.org/officeDocument/2006/relationships/customXml" Target="../ink/ink1631.xml"/><Relationship Id="rId582" Type="http://schemas.openxmlformats.org/officeDocument/2006/relationships/image" Target="../media/image1720.png"/><Relationship Id="rId803" Type="http://schemas.openxmlformats.org/officeDocument/2006/relationships/image" Target="../media/image1828.png"/><Relationship Id="rId1226" Type="http://schemas.openxmlformats.org/officeDocument/2006/relationships/customXml" Target="../ink/ink2063.xml"/><Relationship Id="rId1433" Type="http://schemas.openxmlformats.org/officeDocument/2006/relationships/customXml" Target="../ink/ink2167.xml"/><Relationship Id="rId1640" Type="http://schemas.openxmlformats.org/officeDocument/2006/relationships/image" Target="../media/image2240.png"/><Relationship Id="rId1738" Type="http://schemas.openxmlformats.org/officeDocument/2006/relationships/image" Target="../media/image2289.png"/><Relationship Id="rId3" Type="http://schemas.openxmlformats.org/officeDocument/2006/relationships/customXml" Target="../ink/ink1445.xml"/><Relationship Id="rId235" Type="http://schemas.openxmlformats.org/officeDocument/2006/relationships/customXml" Target="../ink/ink1561.xml"/><Relationship Id="rId442" Type="http://schemas.openxmlformats.org/officeDocument/2006/relationships/image" Target="../media/image1650.png"/><Relationship Id="rId887" Type="http://schemas.openxmlformats.org/officeDocument/2006/relationships/image" Target="../media/image1867.png"/><Relationship Id="rId1072" Type="http://schemas.openxmlformats.org/officeDocument/2006/relationships/customXml" Target="../ink/ink1985.xml"/><Relationship Id="rId1500" Type="http://schemas.openxmlformats.org/officeDocument/2006/relationships/image" Target="../media/image2170.png"/><Relationship Id="rId302" Type="http://schemas.openxmlformats.org/officeDocument/2006/relationships/image" Target="../media/image1580.png"/><Relationship Id="rId747" Type="http://schemas.openxmlformats.org/officeDocument/2006/relationships/customXml" Target="../ink/ink1817.xml"/><Relationship Id="rId954" Type="http://schemas.openxmlformats.org/officeDocument/2006/relationships/customXml" Target="../ink/ink1925.xml"/><Relationship Id="rId1377" Type="http://schemas.openxmlformats.org/officeDocument/2006/relationships/customXml" Target="../ink/ink2139.xml"/><Relationship Id="rId1584" Type="http://schemas.openxmlformats.org/officeDocument/2006/relationships/image" Target="../media/image2212.png"/><Relationship Id="rId83" Type="http://schemas.openxmlformats.org/officeDocument/2006/relationships/customXml" Target="../ink/ink1485.xml"/><Relationship Id="rId179" Type="http://schemas.openxmlformats.org/officeDocument/2006/relationships/customXml" Target="../ink/ink1533.xml"/><Relationship Id="rId386" Type="http://schemas.openxmlformats.org/officeDocument/2006/relationships/image" Target="../media/image1622.png"/><Relationship Id="rId593" Type="http://schemas.openxmlformats.org/officeDocument/2006/relationships/customXml" Target="../ink/ink1740.xml"/><Relationship Id="rId607" Type="http://schemas.openxmlformats.org/officeDocument/2006/relationships/customXml" Target="../ink/ink1747.xml"/><Relationship Id="rId814" Type="http://schemas.openxmlformats.org/officeDocument/2006/relationships/customXml" Target="../ink/ink1852.xml"/><Relationship Id="rId1237" Type="http://schemas.openxmlformats.org/officeDocument/2006/relationships/image" Target="../media/image2039.png"/><Relationship Id="rId1444" Type="http://schemas.openxmlformats.org/officeDocument/2006/relationships/image" Target="../media/image2142.png"/><Relationship Id="rId1651" Type="http://schemas.openxmlformats.org/officeDocument/2006/relationships/customXml" Target="../ink/ink2276.xml"/><Relationship Id="rId246" Type="http://schemas.openxmlformats.org/officeDocument/2006/relationships/image" Target="../media/image1552.png"/><Relationship Id="rId453" Type="http://schemas.openxmlformats.org/officeDocument/2006/relationships/customXml" Target="../ink/ink1670.xml"/><Relationship Id="rId660" Type="http://schemas.openxmlformats.org/officeDocument/2006/relationships/image" Target="../media/image1759.png"/><Relationship Id="rId898" Type="http://schemas.openxmlformats.org/officeDocument/2006/relationships/image" Target="../media/image1872.png"/><Relationship Id="rId1083" Type="http://schemas.openxmlformats.org/officeDocument/2006/relationships/image" Target="../media/image1963.png"/><Relationship Id="rId1290" Type="http://schemas.openxmlformats.org/officeDocument/2006/relationships/image" Target="../media/image2065.png"/><Relationship Id="rId1304" Type="http://schemas.openxmlformats.org/officeDocument/2006/relationships/image" Target="../media/image2072.png"/><Relationship Id="rId1511" Type="http://schemas.openxmlformats.org/officeDocument/2006/relationships/customXml" Target="../ink/ink2206.xml"/><Relationship Id="rId1749" Type="http://schemas.openxmlformats.org/officeDocument/2006/relationships/customXml" Target="../ink/ink2325.xml"/><Relationship Id="rId106" Type="http://schemas.openxmlformats.org/officeDocument/2006/relationships/image" Target="../media/image1482.png"/><Relationship Id="rId313" Type="http://schemas.openxmlformats.org/officeDocument/2006/relationships/customXml" Target="../ink/ink1600.xml"/><Relationship Id="rId758" Type="http://schemas.openxmlformats.org/officeDocument/2006/relationships/image" Target="../media/image1807.png"/><Relationship Id="rId965" Type="http://schemas.openxmlformats.org/officeDocument/2006/relationships/image" Target="../media/image1905.png"/><Relationship Id="rId1150" Type="http://schemas.openxmlformats.org/officeDocument/2006/relationships/customXml" Target="../ink/ink2025.xml"/><Relationship Id="rId1388" Type="http://schemas.openxmlformats.org/officeDocument/2006/relationships/image" Target="../media/image2114.png"/><Relationship Id="rId1595" Type="http://schemas.openxmlformats.org/officeDocument/2006/relationships/customXml" Target="../ink/ink2248.xml"/><Relationship Id="rId1609" Type="http://schemas.openxmlformats.org/officeDocument/2006/relationships/customXml" Target="../ink/ink2255.xml"/><Relationship Id="rId10" Type="http://schemas.openxmlformats.org/officeDocument/2006/relationships/image" Target="../media/image1434.png"/><Relationship Id="rId94" Type="http://schemas.openxmlformats.org/officeDocument/2006/relationships/image" Target="../media/image1476.png"/><Relationship Id="rId397" Type="http://schemas.openxmlformats.org/officeDocument/2006/relationships/customXml" Target="../ink/ink1642.xml"/><Relationship Id="rId520" Type="http://schemas.openxmlformats.org/officeDocument/2006/relationships/image" Target="../media/image1689.png"/><Relationship Id="rId618" Type="http://schemas.openxmlformats.org/officeDocument/2006/relationships/image" Target="../media/image1738.png"/><Relationship Id="rId825" Type="http://schemas.openxmlformats.org/officeDocument/2006/relationships/image" Target="../media/image1839.png"/><Relationship Id="rId1248" Type="http://schemas.openxmlformats.org/officeDocument/2006/relationships/customXml" Target="../ink/ink2074.xml"/><Relationship Id="rId1455" Type="http://schemas.openxmlformats.org/officeDocument/2006/relationships/customXml" Target="../ink/ink2178.xml"/><Relationship Id="rId1662" Type="http://schemas.openxmlformats.org/officeDocument/2006/relationships/image" Target="../media/image2251.png"/><Relationship Id="rId257" Type="http://schemas.openxmlformats.org/officeDocument/2006/relationships/customXml" Target="../ink/ink1572.xml"/><Relationship Id="rId464" Type="http://schemas.openxmlformats.org/officeDocument/2006/relationships/image" Target="../media/image1661.png"/><Relationship Id="rId1010" Type="http://schemas.openxmlformats.org/officeDocument/2006/relationships/customXml" Target="../ink/ink1954.xml"/><Relationship Id="rId1094" Type="http://schemas.openxmlformats.org/officeDocument/2006/relationships/customXml" Target="../ink/ink1996.xml"/><Relationship Id="rId1108" Type="http://schemas.openxmlformats.org/officeDocument/2006/relationships/customXml" Target="../ink/ink2003.xml"/><Relationship Id="rId1315" Type="http://schemas.openxmlformats.org/officeDocument/2006/relationships/customXml" Target="../ink/ink2108.xml"/><Relationship Id="rId117" Type="http://schemas.openxmlformats.org/officeDocument/2006/relationships/customXml" Target="../ink/ink1502.xml"/><Relationship Id="rId671" Type="http://schemas.openxmlformats.org/officeDocument/2006/relationships/customXml" Target="../ink/ink1779.xml"/><Relationship Id="rId769" Type="http://schemas.openxmlformats.org/officeDocument/2006/relationships/image" Target="../media/image1812.png"/><Relationship Id="rId976" Type="http://schemas.openxmlformats.org/officeDocument/2006/relationships/customXml" Target="../ink/ink1936.xml"/><Relationship Id="rId1399" Type="http://schemas.openxmlformats.org/officeDocument/2006/relationships/customXml" Target="../ink/ink2150.xml"/><Relationship Id="rId324" Type="http://schemas.openxmlformats.org/officeDocument/2006/relationships/image" Target="../media/image1591.png"/><Relationship Id="rId531" Type="http://schemas.openxmlformats.org/officeDocument/2006/relationships/customXml" Target="../ink/ink1709.xml"/><Relationship Id="rId629" Type="http://schemas.openxmlformats.org/officeDocument/2006/relationships/customXml" Target="../ink/ink1758.xml"/><Relationship Id="rId1161" Type="http://schemas.openxmlformats.org/officeDocument/2006/relationships/image" Target="../media/image2001.png"/><Relationship Id="rId1259" Type="http://schemas.openxmlformats.org/officeDocument/2006/relationships/image" Target="../media/image2050.png"/><Relationship Id="rId1466" Type="http://schemas.openxmlformats.org/officeDocument/2006/relationships/image" Target="../media/image2153.png"/><Relationship Id="rId836" Type="http://schemas.openxmlformats.org/officeDocument/2006/relationships/customXml" Target="../ink/ink1863.xml"/><Relationship Id="rId1021" Type="http://schemas.openxmlformats.org/officeDocument/2006/relationships/image" Target="../media/image1932.png"/><Relationship Id="rId1119" Type="http://schemas.openxmlformats.org/officeDocument/2006/relationships/image" Target="../media/image1981.png"/><Relationship Id="rId1673" Type="http://schemas.openxmlformats.org/officeDocument/2006/relationships/customXml" Target="../ink/ink2287.xml"/><Relationship Id="rId903" Type="http://schemas.openxmlformats.org/officeDocument/2006/relationships/customXml" Target="../ink/ink1899.xml"/><Relationship Id="rId1326" Type="http://schemas.openxmlformats.org/officeDocument/2006/relationships/image" Target="../media/image2083.png"/><Relationship Id="rId1533" Type="http://schemas.openxmlformats.org/officeDocument/2006/relationships/customXml" Target="../ink/ink2217.xml"/><Relationship Id="rId1740" Type="http://schemas.openxmlformats.org/officeDocument/2006/relationships/image" Target="../media/image2290.png"/><Relationship Id="rId32" Type="http://schemas.openxmlformats.org/officeDocument/2006/relationships/image" Target="../media/image1445.png"/><Relationship Id="rId1600" Type="http://schemas.openxmlformats.org/officeDocument/2006/relationships/image" Target="../media/image2220.png"/><Relationship Id="rId181" Type="http://schemas.openxmlformats.org/officeDocument/2006/relationships/customXml" Target="../ink/ink1534.xml"/><Relationship Id="rId279" Type="http://schemas.openxmlformats.org/officeDocument/2006/relationships/customXml" Target="../ink/ink1583.xml"/><Relationship Id="rId486" Type="http://schemas.openxmlformats.org/officeDocument/2006/relationships/image" Target="../media/image1672.png"/><Relationship Id="rId693" Type="http://schemas.openxmlformats.org/officeDocument/2006/relationships/customXml" Target="../ink/ink1790.xml"/><Relationship Id="rId139" Type="http://schemas.openxmlformats.org/officeDocument/2006/relationships/customXml" Target="../ink/ink1513.xml"/><Relationship Id="rId346" Type="http://schemas.openxmlformats.org/officeDocument/2006/relationships/image" Target="../media/image1602.png"/><Relationship Id="rId553" Type="http://schemas.openxmlformats.org/officeDocument/2006/relationships/customXml" Target="../ink/ink1720.xml"/><Relationship Id="rId760" Type="http://schemas.openxmlformats.org/officeDocument/2006/relationships/customXml" Target="../ink/ink1824.xml"/><Relationship Id="rId998" Type="http://schemas.openxmlformats.org/officeDocument/2006/relationships/customXml" Target="../ink/ink1948.xml"/><Relationship Id="rId1183" Type="http://schemas.openxmlformats.org/officeDocument/2006/relationships/image" Target="../media/image2012.png"/><Relationship Id="rId1390" Type="http://schemas.openxmlformats.org/officeDocument/2006/relationships/image" Target="../media/image2115.png"/><Relationship Id="rId206" Type="http://schemas.openxmlformats.org/officeDocument/2006/relationships/image" Target="../media/image1532.png"/><Relationship Id="rId413" Type="http://schemas.openxmlformats.org/officeDocument/2006/relationships/customXml" Target="../ink/ink1650.xml"/><Relationship Id="rId858" Type="http://schemas.openxmlformats.org/officeDocument/2006/relationships/customXml" Target="../ink/ink1875.xml"/><Relationship Id="rId1043" Type="http://schemas.openxmlformats.org/officeDocument/2006/relationships/image" Target="../media/image1943.png"/><Relationship Id="rId1488" Type="http://schemas.openxmlformats.org/officeDocument/2006/relationships/image" Target="../media/image2164.png"/><Relationship Id="rId1695" Type="http://schemas.openxmlformats.org/officeDocument/2006/relationships/customXml" Target="../ink/ink2298.xml"/><Relationship Id="rId620" Type="http://schemas.openxmlformats.org/officeDocument/2006/relationships/image" Target="../media/image1739.png"/><Relationship Id="rId718" Type="http://schemas.openxmlformats.org/officeDocument/2006/relationships/image" Target="../media/image1788.png"/><Relationship Id="rId925" Type="http://schemas.openxmlformats.org/officeDocument/2006/relationships/customXml" Target="../ink/ink1910.xml"/><Relationship Id="rId1250" Type="http://schemas.openxmlformats.org/officeDocument/2006/relationships/customXml" Target="../ink/ink2075.xml"/><Relationship Id="rId1348" Type="http://schemas.openxmlformats.org/officeDocument/2006/relationships/image" Target="../media/image2094.png"/><Relationship Id="rId1555" Type="http://schemas.openxmlformats.org/officeDocument/2006/relationships/customXml" Target="../ink/ink2228.xml"/><Relationship Id="rId1110" Type="http://schemas.openxmlformats.org/officeDocument/2006/relationships/customXml" Target="../ink/ink2004.xml"/><Relationship Id="rId1208" Type="http://schemas.openxmlformats.org/officeDocument/2006/relationships/customXml" Target="../ink/ink2054.xml"/><Relationship Id="rId1415" Type="http://schemas.openxmlformats.org/officeDocument/2006/relationships/customXml" Target="../ink/ink2158.xml"/><Relationship Id="rId54" Type="http://schemas.openxmlformats.org/officeDocument/2006/relationships/image" Target="../media/image1456.png"/><Relationship Id="rId1622" Type="http://schemas.openxmlformats.org/officeDocument/2006/relationships/image" Target="../media/image2231.png"/><Relationship Id="rId270" Type="http://schemas.openxmlformats.org/officeDocument/2006/relationships/image" Target="../media/image1564.png"/><Relationship Id="rId130" Type="http://schemas.openxmlformats.org/officeDocument/2006/relationships/image" Target="../media/image1494.png"/><Relationship Id="rId368" Type="http://schemas.openxmlformats.org/officeDocument/2006/relationships/image" Target="../media/image1613.png"/><Relationship Id="rId575" Type="http://schemas.openxmlformats.org/officeDocument/2006/relationships/customXml" Target="../ink/ink1731.xml"/><Relationship Id="rId782" Type="http://schemas.openxmlformats.org/officeDocument/2006/relationships/image" Target="../media/image1818.png"/><Relationship Id="rId228" Type="http://schemas.openxmlformats.org/officeDocument/2006/relationships/image" Target="../media/image1543.png"/><Relationship Id="rId435" Type="http://schemas.openxmlformats.org/officeDocument/2006/relationships/customXml" Target="../ink/ink1661.xml"/><Relationship Id="rId642" Type="http://schemas.openxmlformats.org/officeDocument/2006/relationships/image" Target="../media/image1750.png"/><Relationship Id="rId1065" Type="http://schemas.openxmlformats.org/officeDocument/2006/relationships/image" Target="../media/image1954.png"/><Relationship Id="rId1272" Type="http://schemas.openxmlformats.org/officeDocument/2006/relationships/customXml" Target="../ink/ink2086.xml"/><Relationship Id="rId502" Type="http://schemas.openxmlformats.org/officeDocument/2006/relationships/image" Target="../media/image1680.png"/><Relationship Id="rId947" Type="http://schemas.openxmlformats.org/officeDocument/2006/relationships/image" Target="../media/image1896.png"/><Relationship Id="rId1132" Type="http://schemas.openxmlformats.org/officeDocument/2006/relationships/customXml" Target="../ink/ink2015.xml"/><Relationship Id="rId1577" Type="http://schemas.openxmlformats.org/officeDocument/2006/relationships/customXml" Target="../ink/ink2239.xml"/><Relationship Id="rId76" Type="http://schemas.openxmlformats.org/officeDocument/2006/relationships/image" Target="../media/image1467.png"/><Relationship Id="rId807" Type="http://schemas.openxmlformats.org/officeDocument/2006/relationships/image" Target="../media/image1830.png"/><Relationship Id="rId1437" Type="http://schemas.openxmlformats.org/officeDocument/2006/relationships/customXml" Target="../ink/ink2169.xml"/><Relationship Id="rId1644" Type="http://schemas.openxmlformats.org/officeDocument/2006/relationships/image" Target="../media/image2242.png"/><Relationship Id="rId1504" Type="http://schemas.openxmlformats.org/officeDocument/2006/relationships/image" Target="../media/image2172.png"/><Relationship Id="rId1711" Type="http://schemas.openxmlformats.org/officeDocument/2006/relationships/customXml" Target="../ink/ink2306.xml"/><Relationship Id="rId292" Type="http://schemas.openxmlformats.org/officeDocument/2006/relationships/image" Target="../media/image1575.png"/><Relationship Id="rId597" Type="http://schemas.openxmlformats.org/officeDocument/2006/relationships/customXml" Target="../ink/ink1742.xml"/><Relationship Id="rId152" Type="http://schemas.openxmlformats.org/officeDocument/2006/relationships/image" Target="../media/image1505.png"/><Relationship Id="rId457" Type="http://schemas.openxmlformats.org/officeDocument/2006/relationships/customXml" Target="../ink/ink1672.xml"/><Relationship Id="rId1087" Type="http://schemas.openxmlformats.org/officeDocument/2006/relationships/image" Target="../media/image1965.png"/><Relationship Id="rId1294" Type="http://schemas.openxmlformats.org/officeDocument/2006/relationships/image" Target="../media/image2067.png"/><Relationship Id="rId664" Type="http://schemas.openxmlformats.org/officeDocument/2006/relationships/image" Target="../media/image1761.png"/><Relationship Id="rId871" Type="http://schemas.openxmlformats.org/officeDocument/2006/relationships/image" Target="../media/image1861.png"/><Relationship Id="rId969" Type="http://schemas.openxmlformats.org/officeDocument/2006/relationships/image" Target="../media/image1907.png"/><Relationship Id="rId1599" Type="http://schemas.openxmlformats.org/officeDocument/2006/relationships/customXml" Target="../ink/ink2250.xml"/><Relationship Id="rId317" Type="http://schemas.openxmlformats.org/officeDocument/2006/relationships/customXml" Target="../ink/ink1602.xml"/><Relationship Id="rId524" Type="http://schemas.openxmlformats.org/officeDocument/2006/relationships/image" Target="../media/image1691.png"/><Relationship Id="rId731" Type="http://schemas.openxmlformats.org/officeDocument/2006/relationships/customXml" Target="../ink/ink1809.xml"/><Relationship Id="rId1154" Type="http://schemas.openxmlformats.org/officeDocument/2006/relationships/customXml" Target="../ink/ink2027.xml"/><Relationship Id="rId1361" Type="http://schemas.openxmlformats.org/officeDocument/2006/relationships/customXml" Target="../ink/ink2131.xml"/><Relationship Id="rId1459" Type="http://schemas.openxmlformats.org/officeDocument/2006/relationships/customXml" Target="../ink/ink2180.xml"/><Relationship Id="rId98" Type="http://schemas.openxmlformats.org/officeDocument/2006/relationships/image" Target="../media/image1478.png"/><Relationship Id="rId829" Type="http://schemas.openxmlformats.org/officeDocument/2006/relationships/image" Target="../media/image1841.png"/><Relationship Id="rId1014" Type="http://schemas.openxmlformats.org/officeDocument/2006/relationships/customXml" Target="../ink/ink1956.xml"/><Relationship Id="rId1221" Type="http://schemas.openxmlformats.org/officeDocument/2006/relationships/image" Target="../media/image2031.png"/><Relationship Id="rId1666" Type="http://schemas.openxmlformats.org/officeDocument/2006/relationships/image" Target="../media/image2253.png"/><Relationship Id="rId1319" Type="http://schemas.openxmlformats.org/officeDocument/2006/relationships/customXml" Target="../ink/ink2110.xml"/><Relationship Id="rId1526" Type="http://schemas.openxmlformats.org/officeDocument/2006/relationships/image" Target="../media/image2183.png"/><Relationship Id="rId1733" Type="http://schemas.openxmlformats.org/officeDocument/2006/relationships/customXml" Target="../ink/ink2317.xml"/><Relationship Id="rId25" Type="http://schemas.openxmlformats.org/officeDocument/2006/relationships/customXml" Target="../ink/ink1456.xml"/><Relationship Id="rId174" Type="http://schemas.openxmlformats.org/officeDocument/2006/relationships/image" Target="../media/image1516.png"/><Relationship Id="rId381" Type="http://schemas.openxmlformats.org/officeDocument/2006/relationships/customXml" Target="../ink/ink1634.xml"/><Relationship Id="rId241" Type="http://schemas.openxmlformats.org/officeDocument/2006/relationships/customXml" Target="../ink/ink1564.xml"/><Relationship Id="rId479" Type="http://schemas.openxmlformats.org/officeDocument/2006/relationships/customXml" Target="../ink/ink1683.xml"/><Relationship Id="rId686" Type="http://schemas.openxmlformats.org/officeDocument/2006/relationships/image" Target="../media/image1772.png"/><Relationship Id="rId893" Type="http://schemas.openxmlformats.org/officeDocument/2006/relationships/image" Target="../media/image1870.png"/><Relationship Id="rId339" Type="http://schemas.openxmlformats.org/officeDocument/2006/relationships/customXml" Target="../ink/ink1613.xml"/><Relationship Id="rId546" Type="http://schemas.openxmlformats.org/officeDocument/2006/relationships/image" Target="../media/image1702.png"/><Relationship Id="rId753" Type="http://schemas.openxmlformats.org/officeDocument/2006/relationships/customXml" Target="../ink/ink1820.xml"/><Relationship Id="rId1176" Type="http://schemas.openxmlformats.org/officeDocument/2006/relationships/customXml" Target="../ink/ink2038.xml"/><Relationship Id="rId1383" Type="http://schemas.openxmlformats.org/officeDocument/2006/relationships/customXml" Target="../ink/ink2142.xml"/><Relationship Id="rId101" Type="http://schemas.openxmlformats.org/officeDocument/2006/relationships/customXml" Target="../ink/ink1494.xml"/><Relationship Id="rId406" Type="http://schemas.openxmlformats.org/officeDocument/2006/relationships/image" Target="../media/image1632.png"/><Relationship Id="rId960" Type="http://schemas.openxmlformats.org/officeDocument/2006/relationships/customXml" Target="../ink/ink1928.xml"/><Relationship Id="rId1036" Type="http://schemas.openxmlformats.org/officeDocument/2006/relationships/customXml" Target="../ink/ink1967.xml"/><Relationship Id="rId1243" Type="http://schemas.openxmlformats.org/officeDocument/2006/relationships/image" Target="../media/image2042.png"/><Relationship Id="rId1590" Type="http://schemas.openxmlformats.org/officeDocument/2006/relationships/image" Target="../media/image2215.png"/><Relationship Id="rId1688" Type="http://schemas.openxmlformats.org/officeDocument/2006/relationships/image" Target="../media/image2264.png"/><Relationship Id="rId613" Type="http://schemas.openxmlformats.org/officeDocument/2006/relationships/customXml" Target="../ink/ink1750.xml"/><Relationship Id="rId820" Type="http://schemas.openxmlformats.org/officeDocument/2006/relationships/customXml" Target="../ink/ink1855.xml"/><Relationship Id="rId918" Type="http://schemas.openxmlformats.org/officeDocument/2006/relationships/image" Target="../media/image1882.png"/><Relationship Id="rId1450" Type="http://schemas.openxmlformats.org/officeDocument/2006/relationships/image" Target="../media/image2145.png"/><Relationship Id="rId1548" Type="http://schemas.openxmlformats.org/officeDocument/2006/relationships/image" Target="../media/image2194.png"/><Relationship Id="rId1755" Type="http://schemas.openxmlformats.org/officeDocument/2006/relationships/customXml" Target="../ink/ink2328.xml"/><Relationship Id="rId1103" Type="http://schemas.openxmlformats.org/officeDocument/2006/relationships/image" Target="../media/image1973.png"/><Relationship Id="rId1310" Type="http://schemas.openxmlformats.org/officeDocument/2006/relationships/image" Target="../media/image2075.png"/><Relationship Id="rId1408" Type="http://schemas.openxmlformats.org/officeDocument/2006/relationships/image" Target="../media/image2124.png"/><Relationship Id="rId47" Type="http://schemas.openxmlformats.org/officeDocument/2006/relationships/customXml" Target="../ink/ink1467.xml"/><Relationship Id="rId1615" Type="http://schemas.openxmlformats.org/officeDocument/2006/relationships/customXml" Target="../ink/ink2258.xml"/><Relationship Id="rId196" Type="http://schemas.openxmlformats.org/officeDocument/2006/relationships/image" Target="../media/image1527.png"/><Relationship Id="rId263" Type="http://schemas.openxmlformats.org/officeDocument/2006/relationships/customXml" Target="../ink/ink1575.xml"/><Relationship Id="rId470" Type="http://schemas.openxmlformats.org/officeDocument/2006/relationships/image" Target="../media/image1664.png"/><Relationship Id="rId123" Type="http://schemas.openxmlformats.org/officeDocument/2006/relationships/customXml" Target="../ink/ink1505.xml"/><Relationship Id="rId330" Type="http://schemas.openxmlformats.org/officeDocument/2006/relationships/image" Target="../media/image1594.png"/><Relationship Id="rId568" Type="http://schemas.openxmlformats.org/officeDocument/2006/relationships/image" Target="../media/image1713.png"/><Relationship Id="rId775" Type="http://schemas.openxmlformats.org/officeDocument/2006/relationships/image" Target="../media/image1815.png"/><Relationship Id="rId982" Type="http://schemas.openxmlformats.org/officeDocument/2006/relationships/customXml" Target="../ink/ink1939.xml"/><Relationship Id="rId1198" Type="http://schemas.openxmlformats.org/officeDocument/2006/relationships/customXml" Target="../ink/ink2049.xml"/><Relationship Id="rId428" Type="http://schemas.openxmlformats.org/officeDocument/2006/relationships/image" Target="../media/image1643.png"/><Relationship Id="rId635" Type="http://schemas.openxmlformats.org/officeDocument/2006/relationships/customXml" Target="../ink/ink1761.xml"/><Relationship Id="rId842" Type="http://schemas.openxmlformats.org/officeDocument/2006/relationships/customXml" Target="../ink/ink1867.xml"/><Relationship Id="rId1058" Type="http://schemas.openxmlformats.org/officeDocument/2006/relationships/customXml" Target="../ink/ink1978.xml"/><Relationship Id="rId1265" Type="http://schemas.openxmlformats.org/officeDocument/2006/relationships/image" Target="../media/image2053.png"/><Relationship Id="rId1472" Type="http://schemas.openxmlformats.org/officeDocument/2006/relationships/image" Target="../media/image2156.png"/><Relationship Id="rId702" Type="http://schemas.openxmlformats.org/officeDocument/2006/relationships/image" Target="../media/image1780.png"/><Relationship Id="rId1125" Type="http://schemas.openxmlformats.org/officeDocument/2006/relationships/image" Target="../media/image1984.png"/><Relationship Id="rId1332" Type="http://schemas.openxmlformats.org/officeDocument/2006/relationships/image" Target="../media/image2086.png"/><Relationship Id="rId69" Type="http://schemas.openxmlformats.org/officeDocument/2006/relationships/customXml" Target="../ink/ink1478.xml"/><Relationship Id="rId1637" Type="http://schemas.openxmlformats.org/officeDocument/2006/relationships/customXml" Target="../ink/ink2269.xml"/><Relationship Id="rId1704" Type="http://schemas.openxmlformats.org/officeDocument/2006/relationships/image" Target="../media/image2272.png"/><Relationship Id="rId285" Type="http://schemas.openxmlformats.org/officeDocument/2006/relationships/customXml" Target="../ink/ink1586.xml"/><Relationship Id="rId492" Type="http://schemas.openxmlformats.org/officeDocument/2006/relationships/image" Target="../media/image1675.png"/><Relationship Id="rId797" Type="http://schemas.openxmlformats.org/officeDocument/2006/relationships/image" Target="../media/image1825.png"/><Relationship Id="rId145" Type="http://schemas.openxmlformats.org/officeDocument/2006/relationships/customXml" Target="../ink/ink1516.xml"/><Relationship Id="rId352" Type="http://schemas.openxmlformats.org/officeDocument/2006/relationships/image" Target="../media/image1605.png"/><Relationship Id="rId1287" Type="http://schemas.openxmlformats.org/officeDocument/2006/relationships/customXml" Target="../ink/ink2094.xml"/><Relationship Id="rId212" Type="http://schemas.openxmlformats.org/officeDocument/2006/relationships/image" Target="../media/image1535.png"/><Relationship Id="rId657" Type="http://schemas.openxmlformats.org/officeDocument/2006/relationships/customXml" Target="../ink/ink1772.xml"/><Relationship Id="rId864" Type="http://schemas.openxmlformats.org/officeDocument/2006/relationships/customXml" Target="../ink/ink1878.xml"/><Relationship Id="rId1494" Type="http://schemas.openxmlformats.org/officeDocument/2006/relationships/image" Target="../media/image2167.png"/><Relationship Id="rId517" Type="http://schemas.openxmlformats.org/officeDocument/2006/relationships/customXml" Target="../ink/ink1702.xml"/><Relationship Id="rId724" Type="http://schemas.openxmlformats.org/officeDocument/2006/relationships/image" Target="../media/image1791.png"/><Relationship Id="rId931" Type="http://schemas.openxmlformats.org/officeDocument/2006/relationships/customXml" Target="../ink/ink1913.xml"/><Relationship Id="rId1147" Type="http://schemas.openxmlformats.org/officeDocument/2006/relationships/customXml" Target="../ink/ink2023.xml"/><Relationship Id="rId1354" Type="http://schemas.openxmlformats.org/officeDocument/2006/relationships/image" Target="../media/image2097.png"/><Relationship Id="rId1561" Type="http://schemas.openxmlformats.org/officeDocument/2006/relationships/customXml" Target="../ink/ink2231.xml"/><Relationship Id="rId60" Type="http://schemas.openxmlformats.org/officeDocument/2006/relationships/image" Target="../media/image1459.png"/><Relationship Id="rId1007" Type="http://schemas.openxmlformats.org/officeDocument/2006/relationships/image" Target="../media/image1925.png"/><Relationship Id="rId1214" Type="http://schemas.openxmlformats.org/officeDocument/2006/relationships/customXml" Target="../ink/ink2057.xml"/><Relationship Id="rId1421" Type="http://schemas.openxmlformats.org/officeDocument/2006/relationships/customXml" Target="../ink/ink2161.xml"/><Relationship Id="rId1659" Type="http://schemas.openxmlformats.org/officeDocument/2006/relationships/customXml" Target="../ink/ink2280.xml"/><Relationship Id="rId1519" Type="http://schemas.openxmlformats.org/officeDocument/2006/relationships/customXml" Target="../ink/ink2210.xml"/><Relationship Id="rId1726" Type="http://schemas.openxmlformats.org/officeDocument/2006/relationships/image" Target="../media/image2283.png"/><Relationship Id="rId18" Type="http://schemas.openxmlformats.org/officeDocument/2006/relationships/image" Target="../media/image1438.png"/><Relationship Id="rId167" Type="http://schemas.openxmlformats.org/officeDocument/2006/relationships/customXml" Target="../ink/ink1527.xml"/><Relationship Id="rId374" Type="http://schemas.openxmlformats.org/officeDocument/2006/relationships/image" Target="../media/image1616.png"/><Relationship Id="rId581" Type="http://schemas.openxmlformats.org/officeDocument/2006/relationships/customXml" Target="../ink/ink1734.xml"/><Relationship Id="rId234" Type="http://schemas.openxmlformats.org/officeDocument/2006/relationships/image" Target="../media/image1546.png"/><Relationship Id="rId679" Type="http://schemas.openxmlformats.org/officeDocument/2006/relationships/customXml" Target="../ink/ink1783.xml"/><Relationship Id="rId886" Type="http://schemas.openxmlformats.org/officeDocument/2006/relationships/customXml" Target="../ink/ink1890.xml"/><Relationship Id="rId2" Type="http://schemas.openxmlformats.org/officeDocument/2006/relationships/image" Target="../media/image1430.png"/><Relationship Id="rId441" Type="http://schemas.openxmlformats.org/officeDocument/2006/relationships/customXml" Target="../ink/ink1664.xml"/><Relationship Id="rId539" Type="http://schemas.openxmlformats.org/officeDocument/2006/relationships/customXml" Target="../ink/ink1713.xml"/><Relationship Id="rId746" Type="http://schemas.openxmlformats.org/officeDocument/2006/relationships/image" Target="../media/image1802.png"/><Relationship Id="rId1071" Type="http://schemas.openxmlformats.org/officeDocument/2006/relationships/image" Target="../media/image1957.png"/><Relationship Id="rId1169" Type="http://schemas.openxmlformats.org/officeDocument/2006/relationships/image" Target="../media/image2005.png"/><Relationship Id="rId1376" Type="http://schemas.openxmlformats.org/officeDocument/2006/relationships/image" Target="../media/image2108.png"/><Relationship Id="rId1583" Type="http://schemas.openxmlformats.org/officeDocument/2006/relationships/customXml" Target="../ink/ink2242.xml"/><Relationship Id="rId301" Type="http://schemas.openxmlformats.org/officeDocument/2006/relationships/customXml" Target="../ink/ink1594.xml"/><Relationship Id="rId953" Type="http://schemas.openxmlformats.org/officeDocument/2006/relationships/image" Target="../media/image1899.png"/><Relationship Id="rId1029" Type="http://schemas.openxmlformats.org/officeDocument/2006/relationships/image" Target="../media/image1936.png"/><Relationship Id="rId1236" Type="http://schemas.openxmlformats.org/officeDocument/2006/relationships/customXml" Target="../ink/ink2068.xml"/><Relationship Id="rId82" Type="http://schemas.openxmlformats.org/officeDocument/2006/relationships/image" Target="../media/image1470.png"/><Relationship Id="rId606" Type="http://schemas.openxmlformats.org/officeDocument/2006/relationships/image" Target="../media/image1732.png"/><Relationship Id="rId813" Type="http://schemas.openxmlformats.org/officeDocument/2006/relationships/image" Target="../media/image1833.png"/><Relationship Id="rId1443" Type="http://schemas.openxmlformats.org/officeDocument/2006/relationships/customXml" Target="../ink/ink2172.xml"/><Relationship Id="rId1650" Type="http://schemas.openxmlformats.org/officeDocument/2006/relationships/image" Target="../media/image2245.png"/><Relationship Id="rId1748" Type="http://schemas.openxmlformats.org/officeDocument/2006/relationships/image" Target="../media/image2294.png"/><Relationship Id="rId1303" Type="http://schemas.openxmlformats.org/officeDocument/2006/relationships/customXml" Target="../ink/ink2102.xml"/><Relationship Id="rId1510" Type="http://schemas.openxmlformats.org/officeDocument/2006/relationships/image" Target="../media/image2175.png"/><Relationship Id="rId1608" Type="http://schemas.openxmlformats.org/officeDocument/2006/relationships/image" Target="../media/image2224.png"/><Relationship Id="rId189" Type="http://schemas.openxmlformats.org/officeDocument/2006/relationships/customXml" Target="../ink/ink1538.xml"/><Relationship Id="rId396" Type="http://schemas.openxmlformats.org/officeDocument/2006/relationships/image" Target="../media/image1627.png"/><Relationship Id="rId256" Type="http://schemas.openxmlformats.org/officeDocument/2006/relationships/image" Target="../media/image1557.png"/><Relationship Id="rId463" Type="http://schemas.openxmlformats.org/officeDocument/2006/relationships/customXml" Target="../ink/ink1675.xml"/><Relationship Id="rId670" Type="http://schemas.openxmlformats.org/officeDocument/2006/relationships/image" Target="../media/image1764.png"/><Relationship Id="rId1093" Type="http://schemas.openxmlformats.org/officeDocument/2006/relationships/image" Target="../media/image1968.png"/><Relationship Id="rId116" Type="http://schemas.openxmlformats.org/officeDocument/2006/relationships/image" Target="../media/image1487.png"/><Relationship Id="rId323" Type="http://schemas.openxmlformats.org/officeDocument/2006/relationships/customXml" Target="../ink/ink1605.xml"/><Relationship Id="rId530" Type="http://schemas.openxmlformats.org/officeDocument/2006/relationships/image" Target="../media/image1694.png"/><Relationship Id="rId768" Type="http://schemas.openxmlformats.org/officeDocument/2006/relationships/customXml" Target="../ink/ink1828.xml"/><Relationship Id="rId975" Type="http://schemas.openxmlformats.org/officeDocument/2006/relationships/image" Target="../media/image1910.png"/><Relationship Id="rId1160" Type="http://schemas.openxmlformats.org/officeDocument/2006/relationships/customXml" Target="../ink/ink2030.xml"/><Relationship Id="rId1398" Type="http://schemas.openxmlformats.org/officeDocument/2006/relationships/image" Target="../media/image2119.png"/><Relationship Id="rId628" Type="http://schemas.openxmlformats.org/officeDocument/2006/relationships/image" Target="../media/image1743.png"/><Relationship Id="rId835" Type="http://schemas.openxmlformats.org/officeDocument/2006/relationships/image" Target="../media/image1844.png"/><Relationship Id="rId1258" Type="http://schemas.openxmlformats.org/officeDocument/2006/relationships/customXml" Target="../ink/ink2079.xml"/><Relationship Id="rId1465" Type="http://schemas.openxmlformats.org/officeDocument/2006/relationships/customXml" Target="../ink/ink2183.xml"/><Relationship Id="rId1672" Type="http://schemas.openxmlformats.org/officeDocument/2006/relationships/image" Target="../media/image2256.png"/><Relationship Id="rId1020" Type="http://schemas.openxmlformats.org/officeDocument/2006/relationships/customXml" Target="../ink/ink1959.xml"/><Relationship Id="rId1118" Type="http://schemas.openxmlformats.org/officeDocument/2006/relationships/customXml" Target="../ink/ink2008.xml"/><Relationship Id="rId1325" Type="http://schemas.openxmlformats.org/officeDocument/2006/relationships/customXml" Target="../ink/ink2113.xml"/><Relationship Id="rId1532" Type="http://schemas.openxmlformats.org/officeDocument/2006/relationships/image" Target="../media/image2186.png"/><Relationship Id="rId902" Type="http://schemas.openxmlformats.org/officeDocument/2006/relationships/image" Target="../media/image1874.png"/><Relationship Id="rId31" Type="http://schemas.openxmlformats.org/officeDocument/2006/relationships/customXml" Target="../ink/ink1459.xml"/><Relationship Id="rId180" Type="http://schemas.openxmlformats.org/officeDocument/2006/relationships/image" Target="../media/image1519.png"/><Relationship Id="rId278" Type="http://schemas.openxmlformats.org/officeDocument/2006/relationships/image" Target="../media/image1568.png"/><Relationship Id="rId485" Type="http://schemas.openxmlformats.org/officeDocument/2006/relationships/customXml" Target="../ink/ink1686.xml"/><Relationship Id="rId692" Type="http://schemas.openxmlformats.org/officeDocument/2006/relationships/image" Target="../media/image1775.png"/><Relationship Id="rId138" Type="http://schemas.openxmlformats.org/officeDocument/2006/relationships/image" Target="../media/image1498.png"/><Relationship Id="rId345" Type="http://schemas.openxmlformats.org/officeDocument/2006/relationships/customXml" Target="../ink/ink1616.xml"/><Relationship Id="rId552" Type="http://schemas.openxmlformats.org/officeDocument/2006/relationships/image" Target="../media/image1705.png"/><Relationship Id="rId997" Type="http://schemas.openxmlformats.org/officeDocument/2006/relationships/image" Target="../media/image1920.png"/><Relationship Id="rId1182" Type="http://schemas.openxmlformats.org/officeDocument/2006/relationships/customXml" Target="../ink/ink2041.xml"/><Relationship Id="rId205" Type="http://schemas.openxmlformats.org/officeDocument/2006/relationships/customXml" Target="../ink/ink1546.xml"/><Relationship Id="rId412" Type="http://schemas.openxmlformats.org/officeDocument/2006/relationships/image" Target="../media/image1635.png"/><Relationship Id="rId857" Type="http://schemas.openxmlformats.org/officeDocument/2006/relationships/image" Target="../media/image1854.png"/><Relationship Id="rId1042" Type="http://schemas.openxmlformats.org/officeDocument/2006/relationships/customXml" Target="../ink/ink1970.xml"/><Relationship Id="rId1487" Type="http://schemas.openxmlformats.org/officeDocument/2006/relationships/customXml" Target="../ink/ink2194.xml"/><Relationship Id="rId1694" Type="http://schemas.openxmlformats.org/officeDocument/2006/relationships/image" Target="../media/image2267.png"/><Relationship Id="rId717" Type="http://schemas.openxmlformats.org/officeDocument/2006/relationships/customXml" Target="../ink/ink1802.xml"/><Relationship Id="rId924" Type="http://schemas.openxmlformats.org/officeDocument/2006/relationships/image" Target="../media/image1885.png"/><Relationship Id="rId1347" Type="http://schemas.openxmlformats.org/officeDocument/2006/relationships/customXml" Target="../ink/ink2124.xml"/><Relationship Id="rId1554" Type="http://schemas.openxmlformats.org/officeDocument/2006/relationships/image" Target="../media/image2197.png"/><Relationship Id="rId53" Type="http://schemas.openxmlformats.org/officeDocument/2006/relationships/customXml" Target="../ink/ink1470.xml"/><Relationship Id="rId1207" Type="http://schemas.openxmlformats.org/officeDocument/2006/relationships/image" Target="../media/image2024.png"/><Relationship Id="rId1414" Type="http://schemas.openxmlformats.org/officeDocument/2006/relationships/image" Target="../media/image2127.png"/><Relationship Id="rId1621" Type="http://schemas.openxmlformats.org/officeDocument/2006/relationships/customXml" Target="../ink/ink2261.xml"/><Relationship Id="rId1719" Type="http://schemas.openxmlformats.org/officeDocument/2006/relationships/customXml" Target="../ink/ink2310.xml"/><Relationship Id="rId367" Type="http://schemas.openxmlformats.org/officeDocument/2006/relationships/customXml" Target="../ink/ink1627.xml"/><Relationship Id="rId574" Type="http://schemas.openxmlformats.org/officeDocument/2006/relationships/image" Target="../media/image1716.png"/><Relationship Id="rId227" Type="http://schemas.openxmlformats.org/officeDocument/2006/relationships/customXml" Target="../ink/ink1557.xml"/><Relationship Id="rId781" Type="http://schemas.openxmlformats.org/officeDocument/2006/relationships/customXml" Target="../ink/ink1835.xml"/><Relationship Id="rId879" Type="http://schemas.openxmlformats.org/officeDocument/2006/relationships/image" Target="../media/image1864.png"/><Relationship Id="rId434" Type="http://schemas.openxmlformats.org/officeDocument/2006/relationships/image" Target="../media/image1646.png"/><Relationship Id="rId641" Type="http://schemas.openxmlformats.org/officeDocument/2006/relationships/customXml" Target="../ink/ink1764.xml"/><Relationship Id="rId739" Type="http://schemas.openxmlformats.org/officeDocument/2006/relationships/customXml" Target="../ink/ink1813.xml"/><Relationship Id="rId1064" Type="http://schemas.openxmlformats.org/officeDocument/2006/relationships/customXml" Target="../ink/ink1981.xml"/><Relationship Id="rId1271" Type="http://schemas.openxmlformats.org/officeDocument/2006/relationships/image" Target="../media/image2056.png"/><Relationship Id="rId1369" Type="http://schemas.openxmlformats.org/officeDocument/2006/relationships/customXml" Target="../ink/ink2135.xml"/><Relationship Id="rId1576" Type="http://schemas.openxmlformats.org/officeDocument/2006/relationships/image" Target="../media/image2208.png"/><Relationship Id="rId501" Type="http://schemas.openxmlformats.org/officeDocument/2006/relationships/customXml" Target="../ink/ink1694.xml"/><Relationship Id="rId946" Type="http://schemas.openxmlformats.org/officeDocument/2006/relationships/customXml" Target="../ink/ink1921.xml"/><Relationship Id="rId1131" Type="http://schemas.openxmlformats.org/officeDocument/2006/relationships/image" Target="../media/image1987.png"/><Relationship Id="rId1229" Type="http://schemas.openxmlformats.org/officeDocument/2006/relationships/image" Target="../media/image2035.png"/><Relationship Id="rId75" Type="http://schemas.openxmlformats.org/officeDocument/2006/relationships/customXml" Target="../ink/ink1481.xml"/><Relationship Id="rId806" Type="http://schemas.openxmlformats.org/officeDocument/2006/relationships/customXml" Target="../ink/ink1848.xml"/><Relationship Id="rId1436" Type="http://schemas.openxmlformats.org/officeDocument/2006/relationships/image" Target="../media/image2138.png"/><Relationship Id="rId1643" Type="http://schemas.openxmlformats.org/officeDocument/2006/relationships/customXml" Target="../ink/ink2272.xml"/><Relationship Id="rId1503" Type="http://schemas.openxmlformats.org/officeDocument/2006/relationships/customXml" Target="../ink/ink2202.xml"/><Relationship Id="rId1710" Type="http://schemas.openxmlformats.org/officeDocument/2006/relationships/image" Target="../media/image2275.png"/><Relationship Id="rId291" Type="http://schemas.openxmlformats.org/officeDocument/2006/relationships/customXml" Target="../ink/ink1589.xml"/><Relationship Id="rId151" Type="http://schemas.openxmlformats.org/officeDocument/2006/relationships/customXml" Target="../ink/ink1519.xml"/><Relationship Id="rId389" Type="http://schemas.openxmlformats.org/officeDocument/2006/relationships/customXml" Target="../ink/ink1638.xml"/><Relationship Id="rId596" Type="http://schemas.openxmlformats.org/officeDocument/2006/relationships/image" Target="../media/image1727.png"/><Relationship Id="rId249" Type="http://schemas.openxmlformats.org/officeDocument/2006/relationships/customXml" Target="../ink/ink1568.xml"/><Relationship Id="rId456" Type="http://schemas.openxmlformats.org/officeDocument/2006/relationships/image" Target="../media/image1657.png"/><Relationship Id="rId663" Type="http://schemas.openxmlformats.org/officeDocument/2006/relationships/customXml" Target="../ink/ink1775.xml"/><Relationship Id="rId870" Type="http://schemas.openxmlformats.org/officeDocument/2006/relationships/customXml" Target="../ink/ink1881.xml"/><Relationship Id="rId1086" Type="http://schemas.openxmlformats.org/officeDocument/2006/relationships/customXml" Target="../ink/ink1992.xml"/><Relationship Id="rId1293" Type="http://schemas.openxmlformats.org/officeDocument/2006/relationships/customXml" Target="../ink/ink2097.xml"/><Relationship Id="rId109" Type="http://schemas.openxmlformats.org/officeDocument/2006/relationships/customXml" Target="../ink/ink1498.xml"/><Relationship Id="rId316" Type="http://schemas.openxmlformats.org/officeDocument/2006/relationships/image" Target="../media/image1587.png"/><Relationship Id="rId523" Type="http://schemas.openxmlformats.org/officeDocument/2006/relationships/customXml" Target="../ink/ink1705.xml"/><Relationship Id="rId968" Type="http://schemas.openxmlformats.org/officeDocument/2006/relationships/customXml" Target="../ink/ink1932.xml"/><Relationship Id="rId1153" Type="http://schemas.openxmlformats.org/officeDocument/2006/relationships/image" Target="../media/image1997.png"/><Relationship Id="rId1598" Type="http://schemas.openxmlformats.org/officeDocument/2006/relationships/image" Target="../media/image2219.png"/><Relationship Id="rId97" Type="http://schemas.openxmlformats.org/officeDocument/2006/relationships/customXml" Target="../ink/ink1492.xml"/><Relationship Id="rId730" Type="http://schemas.openxmlformats.org/officeDocument/2006/relationships/image" Target="../media/image1794.png"/><Relationship Id="rId828" Type="http://schemas.openxmlformats.org/officeDocument/2006/relationships/customXml" Target="../ink/ink1859.xml"/><Relationship Id="rId1013" Type="http://schemas.openxmlformats.org/officeDocument/2006/relationships/image" Target="../media/image1928.png"/><Relationship Id="rId1360" Type="http://schemas.openxmlformats.org/officeDocument/2006/relationships/image" Target="../media/image2100.png"/><Relationship Id="rId1458" Type="http://schemas.openxmlformats.org/officeDocument/2006/relationships/image" Target="../media/image2149.png"/><Relationship Id="rId1665" Type="http://schemas.openxmlformats.org/officeDocument/2006/relationships/customXml" Target="../ink/ink2283.xml"/><Relationship Id="rId1220" Type="http://schemas.openxmlformats.org/officeDocument/2006/relationships/customXml" Target="../ink/ink2060.xml"/><Relationship Id="rId1318" Type="http://schemas.openxmlformats.org/officeDocument/2006/relationships/image" Target="../media/image2079.png"/><Relationship Id="rId1525" Type="http://schemas.openxmlformats.org/officeDocument/2006/relationships/customXml" Target="../ink/ink2213.xml"/><Relationship Id="rId1732" Type="http://schemas.openxmlformats.org/officeDocument/2006/relationships/image" Target="../media/image2286.png"/><Relationship Id="rId24" Type="http://schemas.openxmlformats.org/officeDocument/2006/relationships/image" Target="../media/image1441.png"/><Relationship Id="rId173" Type="http://schemas.openxmlformats.org/officeDocument/2006/relationships/customXml" Target="../ink/ink1530.xml"/><Relationship Id="rId380" Type="http://schemas.openxmlformats.org/officeDocument/2006/relationships/image" Target="../media/image1619.png"/><Relationship Id="rId240" Type="http://schemas.openxmlformats.org/officeDocument/2006/relationships/image" Target="../media/image1549.png"/><Relationship Id="rId478" Type="http://schemas.openxmlformats.org/officeDocument/2006/relationships/image" Target="../media/image1668.png"/><Relationship Id="rId685" Type="http://schemas.openxmlformats.org/officeDocument/2006/relationships/customXml" Target="../ink/ink1786.xml"/><Relationship Id="rId892" Type="http://schemas.openxmlformats.org/officeDocument/2006/relationships/customXml" Target="../ink/ink1893.xml"/><Relationship Id="rId100" Type="http://schemas.openxmlformats.org/officeDocument/2006/relationships/image" Target="../media/image1479.png"/><Relationship Id="rId338" Type="http://schemas.openxmlformats.org/officeDocument/2006/relationships/image" Target="../media/image1598.png"/><Relationship Id="rId545" Type="http://schemas.openxmlformats.org/officeDocument/2006/relationships/customXml" Target="../ink/ink1716.xml"/><Relationship Id="rId752" Type="http://schemas.openxmlformats.org/officeDocument/2006/relationships/image" Target="../media/image1266.png"/><Relationship Id="rId1175" Type="http://schemas.openxmlformats.org/officeDocument/2006/relationships/image" Target="../media/image2008.png"/><Relationship Id="rId1382" Type="http://schemas.openxmlformats.org/officeDocument/2006/relationships/image" Target="../media/image2111.png"/><Relationship Id="rId405" Type="http://schemas.openxmlformats.org/officeDocument/2006/relationships/customXml" Target="../ink/ink1646.xml"/><Relationship Id="rId612" Type="http://schemas.openxmlformats.org/officeDocument/2006/relationships/image" Target="../media/image1735.png"/><Relationship Id="rId1035" Type="http://schemas.openxmlformats.org/officeDocument/2006/relationships/image" Target="../media/image1939.png"/><Relationship Id="rId1242" Type="http://schemas.openxmlformats.org/officeDocument/2006/relationships/customXml" Target="../ink/ink2071.xml"/><Relationship Id="rId1687" Type="http://schemas.openxmlformats.org/officeDocument/2006/relationships/customXml" Target="../ink/ink2294.xml"/><Relationship Id="rId917" Type="http://schemas.openxmlformats.org/officeDocument/2006/relationships/customXml" Target="../ink/ink1906.xml"/><Relationship Id="rId1102" Type="http://schemas.openxmlformats.org/officeDocument/2006/relationships/customXml" Target="../ink/ink2000.xml"/><Relationship Id="rId1547" Type="http://schemas.openxmlformats.org/officeDocument/2006/relationships/customXml" Target="../ink/ink2224.xml"/><Relationship Id="rId1754" Type="http://schemas.openxmlformats.org/officeDocument/2006/relationships/image" Target="../media/image2297.png"/><Relationship Id="rId46" Type="http://schemas.openxmlformats.org/officeDocument/2006/relationships/image" Target="../media/image1452.png"/><Relationship Id="rId1407" Type="http://schemas.openxmlformats.org/officeDocument/2006/relationships/customXml" Target="../ink/ink2154.xml"/><Relationship Id="rId1614" Type="http://schemas.openxmlformats.org/officeDocument/2006/relationships/image" Target="../media/image2227.png"/><Relationship Id="rId195" Type="http://schemas.openxmlformats.org/officeDocument/2006/relationships/customXml" Target="../ink/ink1541.xml"/><Relationship Id="rId262" Type="http://schemas.openxmlformats.org/officeDocument/2006/relationships/image" Target="../media/image1560.png"/><Relationship Id="rId567" Type="http://schemas.openxmlformats.org/officeDocument/2006/relationships/customXml" Target="../ink/ink1727.xml"/><Relationship Id="rId1197" Type="http://schemas.openxmlformats.org/officeDocument/2006/relationships/image" Target="../media/image2019.png"/><Relationship Id="rId122" Type="http://schemas.openxmlformats.org/officeDocument/2006/relationships/image" Target="../media/image1490.png"/><Relationship Id="rId774" Type="http://schemas.openxmlformats.org/officeDocument/2006/relationships/customXml" Target="../ink/ink1831.xml"/><Relationship Id="rId981" Type="http://schemas.openxmlformats.org/officeDocument/2006/relationships/image" Target="../media/image1913.png"/><Relationship Id="rId1057" Type="http://schemas.openxmlformats.org/officeDocument/2006/relationships/image" Target="../media/image1950.png"/><Relationship Id="rId427" Type="http://schemas.openxmlformats.org/officeDocument/2006/relationships/customXml" Target="../ink/ink1657.xml"/><Relationship Id="rId634" Type="http://schemas.openxmlformats.org/officeDocument/2006/relationships/image" Target="../media/image1746.png"/><Relationship Id="rId841" Type="http://schemas.openxmlformats.org/officeDocument/2006/relationships/customXml" Target="../ink/ink1866.xml"/><Relationship Id="rId1264" Type="http://schemas.openxmlformats.org/officeDocument/2006/relationships/customXml" Target="../ink/ink2082.xml"/><Relationship Id="rId1471" Type="http://schemas.openxmlformats.org/officeDocument/2006/relationships/customXml" Target="../ink/ink2186.xml"/><Relationship Id="rId1569" Type="http://schemas.openxmlformats.org/officeDocument/2006/relationships/customXml" Target="../ink/ink2235.xml"/><Relationship Id="rId701" Type="http://schemas.openxmlformats.org/officeDocument/2006/relationships/customXml" Target="../ink/ink1794.xml"/><Relationship Id="rId939" Type="http://schemas.openxmlformats.org/officeDocument/2006/relationships/customXml" Target="../ink/ink1917.xml"/><Relationship Id="rId1124" Type="http://schemas.openxmlformats.org/officeDocument/2006/relationships/customXml" Target="../ink/ink2011.xml"/><Relationship Id="rId1331" Type="http://schemas.openxmlformats.org/officeDocument/2006/relationships/customXml" Target="../ink/ink2116.xml"/><Relationship Id="rId68" Type="http://schemas.openxmlformats.org/officeDocument/2006/relationships/image" Target="../media/image1463.png"/><Relationship Id="rId1429" Type="http://schemas.openxmlformats.org/officeDocument/2006/relationships/customXml" Target="../ink/ink2165.xml"/><Relationship Id="rId1636" Type="http://schemas.openxmlformats.org/officeDocument/2006/relationships/image" Target="../media/image2238.png"/><Relationship Id="rId1703" Type="http://schemas.openxmlformats.org/officeDocument/2006/relationships/customXml" Target="../ink/ink2302.xml"/><Relationship Id="rId284" Type="http://schemas.openxmlformats.org/officeDocument/2006/relationships/image" Target="../media/image1571.png"/><Relationship Id="rId491" Type="http://schemas.openxmlformats.org/officeDocument/2006/relationships/customXml" Target="../ink/ink1689.xml"/><Relationship Id="rId144" Type="http://schemas.openxmlformats.org/officeDocument/2006/relationships/image" Target="../media/image1501.png"/><Relationship Id="rId589" Type="http://schemas.openxmlformats.org/officeDocument/2006/relationships/customXml" Target="../ink/ink1738.xml"/><Relationship Id="rId796" Type="http://schemas.openxmlformats.org/officeDocument/2006/relationships/customXml" Target="../ink/ink1843.xml"/><Relationship Id="rId351" Type="http://schemas.openxmlformats.org/officeDocument/2006/relationships/customXml" Target="../ink/ink1619.xml"/><Relationship Id="rId449" Type="http://schemas.openxmlformats.org/officeDocument/2006/relationships/customXml" Target="../ink/ink1668.xml"/><Relationship Id="rId656" Type="http://schemas.openxmlformats.org/officeDocument/2006/relationships/image" Target="../media/image1757.png"/><Relationship Id="rId863" Type="http://schemas.openxmlformats.org/officeDocument/2006/relationships/image" Target="../media/image1857.png"/><Relationship Id="rId1079" Type="http://schemas.openxmlformats.org/officeDocument/2006/relationships/image" Target="../media/image1961.png"/><Relationship Id="rId1286" Type="http://schemas.openxmlformats.org/officeDocument/2006/relationships/customXml" Target="../ink/ink2093.xml"/><Relationship Id="rId1493" Type="http://schemas.openxmlformats.org/officeDocument/2006/relationships/customXml" Target="../ink/ink2197.xml"/><Relationship Id="rId211" Type="http://schemas.openxmlformats.org/officeDocument/2006/relationships/customXml" Target="../ink/ink1549.xml"/><Relationship Id="rId309" Type="http://schemas.openxmlformats.org/officeDocument/2006/relationships/customXml" Target="../ink/ink1598.xml"/><Relationship Id="rId516" Type="http://schemas.openxmlformats.org/officeDocument/2006/relationships/image" Target="../media/image1687.png"/><Relationship Id="rId1146" Type="http://schemas.openxmlformats.org/officeDocument/2006/relationships/image" Target="../media/image1994.png"/><Relationship Id="rId723" Type="http://schemas.openxmlformats.org/officeDocument/2006/relationships/customXml" Target="../ink/ink1805.xml"/><Relationship Id="rId930" Type="http://schemas.openxmlformats.org/officeDocument/2006/relationships/image" Target="../media/image1888.png"/><Relationship Id="rId1006" Type="http://schemas.openxmlformats.org/officeDocument/2006/relationships/customXml" Target="../ink/ink1952.xml"/><Relationship Id="rId1353" Type="http://schemas.openxmlformats.org/officeDocument/2006/relationships/customXml" Target="../ink/ink2127.xml"/><Relationship Id="rId1560" Type="http://schemas.openxmlformats.org/officeDocument/2006/relationships/image" Target="../media/image2200.png"/><Relationship Id="rId1658" Type="http://schemas.openxmlformats.org/officeDocument/2006/relationships/image" Target="../media/image2249.png"/><Relationship Id="rId1213" Type="http://schemas.openxmlformats.org/officeDocument/2006/relationships/image" Target="../media/image2027.png"/><Relationship Id="rId1420" Type="http://schemas.openxmlformats.org/officeDocument/2006/relationships/image" Target="../media/image2130.png"/><Relationship Id="rId1518" Type="http://schemas.openxmlformats.org/officeDocument/2006/relationships/image" Target="../media/image2179.png"/><Relationship Id="rId1725" Type="http://schemas.openxmlformats.org/officeDocument/2006/relationships/customXml" Target="../ink/ink2313.xml"/><Relationship Id="rId17" Type="http://schemas.openxmlformats.org/officeDocument/2006/relationships/customXml" Target="../ink/ink1452.xml"/><Relationship Id="rId166" Type="http://schemas.openxmlformats.org/officeDocument/2006/relationships/image" Target="../media/image1512.png"/><Relationship Id="rId373" Type="http://schemas.openxmlformats.org/officeDocument/2006/relationships/customXml" Target="../ink/ink1630.xml"/><Relationship Id="rId580" Type="http://schemas.openxmlformats.org/officeDocument/2006/relationships/image" Target="../media/image1719.png"/><Relationship Id="rId1" Type="http://schemas.openxmlformats.org/officeDocument/2006/relationships/slideLayout" Target="../slideLayouts/slideLayout7.xml"/><Relationship Id="rId233" Type="http://schemas.openxmlformats.org/officeDocument/2006/relationships/customXml" Target="../ink/ink1560.xml"/><Relationship Id="rId440" Type="http://schemas.openxmlformats.org/officeDocument/2006/relationships/image" Target="../media/image1649.png"/><Relationship Id="rId678" Type="http://schemas.openxmlformats.org/officeDocument/2006/relationships/image" Target="../media/image1768.png"/><Relationship Id="rId885" Type="http://schemas.openxmlformats.org/officeDocument/2006/relationships/image" Target="../media/image1866.png"/><Relationship Id="rId1070" Type="http://schemas.openxmlformats.org/officeDocument/2006/relationships/customXml" Target="../ink/ink1984.xml"/><Relationship Id="rId300" Type="http://schemas.openxmlformats.org/officeDocument/2006/relationships/image" Target="../media/image1579.png"/><Relationship Id="rId538" Type="http://schemas.openxmlformats.org/officeDocument/2006/relationships/image" Target="../media/image1698.png"/><Relationship Id="rId745" Type="http://schemas.openxmlformats.org/officeDocument/2006/relationships/customXml" Target="../ink/ink1816.xml"/><Relationship Id="rId952" Type="http://schemas.openxmlformats.org/officeDocument/2006/relationships/customXml" Target="../ink/ink1924.xml"/><Relationship Id="rId1168" Type="http://schemas.openxmlformats.org/officeDocument/2006/relationships/customXml" Target="../ink/ink2034.xml"/><Relationship Id="rId1375" Type="http://schemas.openxmlformats.org/officeDocument/2006/relationships/customXml" Target="../ink/ink2138.xml"/><Relationship Id="rId1582" Type="http://schemas.openxmlformats.org/officeDocument/2006/relationships/image" Target="../media/image2211.png"/><Relationship Id="rId81" Type="http://schemas.openxmlformats.org/officeDocument/2006/relationships/customXml" Target="../ink/ink1484.xml"/><Relationship Id="rId605" Type="http://schemas.openxmlformats.org/officeDocument/2006/relationships/customXml" Target="../ink/ink1746.xml"/><Relationship Id="rId812" Type="http://schemas.openxmlformats.org/officeDocument/2006/relationships/customXml" Target="../ink/ink1851.xml"/><Relationship Id="rId1028" Type="http://schemas.openxmlformats.org/officeDocument/2006/relationships/customXml" Target="../ink/ink1963.xml"/><Relationship Id="rId1235" Type="http://schemas.openxmlformats.org/officeDocument/2006/relationships/image" Target="../media/image2038.png"/><Relationship Id="rId1442" Type="http://schemas.openxmlformats.org/officeDocument/2006/relationships/image" Target="../media/image2141.png"/><Relationship Id="rId1302" Type="http://schemas.openxmlformats.org/officeDocument/2006/relationships/image" Target="../media/image2071.png"/><Relationship Id="rId1747" Type="http://schemas.openxmlformats.org/officeDocument/2006/relationships/customXml" Target="../ink/ink2324.xml"/><Relationship Id="rId39" Type="http://schemas.openxmlformats.org/officeDocument/2006/relationships/customXml" Target="../ink/ink1463.xml"/><Relationship Id="rId1607" Type="http://schemas.openxmlformats.org/officeDocument/2006/relationships/customXml" Target="../ink/ink2254.xml"/><Relationship Id="rId188" Type="http://schemas.openxmlformats.org/officeDocument/2006/relationships/image" Target="../media/image1523.png"/><Relationship Id="rId395" Type="http://schemas.openxmlformats.org/officeDocument/2006/relationships/customXml" Target="../ink/ink1641.xml"/><Relationship Id="rId255" Type="http://schemas.openxmlformats.org/officeDocument/2006/relationships/customXml" Target="../ink/ink1571.xml"/><Relationship Id="rId462" Type="http://schemas.openxmlformats.org/officeDocument/2006/relationships/image" Target="../media/image1660.png"/><Relationship Id="rId1092" Type="http://schemas.openxmlformats.org/officeDocument/2006/relationships/customXml" Target="../ink/ink1995.xml"/><Relationship Id="rId1397" Type="http://schemas.openxmlformats.org/officeDocument/2006/relationships/customXml" Target="../ink/ink2149.xml"/><Relationship Id="rId115" Type="http://schemas.openxmlformats.org/officeDocument/2006/relationships/customXml" Target="../ink/ink1501.xml"/><Relationship Id="rId322" Type="http://schemas.openxmlformats.org/officeDocument/2006/relationships/image" Target="../media/image1590.png"/><Relationship Id="rId767" Type="http://schemas.openxmlformats.org/officeDocument/2006/relationships/image" Target="../media/image1811.png"/><Relationship Id="rId974" Type="http://schemas.openxmlformats.org/officeDocument/2006/relationships/customXml" Target="../ink/ink1935.xml"/><Relationship Id="rId627" Type="http://schemas.openxmlformats.org/officeDocument/2006/relationships/customXml" Target="../ink/ink1757.xml"/><Relationship Id="rId834" Type="http://schemas.openxmlformats.org/officeDocument/2006/relationships/customXml" Target="../ink/ink1862.xml"/><Relationship Id="rId1257" Type="http://schemas.openxmlformats.org/officeDocument/2006/relationships/image" Target="../media/image2049.png"/><Relationship Id="rId1464" Type="http://schemas.openxmlformats.org/officeDocument/2006/relationships/image" Target="../media/image2152.png"/><Relationship Id="rId1671" Type="http://schemas.openxmlformats.org/officeDocument/2006/relationships/customXml" Target="../ink/ink2286.xml"/><Relationship Id="rId901" Type="http://schemas.openxmlformats.org/officeDocument/2006/relationships/customXml" Target="../ink/ink1898.xml"/><Relationship Id="rId1117" Type="http://schemas.openxmlformats.org/officeDocument/2006/relationships/image" Target="../media/image1980.png"/><Relationship Id="rId1324" Type="http://schemas.openxmlformats.org/officeDocument/2006/relationships/image" Target="../media/image2082.png"/><Relationship Id="rId1531" Type="http://schemas.openxmlformats.org/officeDocument/2006/relationships/customXml" Target="../ink/ink2216.xml"/><Relationship Id="rId30" Type="http://schemas.openxmlformats.org/officeDocument/2006/relationships/image" Target="../media/image1444.png"/><Relationship Id="rId1629" Type="http://schemas.openxmlformats.org/officeDocument/2006/relationships/customXml" Target="../ink/ink2265.xml"/><Relationship Id="rId277" Type="http://schemas.openxmlformats.org/officeDocument/2006/relationships/customXml" Target="../ink/ink1582.xml"/><Relationship Id="rId484" Type="http://schemas.openxmlformats.org/officeDocument/2006/relationships/image" Target="../media/image1671.png"/><Relationship Id="rId137" Type="http://schemas.openxmlformats.org/officeDocument/2006/relationships/customXml" Target="../ink/ink1512.xml"/><Relationship Id="rId344" Type="http://schemas.openxmlformats.org/officeDocument/2006/relationships/image" Target="../media/image1601.png"/><Relationship Id="rId691" Type="http://schemas.openxmlformats.org/officeDocument/2006/relationships/customXml" Target="../ink/ink1789.xml"/><Relationship Id="rId789" Type="http://schemas.openxmlformats.org/officeDocument/2006/relationships/customXml" Target="../ink/ink1839.xml"/><Relationship Id="rId996" Type="http://schemas.openxmlformats.org/officeDocument/2006/relationships/customXml" Target="../ink/ink1947.xml"/><Relationship Id="rId551" Type="http://schemas.openxmlformats.org/officeDocument/2006/relationships/customXml" Target="../ink/ink1719.xml"/><Relationship Id="rId649" Type="http://schemas.openxmlformats.org/officeDocument/2006/relationships/customXml" Target="../ink/ink1768.xml"/><Relationship Id="rId856" Type="http://schemas.openxmlformats.org/officeDocument/2006/relationships/customXml" Target="../ink/ink1874.xml"/><Relationship Id="rId1181" Type="http://schemas.openxmlformats.org/officeDocument/2006/relationships/image" Target="../media/image2011.png"/><Relationship Id="rId1279" Type="http://schemas.openxmlformats.org/officeDocument/2006/relationships/image" Target="../media/image2060.png"/><Relationship Id="rId1486" Type="http://schemas.openxmlformats.org/officeDocument/2006/relationships/image" Target="../media/image2163.png"/><Relationship Id="rId204" Type="http://schemas.openxmlformats.org/officeDocument/2006/relationships/image" Target="../media/image1531.png"/><Relationship Id="rId411" Type="http://schemas.openxmlformats.org/officeDocument/2006/relationships/customXml" Target="../ink/ink1649.xml"/><Relationship Id="rId509" Type="http://schemas.openxmlformats.org/officeDocument/2006/relationships/customXml" Target="../ink/ink1698.xml"/><Relationship Id="rId1041" Type="http://schemas.openxmlformats.org/officeDocument/2006/relationships/image" Target="../media/image1942.png"/><Relationship Id="rId1139" Type="http://schemas.openxmlformats.org/officeDocument/2006/relationships/customXml" Target="../ink/ink2019.xml"/><Relationship Id="rId1346" Type="http://schemas.openxmlformats.org/officeDocument/2006/relationships/image" Target="../media/image2093.png"/><Relationship Id="rId1693" Type="http://schemas.openxmlformats.org/officeDocument/2006/relationships/customXml" Target="../ink/ink2297.xml"/><Relationship Id="rId716" Type="http://schemas.openxmlformats.org/officeDocument/2006/relationships/image" Target="../media/image1787.png"/><Relationship Id="rId923" Type="http://schemas.openxmlformats.org/officeDocument/2006/relationships/customXml" Target="../ink/ink1909.xml"/><Relationship Id="rId1553" Type="http://schemas.openxmlformats.org/officeDocument/2006/relationships/customXml" Target="../ink/ink2227.xml"/><Relationship Id="rId1760" Type="http://schemas.openxmlformats.org/officeDocument/2006/relationships/image" Target="../media/image2300.png"/><Relationship Id="rId52" Type="http://schemas.openxmlformats.org/officeDocument/2006/relationships/image" Target="../media/image1455.png"/><Relationship Id="rId1206" Type="http://schemas.openxmlformats.org/officeDocument/2006/relationships/customXml" Target="../ink/ink2053.xml"/><Relationship Id="rId1413" Type="http://schemas.openxmlformats.org/officeDocument/2006/relationships/customXml" Target="../ink/ink2157.xml"/><Relationship Id="rId1620" Type="http://schemas.openxmlformats.org/officeDocument/2006/relationships/image" Target="../media/image2230.png"/><Relationship Id="rId1718" Type="http://schemas.openxmlformats.org/officeDocument/2006/relationships/image" Target="../media/image2279.png"/><Relationship Id="rId299" Type="http://schemas.openxmlformats.org/officeDocument/2006/relationships/customXml" Target="../ink/ink1593.xml"/><Relationship Id="rId159" Type="http://schemas.openxmlformats.org/officeDocument/2006/relationships/customXml" Target="../ink/ink1523.xml"/><Relationship Id="rId366" Type="http://schemas.openxmlformats.org/officeDocument/2006/relationships/image" Target="../media/image1612.png"/><Relationship Id="rId573" Type="http://schemas.openxmlformats.org/officeDocument/2006/relationships/customXml" Target="../ink/ink1730.xml"/><Relationship Id="rId780" Type="http://schemas.openxmlformats.org/officeDocument/2006/relationships/customXml" Target="../ink/ink1834.xml"/><Relationship Id="rId226" Type="http://schemas.openxmlformats.org/officeDocument/2006/relationships/image" Target="../media/image1542.png"/><Relationship Id="rId433" Type="http://schemas.openxmlformats.org/officeDocument/2006/relationships/customXml" Target="../ink/ink1660.xml"/><Relationship Id="rId878" Type="http://schemas.openxmlformats.org/officeDocument/2006/relationships/customXml" Target="../ink/ink1886.xml"/><Relationship Id="rId1063" Type="http://schemas.openxmlformats.org/officeDocument/2006/relationships/image" Target="../media/image1953.png"/><Relationship Id="rId1270" Type="http://schemas.openxmlformats.org/officeDocument/2006/relationships/customXml" Target="../ink/ink2085.xml"/><Relationship Id="rId640" Type="http://schemas.openxmlformats.org/officeDocument/2006/relationships/image" Target="../media/image1749.png"/><Relationship Id="rId738" Type="http://schemas.openxmlformats.org/officeDocument/2006/relationships/image" Target="../media/image1798.png"/><Relationship Id="rId945" Type="http://schemas.openxmlformats.org/officeDocument/2006/relationships/image" Target="../media/image1895.png"/><Relationship Id="rId1368" Type="http://schemas.openxmlformats.org/officeDocument/2006/relationships/image" Target="../media/image2104.png"/><Relationship Id="rId1575" Type="http://schemas.openxmlformats.org/officeDocument/2006/relationships/customXml" Target="../ink/ink2238.xml"/><Relationship Id="rId74" Type="http://schemas.openxmlformats.org/officeDocument/2006/relationships/image" Target="../media/image1466.png"/><Relationship Id="rId500" Type="http://schemas.openxmlformats.org/officeDocument/2006/relationships/image" Target="../media/image1679.png"/><Relationship Id="rId805" Type="http://schemas.openxmlformats.org/officeDocument/2006/relationships/image" Target="../media/image1829.png"/><Relationship Id="rId1130" Type="http://schemas.openxmlformats.org/officeDocument/2006/relationships/customXml" Target="../ink/ink2014.xml"/><Relationship Id="rId1228" Type="http://schemas.openxmlformats.org/officeDocument/2006/relationships/customXml" Target="../ink/ink2064.xml"/><Relationship Id="rId1435" Type="http://schemas.openxmlformats.org/officeDocument/2006/relationships/customXml" Target="../ink/ink2168.xml"/><Relationship Id="rId1642" Type="http://schemas.openxmlformats.org/officeDocument/2006/relationships/image" Target="../media/image2241.png"/><Relationship Id="rId1502" Type="http://schemas.openxmlformats.org/officeDocument/2006/relationships/image" Target="../media/image2171.png"/><Relationship Id="rId290" Type="http://schemas.openxmlformats.org/officeDocument/2006/relationships/image" Target="../media/image1574.png"/><Relationship Id="rId388" Type="http://schemas.openxmlformats.org/officeDocument/2006/relationships/image" Target="../media/image1623.png"/><Relationship Id="rId150" Type="http://schemas.openxmlformats.org/officeDocument/2006/relationships/image" Target="../media/image1504.png"/><Relationship Id="rId595" Type="http://schemas.openxmlformats.org/officeDocument/2006/relationships/customXml" Target="../ink/ink1741.xml"/><Relationship Id="rId248" Type="http://schemas.openxmlformats.org/officeDocument/2006/relationships/image" Target="../media/image1553.png"/><Relationship Id="rId455" Type="http://schemas.openxmlformats.org/officeDocument/2006/relationships/customXml" Target="../ink/ink1671.xml"/><Relationship Id="rId662" Type="http://schemas.openxmlformats.org/officeDocument/2006/relationships/image" Target="../media/image1760.png"/><Relationship Id="rId1085" Type="http://schemas.openxmlformats.org/officeDocument/2006/relationships/image" Target="../media/image1964.png"/><Relationship Id="rId1292" Type="http://schemas.openxmlformats.org/officeDocument/2006/relationships/image" Target="../media/image2066.png"/><Relationship Id="rId108" Type="http://schemas.openxmlformats.org/officeDocument/2006/relationships/image" Target="../media/image1483.png"/><Relationship Id="rId315" Type="http://schemas.openxmlformats.org/officeDocument/2006/relationships/customXml" Target="../ink/ink1601.xml"/><Relationship Id="rId522" Type="http://schemas.openxmlformats.org/officeDocument/2006/relationships/image" Target="../media/image1690.png"/><Relationship Id="rId967" Type="http://schemas.openxmlformats.org/officeDocument/2006/relationships/image" Target="../media/image1906.png"/><Relationship Id="rId1152" Type="http://schemas.openxmlformats.org/officeDocument/2006/relationships/customXml" Target="../ink/ink2026.xml"/><Relationship Id="rId1597" Type="http://schemas.openxmlformats.org/officeDocument/2006/relationships/customXml" Target="../ink/ink2249.xml"/><Relationship Id="rId96" Type="http://schemas.openxmlformats.org/officeDocument/2006/relationships/image" Target="../media/image1477.png"/><Relationship Id="rId827" Type="http://schemas.openxmlformats.org/officeDocument/2006/relationships/image" Target="../media/image1840.png"/><Relationship Id="rId1012" Type="http://schemas.openxmlformats.org/officeDocument/2006/relationships/customXml" Target="../ink/ink1955.xml"/><Relationship Id="rId1457" Type="http://schemas.openxmlformats.org/officeDocument/2006/relationships/customXml" Target="../ink/ink2179.xml"/><Relationship Id="rId1664" Type="http://schemas.openxmlformats.org/officeDocument/2006/relationships/image" Target="../media/image2252.png"/><Relationship Id="rId1317" Type="http://schemas.openxmlformats.org/officeDocument/2006/relationships/customXml" Target="../ink/ink2109.xml"/><Relationship Id="rId1524" Type="http://schemas.openxmlformats.org/officeDocument/2006/relationships/image" Target="../media/image2182.png"/><Relationship Id="rId1731" Type="http://schemas.openxmlformats.org/officeDocument/2006/relationships/customXml" Target="../ink/ink2316.xml"/><Relationship Id="rId23" Type="http://schemas.openxmlformats.org/officeDocument/2006/relationships/customXml" Target="../ink/ink1455.xml"/><Relationship Id="rId172" Type="http://schemas.openxmlformats.org/officeDocument/2006/relationships/image" Target="../media/image1515.png"/><Relationship Id="rId477" Type="http://schemas.openxmlformats.org/officeDocument/2006/relationships/customXml" Target="../ink/ink1682.xml"/><Relationship Id="rId684" Type="http://schemas.openxmlformats.org/officeDocument/2006/relationships/image" Target="../media/image1771.png"/><Relationship Id="rId337" Type="http://schemas.openxmlformats.org/officeDocument/2006/relationships/customXml" Target="../ink/ink1612.xml"/><Relationship Id="rId891" Type="http://schemas.openxmlformats.org/officeDocument/2006/relationships/image" Target="../media/image1869.png"/><Relationship Id="rId989" Type="http://schemas.openxmlformats.org/officeDocument/2006/relationships/image" Target="../media/image1916.png"/><Relationship Id="rId544" Type="http://schemas.openxmlformats.org/officeDocument/2006/relationships/image" Target="../media/image1701.png"/><Relationship Id="rId751" Type="http://schemas.openxmlformats.org/officeDocument/2006/relationships/customXml" Target="../ink/ink1819.xml"/><Relationship Id="rId849" Type="http://schemas.openxmlformats.org/officeDocument/2006/relationships/image" Target="../media/image1850.png"/><Relationship Id="rId1174" Type="http://schemas.openxmlformats.org/officeDocument/2006/relationships/customXml" Target="../ink/ink2037.xml"/><Relationship Id="rId1381" Type="http://schemas.openxmlformats.org/officeDocument/2006/relationships/customXml" Target="../ink/ink2141.xml"/><Relationship Id="rId1479" Type="http://schemas.openxmlformats.org/officeDocument/2006/relationships/customXml" Target="../ink/ink2190.xml"/><Relationship Id="rId1686" Type="http://schemas.openxmlformats.org/officeDocument/2006/relationships/image" Target="../media/image2263.png"/><Relationship Id="rId404" Type="http://schemas.openxmlformats.org/officeDocument/2006/relationships/image" Target="../media/image1631.png"/><Relationship Id="rId611" Type="http://schemas.openxmlformats.org/officeDocument/2006/relationships/customXml" Target="../ink/ink1749.xml"/><Relationship Id="rId1034" Type="http://schemas.openxmlformats.org/officeDocument/2006/relationships/customXml" Target="../ink/ink1966.xml"/><Relationship Id="rId1241" Type="http://schemas.openxmlformats.org/officeDocument/2006/relationships/image" Target="../media/image2041.png"/><Relationship Id="rId1339" Type="http://schemas.openxmlformats.org/officeDocument/2006/relationships/customXml" Target="../ink/ink2120.xml"/><Relationship Id="rId709" Type="http://schemas.openxmlformats.org/officeDocument/2006/relationships/customXml" Target="../ink/ink1798.xml"/><Relationship Id="rId916" Type="http://schemas.openxmlformats.org/officeDocument/2006/relationships/image" Target="../media/image1881.png"/><Relationship Id="rId1101" Type="http://schemas.openxmlformats.org/officeDocument/2006/relationships/image" Target="../media/image1972.png"/><Relationship Id="rId1546" Type="http://schemas.openxmlformats.org/officeDocument/2006/relationships/image" Target="../media/image2193.png"/><Relationship Id="rId1753" Type="http://schemas.openxmlformats.org/officeDocument/2006/relationships/customXml" Target="../ink/ink2327.xml"/><Relationship Id="rId45" Type="http://schemas.openxmlformats.org/officeDocument/2006/relationships/customXml" Target="../ink/ink1466.xml"/><Relationship Id="rId1406" Type="http://schemas.openxmlformats.org/officeDocument/2006/relationships/image" Target="../media/image2123.png"/><Relationship Id="rId1613" Type="http://schemas.openxmlformats.org/officeDocument/2006/relationships/customXml" Target="../ink/ink2257.xml"/><Relationship Id="rId194" Type="http://schemas.openxmlformats.org/officeDocument/2006/relationships/image" Target="../media/image1526.png"/><Relationship Id="rId261" Type="http://schemas.openxmlformats.org/officeDocument/2006/relationships/customXml" Target="../ink/ink1574.xml"/><Relationship Id="rId499" Type="http://schemas.openxmlformats.org/officeDocument/2006/relationships/customXml" Target="../ink/ink1693.xml"/><Relationship Id="rId359" Type="http://schemas.openxmlformats.org/officeDocument/2006/relationships/customXml" Target="../ink/ink1623.xml"/><Relationship Id="rId566" Type="http://schemas.openxmlformats.org/officeDocument/2006/relationships/image" Target="../media/image1712.png"/><Relationship Id="rId773" Type="http://schemas.openxmlformats.org/officeDocument/2006/relationships/image" Target="../media/image1814.png"/><Relationship Id="rId1196" Type="http://schemas.openxmlformats.org/officeDocument/2006/relationships/customXml" Target="../ink/ink2048.xml"/><Relationship Id="rId121" Type="http://schemas.openxmlformats.org/officeDocument/2006/relationships/customXml" Target="../ink/ink1504.xml"/><Relationship Id="rId219" Type="http://schemas.openxmlformats.org/officeDocument/2006/relationships/customXml" Target="../ink/ink1553.xml"/><Relationship Id="rId426" Type="http://schemas.openxmlformats.org/officeDocument/2006/relationships/image" Target="../media/image1642.png"/><Relationship Id="rId633" Type="http://schemas.openxmlformats.org/officeDocument/2006/relationships/customXml" Target="../ink/ink1760.xml"/><Relationship Id="rId980" Type="http://schemas.openxmlformats.org/officeDocument/2006/relationships/customXml" Target="../ink/ink1938.xml"/><Relationship Id="rId1056" Type="http://schemas.openxmlformats.org/officeDocument/2006/relationships/customXml" Target="../ink/ink1977.xml"/><Relationship Id="rId1263" Type="http://schemas.openxmlformats.org/officeDocument/2006/relationships/image" Target="../media/image2052.png"/><Relationship Id="rId840" Type="http://schemas.openxmlformats.org/officeDocument/2006/relationships/customXml" Target="../ink/ink1865.xml"/><Relationship Id="rId938" Type="http://schemas.openxmlformats.org/officeDocument/2006/relationships/image" Target="../media/image1892.png"/><Relationship Id="rId1470" Type="http://schemas.openxmlformats.org/officeDocument/2006/relationships/image" Target="../media/image2155.png"/><Relationship Id="rId1568" Type="http://schemas.openxmlformats.org/officeDocument/2006/relationships/image" Target="../media/image2204.png"/><Relationship Id="rId67" Type="http://schemas.openxmlformats.org/officeDocument/2006/relationships/customXml" Target="../ink/ink1477.xml"/><Relationship Id="rId700" Type="http://schemas.openxmlformats.org/officeDocument/2006/relationships/image" Target="../media/image1779.png"/><Relationship Id="rId1123" Type="http://schemas.openxmlformats.org/officeDocument/2006/relationships/image" Target="../media/image1983.png"/><Relationship Id="rId1330" Type="http://schemas.openxmlformats.org/officeDocument/2006/relationships/image" Target="../media/image2085.png"/><Relationship Id="rId1428" Type="http://schemas.openxmlformats.org/officeDocument/2006/relationships/image" Target="../media/image2134.png"/><Relationship Id="rId1635" Type="http://schemas.openxmlformats.org/officeDocument/2006/relationships/customXml" Target="../ink/ink2268.xml"/><Relationship Id="rId1702" Type="http://schemas.openxmlformats.org/officeDocument/2006/relationships/image" Target="../media/image2271.png"/><Relationship Id="rId283" Type="http://schemas.openxmlformats.org/officeDocument/2006/relationships/customXml" Target="../ink/ink1585.xml"/><Relationship Id="rId490" Type="http://schemas.openxmlformats.org/officeDocument/2006/relationships/image" Target="../media/image1674.png"/><Relationship Id="rId143" Type="http://schemas.openxmlformats.org/officeDocument/2006/relationships/customXml" Target="../ink/ink1515.xml"/><Relationship Id="rId350" Type="http://schemas.openxmlformats.org/officeDocument/2006/relationships/image" Target="../media/image1604.png"/><Relationship Id="rId588" Type="http://schemas.openxmlformats.org/officeDocument/2006/relationships/image" Target="../media/image1723.png"/><Relationship Id="rId795" Type="http://schemas.openxmlformats.org/officeDocument/2006/relationships/image" Target="../media/image1824.png"/><Relationship Id="rId9" Type="http://schemas.openxmlformats.org/officeDocument/2006/relationships/customXml" Target="../ink/ink1448.xml"/><Relationship Id="rId210" Type="http://schemas.openxmlformats.org/officeDocument/2006/relationships/image" Target="../media/image1534.png"/><Relationship Id="rId448" Type="http://schemas.openxmlformats.org/officeDocument/2006/relationships/image" Target="../media/image1653.png"/><Relationship Id="rId655" Type="http://schemas.openxmlformats.org/officeDocument/2006/relationships/customXml" Target="../ink/ink1771.xml"/><Relationship Id="rId862" Type="http://schemas.openxmlformats.org/officeDocument/2006/relationships/customXml" Target="../ink/ink1877.xml"/><Relationship Id="rId1078" Type="http://schemas.openxmlformats.org/officeDocument/2006/relationships/customXml" Target="../ink/ink1988.xml"/><Relationship Id="rId1285" Type="http://schemas.openxmlformats.org/officeDocument/2006/relationships/image" Target="../media/image2063.png"/><Relationship Id="rId1492" Type="http://schemas.openxmlformats.org/officeDocument/2006/relationships/image" Target="../media/image2166.png"/><Relationship Id="rId308" Type="http://schemas.openxmlformats.org/officeDocument/2006/relationships/image" Target="../media/image1583.png"/><Relationship Id="rId515" Type="http://schemas.openxmlformats.org/officeDocument/2006/relationships/customXml" Target="../ink/ink1701.xml"/><Relationship Id="rId722" Type="http://schemas.openxmlformats.org/officeDocument/2006/relationships/image" Target="../media/image1790.png"/><Relationship Id="rId1145" Type="http://schemas.openxmlformats.org/officeDocument/2006/relationships/customXml" Target="../ink/ink2022.xml"/><Relationship Id="rId1352" Type="http://schemas.openxmlformats.org/officeDocument/2006/relationships/image" Target="../media/image2096.png"/><Relationship Id="rId89" Type="http://schemas.openxmlformats.org/officeDocument/2006/relationships/customXml" Target="../ink/ink1488.xml"/><Relationship Id="rId1005" Type="http://schemas.openxmlformats.org/officeDocument/2006/relationships/image" Target="../media/image1924.png"/><Relationship Id="rId1212" Type="http://schemas.openxmlformats.org/officeDocument/2006/relationships/customXml" Target="../ink/ink2056.xml"/><Relationship Id="rId1657" Type="http://schemas.openxmlformats.org/officeDocument/2006/relationships/customXml" Target="../ink/ink2279.xml"/><Relationship Id="rId1517" Type="http://schemas.openxmlformats.org/officeDocument/2006/relationships/customXml" Target="../ink/ink2209.xml"/><Relationship Id="rId1724" Type="http://schemas.openxmlformats.org/officeDocument/2006/relationships/image" Target="../media/image2282.png"/><Relationship Id="rId16" Type="http://schemas.openxmlformats.org/officeDocument/2006/relationships/image" Target="../media/image1437.png"/><Relationship Id="rId165" Type="http://schemas.openxmlformats.org/officeDocument/2006/relationships/customXml" Target="../ink/ink1526.xml"/><Relationship Id="rId372" Type="http://schemas.openxmlformats.org/officeDocument/2006/relationships/image" Target="../media/image1615.png"/><Relationship Id="rId677" Type="http://schemas.openxmlformats.org/officeDocument/2006/relationships/customXml" Target="../ink/ink1782.xml"/><Relationship Id="rId232" Type="http://schemas.openxmlformats.org/officeDocument/2006/relationships/image" Target="../media/image1545.png"/><Relationship Id="rId884" Type="http://schemas.openxmlformats.org/officeDocument/2006/relationships/customXml" Target="../ink/ink1889.xml"/><Relationship Id="rId537" Type="http://schemas.openxmlformats.org/officeDocument/2006/relationships/customXml" Target="../ink/ink1712.xml"/><Relationship Id="rId744" Type="http://schemas.openxmlformats.org/officeDocument/2006/relationships/image" Target="../media/image1801.png"/><Relationship Id="rId951" Type="http://schemas.openxmlformats.org/officeDocument/2006/relationships/image" Target="../media/image1898.png"/><Relationship Id="rId1167" Type="http://schemas.openxmlformats.org/officeDocument/2006/relationships/image" Target="../media/image2004.png"/><Relationship Id="rId1374" Type="http://schemas.openxmlformats.org/officeDocument/2006/relationships/image" Target="../media/image2107.png"/><Relationship Id="rId1581" Type="http://schemas.openxmlformats.org/officeDocument/2006/relationships/customXml" Target="../ink/ink2241.xml"/><Relationship Id="rId1679" Type="http://schemas.openxmlformats.org/officeDocument/2006/relationships/customXml" Target="../ink/ink2290.xml"/><Relationship Id="rId80" Type="http://schemas.openxmlformats.org/officeDocument/2006/relationships/image" Target="../media/image1469.png"/><Relationship Id="rId604" Type="http://schemas.openxmlformats.org/officeDocument/2006/relationships/image" Target="../media/image1731.png"/><Relationship Id="rId811" Type="http://schemas.openxmlformats.org/officeDocument/2006/relationships/image" Target="../media/image1832.png"/><Relationship Id="rId1027" Type="http://schemas.openxmlformats.org/officeDocument/2006/relationships/image" Target="../media/image1935.png"/><Relationship Id="rId1234" Type="http://schemas.openxmlformats.org/officeDocument/2006/relationships/customXml" Target="../ink/ink2067.xml"/><Relationship Id="rId1441" Type="http://schemas.openxmlformats.org/officeDocument/2006/relationships/customXml" Target="../ink/ink2171.xml"/><Relationship Id="rId909" Type="http://schemas.openxmlformats.org/officeDocument/2006/relationships/customXml" Target="../ink/ink1902.xml"/><Relationship Id="rId1301" Type="http://schemas.openxmlformats.org/officeDocument/2006/relationships/customXml" Target="../ink/ink2101.xml"/><Relationship Id="rId1539" Type="http://schemas.openxmlformats.org/officeDocument/2006/relationships/customXml" Target="../ink/ink2220.xml"/><Relationship Id="rId1746" Type="http://schemas.openxmlformats.org/officeDocument/2006/relationships/image" Target="../media/image2293.png"/><Relationship Id="rId38" Type="http://schemas.openxmlformats.org/officeDocument/2006/relationships/image" Target="../media/image1448.png"/><Relationship Id="rId1606" Type="http://schemas.openxmlformats.org/officeDocument/2006/relationships/image" Target="../media/image2223.png"/><Relationship Id="rId187" Type="http://schemas.openxmlformats.org/officeDocument/2006/relationships/customXml" Target="../ink/ink1537.xml"/><Relationship Id="rId394" Type="http://schemas.openxmlformats.org/officeDocument/2006/relationships/image" Target="../media/image1626.png"/><Relationship Id="rId254" Type="http://schemas.openxmlformats.org/officeDocument/2006/relationships/image" Target="../media/image1556.png"/><Relationship Id="rId699" Type="http://schemas.openxmlformats.org/officeDocument/2006/relationships/customXml" Target="../ink/ink1793.xml"/><Relationship Id="rId1091" Type="http://schemas.openxmlformats.org/officeDocument/2006/relationships/image" Target="../media/image1967.png"/><Relationship Id="rId114" Type="http://schemas.openxmlformats.org/officeDocument/2006/relationships/image" Target="../media/image1486.png"/><Relationship Id="rId461" Type="http://schemas.openxmlformats.org/officeDocument/2006/relationships/customXml" Target="../ink/ink1674.xml"/><Relationship Id="rId559" Type="http://schemas.openxmlformats.org/officeDocument/2006/relationships/customXml" Target="../ink/ink1723.xml"/><Relationship Id="rId766" Type="http://schemas.openxmlformats.org/officeDocument/2006/relationships/customXml" Target="../ink/ink1827.xml"/><Relationship Id="rId1189" Type="http://schemas.openxmlformats.org/officeDocument/2006/relationships/image" Target="../media/image2015.png"/><Relationship Id="rId1396" Type="http://schemas.openxmlformats.org/officeDocument/2006/relationships/image" Target="../media/image2118.png"/><Relationship Id="rId321" Type="http://schemas.openxmlformats.org/officeDocument/2006/relationships/customXml" Target="../ink/ink1604.xml"/><Relationship Id="rId419" Type="http://schemas.openxmlformats.org/officeDocument/2006/relationships/customXml" Target="../ink/ink1653.xml"/><Relationship Id="rId626" Type="http://schemas.openxmlformats.org/officeDocument/2006/relationships/image" Target="../media/image1742.png"/><Relationship Id="rId973" Type="http://schemas.openxmlformats.org/officeDocument/2006/relationships/image" Target="../media/image1909.png"/><Relationship Id="rId1049" Type="http://schemas.openxmlformats.org/officeDocument/2006/relationships/image" Target="../media/image1946.png"/><Relationship Id="rId1256" Type="http://schemas.openxmlformats.org/officeDocument/2006/relationships/customXml" Target="../ink/ink2078.xml"/><Relationship Id="rId833" Type="http://schemas.openxmlformats.org/officeDocument/2006/relationships/image" Target="../media/image1843.png"/><Relationship Id="rId1116" Type="http://schemas.openxmlformats.org/officeDocument/2006/relationships/customXml" Target="../ink/ink2007.xml"/><Relationship Id="rId1463" Type="http://schemas.openxmlformats.org/officeDocument/2006/relationships/customXml" Target="../ink/ink2182.xml"/><Relationship Id="rId1670" Type="http://schemas.openxmlformats.org/officeDocument/2006/relationships/image" Target="../media/image2255.png"/><Relationship Id="rId900" Type="http://schemas.openxmlformats.org/officeDocument/2006/relationships/image" Target="../media/image1873.png"/><Relationship Id="rId1323" Type="http://schemas.openxmlformats.org/officeDocument/2006/relationships/customXml" Target="../ink/ink2112.xml"/><Relationship Id="rId1530" Type="http://schemas.openxmlformats.org/officeDocument/2006/relationships/image" Target="../media/image2185.png"/><Relationship Id="rId1628" Type="http://schemas.openxmlformats.org/officeDocument/2006/relationships/image" Target="../media/image2234.png"/><Relationship Id="rId276" Type="http://schemas.openxmlformats.org/officeDocument/2006/relationships/image" Target="../media/image1567.png"/><Relationship Id="rId483" Type="http://schemas.openxmlformats.org/officeDocument/2006/relationships/customXml" Target="../ink/ink1685.xml"/><Relationship Id="rId690" Type="http://schemas.openxmlformats.org/officeDocument/2006/relationships/image" Target="../media/image1774.png"/><Relationship Id="rId136" Type="http://schemas.openxmlformats.org/officeDocument/2006/relationships/image" Target="../media/image1497.png"/><Relationship Id="rId343" Type="http://schemas.openxmlformats.org/officeDocument/2006/relationships/customXml" Target="../ink/ink1615.xml"/><Relationship Id="rId550" Type="http://schemas.openxmlformats.org/officeDocument/2006/relationships/image" Target="../media/image1704.png"/><Relationship Id="rId788" Type="http://schemas.openxmlformats.org/officeDocument/2006/relationships/image" Target="../media/image1821.png"/><Relationship Id="rId995" Type="http://schemas.openxmlformats.org/officeDocument/2006/relationships/image" Target="../media/image1919.png"/><Relationship Id="rId1180" Type="http://schemas.openxmlformats.org/officeDocument/2006/relationships/customXml" Target="../ink/ink2040.xml"/><Relationship Id="rId203" Type="http://schemas.openxmlformats.org/officeDocument/2006/relationships/customXml" Target="../ink/ink1545.xml"/><Relationship Id="rId648" Type="http://schemas.openxmlformats.org/officeDocument/2006/relationships/image" Target="../media/image1753.png"/><Relationship Id="rId855" Type="http://schemas.openxmlformats.org/officeDocument/2006/relationships/image" Target="../media/image1853.png"/><Relationship Id="rId1040" Type="http://schemas.openxmlformats.org/officeDocument/2006/relationships/customXml" Target="../ink/ink1969.xml"/><Relationship Id="rId1278" Type="http://schemas.openxmlformats.org/officeDocument/2006/relationships/customXml" Target="../ink/ink2089.xml"/><Relationship Id="rId1485" Type="http://schemas.openxmlformats.org/officeDocument/2006/relationships/customXml" Target="../ink/ink2193.xml"/><Relationship Id="rId1692" Type="http://schemas.openxmlformats.org/officeDocument/2006/relationships/image" Target="../media/image2266.png"/><Relationship Id="rId410" Type="http://schemas.openxmlformats.org/officeDocument/2006/relationships/image" Target="../media/image1634.png"/><Relationship Id="rId508" Type="http://schemas.openxmlformats.org/officeDocument/2006/relationships/image" Target="../media/image1683.png"/><Relationship Id="rId715" Type="http://schemas.openxmlformats.org/officeDocument/2006/relationships/customXml" Target="../ink/ink1801.xml"/><Relationship Id="rId922" Type="http://schemas.openxmlformats.org/officeDocument/2006/relationships/image" Target="../media/image1884.png"/><Relationship Id="rId1138" Type="http://schemas.openxmlformats.org/officeDocument/2006/relationships/image" Target="../media/image1990.png"/><Relationship Id="rId1345" Type="http://schemas.openxmlformats.org/officeDocument/2006/relationships/customXml" Target="../ink/ink2123.xml"/><Relationship Id="rId1552" Type="http://schemas.openxmlformats.org/officeDocument/2006/relationships/image" Target="../media/image2196.png"/><Relationship Id="rId1205" Type="http://schemas.openxmlformats.org/officeDocument/2006/relationships/image" Target="../media/image2023.png"/></Relationships>
</file>

<file path=ppt/slides/_rels/slide5.xml.rels><?xml version="1.0" encoding="UTF-8" standalone="yes"?>
<Relationships xmlns="http://schemas.openxmlformats.org/package/2006/relationships"><Relationship Id="rId117" Type="http://schemas.openxmlformats.org/officeDocument/2006/relationships/customXml" Target="../ink/ink2388.xml"/><Relationship Id="rId299" Type="http://schemas.openxmlformats.org/officeDocument/2006/relationships/customXml" Target="../ink/ink2479.xml"/><Relationship Id="rId21" Type="http://schemas.openxmlformats.org/officeDocument/2006/relationships/customXml" Target="../ink/ink2340.xml"/><Relationship Id="rId63" Type="http://schemas.openxmlformats.org/officeDocument/2006/relationships/customXml" Target="../ink/ink2361.xml"/><Relationship Id="rId159" Type="http://schemas.openxmlformats.org/officeDocument/2006/relationships/customXml" Target="../ink/ink2409.xml"/><Relationship Id="rId324" Type="http://schemas.openxmlformats.org/officeDocument/2006/relationships/customXml" Target="../ink/ink2492.xml"/><Relationship Id="rId366" Type="http://schemas.openxmlformats.org/officeDocument/2006/relationships/image" Target="../media/image2479.png"/><Relationship Id="rId170" Type="http://schemas.openxmlformats.org/officeDocument/2006/relationships/image" Target="../media/image2385.png"/><Relationship Id="rId226" Type="http://schemas.openxmlformats.org/officeDocument/2006/relationships/image" Target="../media/image2413.png"/><Relationship Id="rId433" Type="http://schemas.openxmlformats.org/officeDocument/2006/relationships/customXml" Target="../ink/ink2547.xml"/><Relationship Id="rId268" Type="http://schemas.openxmlformats.org/officeDocument/2006/relationships/image" Target="../media/image2434.png"/><Relationship Id="rId32" Type="http://schemas.openxmlformats.org/officeDocument/2006/relationships/image" Target="../media/image2316.png"/><Relationship Id="rId74" Type="http://schemas.openxmlformats.org/officeDocument/2006/relationships/image" Target="../media/image2337.png"/><Relationship Id="rId128" Type="http://schemas.openxmlformats.org/officeDocument/2006/relationships/image" Target="../media/image2364.png"/><Relationship Id="rId335" Type="http://schemas.openxmlformats.org/officeDocument/2006/relationships/image" Target="../media/image2467.png"/><Relationship Id="rId377" Type="http://schemas.openxmlformats.org/officeDocument/2006/relationships/customXml" Target="../ink/ink2519.xml"/><Relationship Id="rId5" Type="http://schemas.openxmlformats.org/officeDocument/2006/relationships/customXml" Target="../ink/ink2332.xml"/><Relationship Id="rId181" Type="http://schemas.openxmlformats.org/officeDocument/2006/relationships/customXml" Target="../ink/ink2420.xml"/><Relationship Id="rId237" Type="http://schemas.openxmlformats.org/officeDocument/2006/relationships/customXml" Target="../ink/ink2448.xml"/><Relationship Id="rId402" Type="http://schemas.openxmlformats.org/officeDocument/2006/relationships/image" Target="../media/image2497.png"/><Relationship Id="rId279" Type="http://schemas.openxmlformats.org/officeDocument/2006/relationships/customXml" Target="../ink/ink2469.xml"/><Relationship Id="rId444" Type="http://schemas.openxmlformats.org/officeDocument/2006/relationships/image" Target="../media/image2518.png"/><Relationship Id="rId43" Type="http://schemas.openxmlformats.org/officeDocument/2006/relationships/customXml" Target="../ink/ink2351.xml"/><Relationship Id="rId139" Type="http://schemas.openxmlformats.org/officeDocument/2006/relationships/customXml" Target="../ink/ink2399.xml"/><Relationship Id="rId290" Type="http://schemas.openxmlformats.org/officeDocument/2006/relationships/image" Target="../media/image2445.png"/><Relationship Id="rId304" Type="http://schemas.openxmlformats.org/officeDocument/2006/relationships/image" Target="../media/image2452.png"/><Relationship Id="rId346" Type="http://schemas.openxmlformats.org/officeDocument/2006/relationships/customXml" Target="../ink/ink2503.xml"/><Relationship Id="rId388" Type="http://schemas.openxmlformats.org/officeDocument/2006/relationships/image" Target="../media/image2490.png"/><Relationship Id="rId85" Type="http://schemas.openxmlformats.org/officeDocument/2006/relationships/customXml" Target="../ink/ink2372.xml"/><Relationship Id="rId150" Type="http://schemas.openxmlformats.org/officeDocument/2006/relationships/image" Target="../media/image2375.png"/><Relationship Id="rId192" Type="http://schemas.openxmlformats.org/officeDocument/2006/relationships/image" Target="../media/image2396.png"/><Relationship Id="rId206" Type="http://schemas.openxmlformats.org/officeDocument/2006/relationships/image" Target="../media/image2403.png"/><Relationship Id="rId413" Type="http://schemas.openxmlformats.org/officeDocument/2006/relationships/customXml" Target="../ink/ink2537.xml"/><Relationship Id="rId248" Type="http://schemas.openxmlformats.org/officeDocument/2006/relationships/image" Target="../media/image2424.png"/><Relationship Id="rId455" Type="http://schemas.openxmlformats.org/officeDocument/2006/relationships/customXml" Target="../ink/ink2558.xml"/><Relationship Id="rId12" Type="http://schemas.openxmlformats.org/officeDocument/2006/relationships/image" Target="../media/image2306.png"/><Relationship Id="rId108" Type="http://schemas.openxmlformats.org/officeDocument/2006/relationships/image" Target="../media/image2354.png"/><Relationship Id="rId315" Type="http://schemas.openxmlformats.org/officeDocument/2006/relationships/customXml" Target="../ink/ink2487.xml"/><Relationship Id="rId357" Type="http://schemas.openxmlformats.org/officeDocument/2006/relationships/customXml" Target="../ink/ink2509.xml"/><Relationship Id="rId54" Type="http://schemas.openxmlformats.org/officeDocument/2006/relationships/image" Target="../media/image2327.png"/><Relationship Id="rId96" Type="http://schemas.openxmlformats.org/officeDocument/2006/relationships/image" Target="../media/image2348.png"/><Relationship Id="rId161" Type="http://schemas.openxmlformats.org/officeDocument/2006/relationships/customXml" Target="../ink/ink2410.xml"/><Relationship Id="rId217" Type="http://schemas.openxmlformats.org/officeDocument/2006/relationships/customXml" Target="../ink/ink2438.xml"/><Relationship Id="rId399" Type="http://schemas.openxmlformats.org/officeDocument/2006/relationships/customXml" Target="../ink/ink2530.xml"/><Relationship Id="rId259" Type="http://schemas.openxmlformats.org/officeDocument/2006/relationships/customXml" Target="../ink/ink2459.xml"/><Relationship Id="rId424" Type="http://schemas.openxmlformats.org/officeDocument/2006/relationships/image" Target="../media/image2508.png"/><Relationship Id="rId466" Type="http://schemas.openxmlformats.org/officeDocument/2006/relationships/image" Target="../media/image2529.png"/><Relationship Id="rId23" Type="http://schemas.openxmlformats.org/officeDocument/2006/relationships/customXml" Target="../ink/ink2341.xml"/><Relationship Id="rId119" Type="http://schemas.openxmlformats.org/officeDocument/2006/relationships/customXml" Target="../ink/ink2389.xml"/><Relationship Id="rId270" Type="http://schemas.openxmlformats.org/officeDocument/2006/relationships/image" Target="../media/image2435.png"/><Relationship Id="rId326" Type="http://schemas.openxmlformats.org/officeDocument/2006/relationships/customXml" Target="../ink/ink2493.xml"/><Relationship Id="rId65" Type="http://schemas.openxmlformats.org/officeDocument/2006/relationships/customXml" Target="../ink/ink2362.xml"/><Relationship Id="rId130" Type="http://schemas.openxmlformats.org/officeDocument/2006/relationships/image" Target="../media/image2365.png"/><Relationship Id="rId368" Type="http://schemas.openxmlformats.org/officeDocument/2006/relationships/image" Target="../media/image2480.png"/><Relationship Id="rId172" Type="http://schemas.openxmlformats.org/officeDocument/2006/relationships/image" Target="../media/image2386.png"/><Relationship Id="rId228" Type="http://schemas.openxmlformats.org/officeDocument/2006/relationships/image" Target="../media/image2414.png"/><Relationship Id="rId435" Type="http://schemas.openxmlformats.org/officeDocument/2006/relationships/customXml" Target="../ink/ink2548.xml"/><Relationship Id="rId281" Type="http://schemas.openxmlformats.org/officeDocument/2006/relationships/customXml" Target="../ink/ink2470.xml"/><Relationship Id="rId337" Type="http://schemas.openxmlformats.org/officeDocument/2006/relationships/image" Target="../media/image2468.png"/><Relationship Id="rId34" Type="http://schemas.openxmlformats.org/officeDocument/2006/relationships/image" Target="../media/image2317.png"/><Relationship Id="rId76" Type="http://schemas.openxmlformats.org/officeDocument/2006/relationships/image" Target="../media/image2338.png"/><Relationship Id="rId141" Type="http://schemas.openxmlformats.org/officeDocument/2006/relationships/customXml" Target="../ink/ink2400.xml"/><Relationship Id="rId379" Type="http://schemas.openxmlformats.org/officeDocument/2006/relationships/customXml" Target="../ink/ink2520.xml"/><Relationship Id="rId7" Type="http://schemas.openxmlformats.org/officeDocument/2006/relationships/customXml" Target="../ink/ink2333.xml"/><Relationship Id="rId183" Type="http://schemas.openxmlformats.org/officeDocument/2006/relationships/customXml" Target="../ink/ink2421.xml"/><Relationship Id="rId239" Type="http://schemas.openxmlformats.org/officeDocument/2006/relationships/customXml" Target="../ink/ink2449.xml"/><Relationship Id="rId390" Type="http://schemas.openxmlformats.org/officeDocument/2006/relationships/image" Target="../media/image2491.png"/><Relationship Id="rId404" Type="http://schemas.openxmlformats.org/officeDocument/2006/relationships/image" Target="../media/image2498.png"/><Relationship Id="rId446" Type="http://schemas.openxmlformats.org/officeDocument/2006/relationships/image" Target="../media/image2519.png"/><Relationship Id="rId250" Type="http://schemas.openxmlformats.org/officeDocument/2006/relationships/image" Target="../media/image2425.png"/><Relationship Id="rId292" Type="http://schemas.openxmlformats.org/officeDocument/2006/relationships/image" Target="../media/image2446.png"/><Relationship Id="rId306" Type="http://schemas.openxmlformats.org/officeDocument/2006/relationships/image" Target="../media/image2453.png"/><Relationship Id="rId45" Type="http://schemas.openxmlformats.org/officeDocument/2006/relationships/customXml" Target="../ink/ink2352.xml"/><Relationship Id="rId87" Type="http://schemas.openxmlformats.org/officeDocument/2006/relationships/customXml" Target="../ink/ink2373.xml"/><Relationship Id="rId110" Type="http://schemas.openxmlformats.org/officeDocument/2006/relationships/image" Target="../media/image2355.png"/><Relationship Id="rId348" Type="http://schemas.openxmlformats.org/officeDocument/2006/relationships/customXml" Target="../ink/ink2504.xml"/><Relationship Id="rId152" Type="http://schemas.openxmlformats.org/officeDocument/2006/relationships/image" Target="../media/image2376.png"/><Relationship Id="rId194" Type="http://schemas.openxmlformats.org/officeDocument/2006/relationships/image" Target="../media/image2397.png"/><Relationship Id="rId208" Type="http://schemas.openxmlformats.org/officeDocument/2006/relationships/image" Target="../media/image2404.png"/><Relationship Id="rId415" Type="http://schemas.openxmlformats.org/officeDocument/2006/relationships/customXml" Target="../ink/ink2538.xml"/><Relationship Id="rId457" Type="http://schemas.openxmlformats.org/officeDocument/2006/relationships/customXml" Target="../ink/ink2559.xml"/><Relationship Id="rId261" Type="http://schemas.openxmlformats.org/officeDocument/2006/relationships/customXml" Target="../ink/ink2460.xml"/><Relationship Id="rId14" Type="http://schemas.openxmlformats.org/officeDocument/2006/relationships/image" Target="../media/image2307.png"/><Relationship Id="rId56" Type="http://schemas.openxmlformats.org/officeDocument/2006/relationships/image" Target="../media/image2328.png"/><Relationship Id="rId317" Type="http://schemas.openxmlformats.org/officeDocument/2006/relationships/customXml" Target="../ink/ink2488.xml"/><Relationship Id="rId359" Type="http://schemas.openxmlformats.org/officeDocument/2006/relationships/customXml" Target="../ink/ink2510.xml"/><Relationship Id="rId98" Type="http://schemas.openxmlformats.org/officeDocument/2006/relationships/image" Target="../media/image2349.png"/><Relationship Id="rId121" Type="http://schemas.openxmlformats.org/officeDocument/2006/relationships/customXml" Target="../ink/ink2390.xml"/><Relationship Id="rId163" Type="http://schemas.openxmlformats.org/officeDocument/2006/relationships/customXml" Target="../ink/ink2411.xml"/><Relationship Id="rId219" Type="http://schemas.openxmlformats.org/officeDocument/2006/relationships/customXml" Target="../ink/ink2439.xml"/><Relationship Id="rId370" Type="http://schemas.openxmlformats.org/officeDocument/2006/relationships/image" Target="../media/image2481.png"/><Relationship Id="rId426" Type="http://schemas.openxmlformats.org/officeDocument/2006/relationships/image" Target="../media/image2509.png"/><Relationship Id="rId230" Type="http://schemas.openxmlformats.org/officeDocument/2006/relationships/image" Target="../media/image2415.png"/><Relationship Id="rId468" Type="http://schemas.openxmlformats.org/officeDocument/2006/relationships/image" Target="../media/image2530.png"/><Relationship Id="rId25" Type="http://schemas.openxmlformats.org/officeDocument/2006/relationships/customXml" Target="../ink/ink2342.xml"/><Relationship Id="rId67" Type="http://schemas.openxmlformats.org/officeDocument/2006/relationships/customXml" Target="../ink/ink2363.xml"/><Relationship Id="rId272" Type="http://schemas.openxmlformats.org/officeDocument/2006/relationships/image" Target="../media/image2436.png"/><Relationship Id="rId328" Type="http://schemas.openxmlformats.org/officeDocument/2006/relationships/customXml" Target="../ink/ink2494.xml"/><Relationship Id="rId132" Type="http://schemas.openxmlformats.org/officeDocument/2006/relationships/image" Target="../media/image2366.png"/><Relationship Id="rId174" Type="http://schemas.openxmlformats.org/officeDocument/2006/relationships/image" Target="../media/image2387.png"/><Relationship Id="rId381" Type="http://schemas.openxmlformats.org/officeDocument/2006/relationships/customXml" Target="../ink/ink2521.xml"/><Relationship Id="rId241" Type="http://schemas.openxmlformats.org/officeDocument/2006/relationships/customXml" Target="../ink/ink2450.xml"/><Relationship Id="rId437" Type="http://schemas.openxmlformats.org/officeDocument/2006/relationships/customXml" Target="../ink/ink2549.xml"/><Relationship Id="rId36" Type="http://schemas.openxmlformats.org/officeDocument/2006/relationships/image" Target="../media/image2318.png"/><Relationship Id="rId283" Type="http://schemas.openxmlformats.org/officeDocument/2006/relationships/customXml" Target="../ink/ink2471.xml"/><Relationship Id="rId339" Type="http://schemas.openxmlformats.org/officeDocument/2006/relationships/image" Target="../media/image2469.png"/><Relationship Id="rId78" Type="http://schemas.openxmlformats.org/officeDocument/2006/relationships/image" Target="../media/image2339.png"/><Relationship Id="rId101" Type="http://schemas.openxmlformats.org/officeDocument/2006/relationships/customXml" Target="../ink/ink2380.xml"/><Relationship Id="rId143" Type="http://schemas.openxmlformats.org/officeDocument/2006/relationships/customXml" Target="../ink/ink2401.xml"/><Relationship Id="rId185" Type="http://schemas.openxmlformats.org/officeDocument/2006/relationships/customXml" Target="../ink/ink2422.xml"/><Relationship Id="rId350" Type="http://schemas.openxmlformats.org/officeDocument/2006/relationships/customXml" Target="../ink/ink2505.xml"/><Relationship Id="rId406" Type="http://schemas.openxmlformats.org/officeDocument/2006/relationships/image" Target="../media/image2499.png"/><Relationship Id="rId9" Type="http://schemas.openxmlformats.org/officeDocument/2006/relationships/customXml" Target="../ink/ink2334.xml"/><Relationship Id="rId210" Type="http://schemas.openxmlformats.org/officeDocument/2006/relationships/image" Target="../media/image2405.png"/><Relationship Id="rId392" Type="http://schemas.openxmlformats.org/officeDocument/2006/relationships/image" Target="../media/image2492.png"/><Relationship Id="rId448" Type="http://schemas.openxmlformats.org/officeDocument/2006/relationships/image" Target="../media/image2520.png"/><Relationship Id="rId252" Type="http://schemas.openxmlformats.org/officeDocument/2006/relationships/image" Target="../media/image2426.png"/><Relationship Id="rId294" Type="http://schemas.openxmlformats.org/officeDocument/2006/relationships/image" Target="../media/image2447.png"/><Relationship Id="rId308" Type="http://schemas.openxmlformats.org/officeDocument/2006/relationships/image" Target="../media/image2454.png"/><Relationship Id="rId47" Type="http://schemas.openxmlformats.org/officeDocument/2006/relationships/customXml" Target="../ink/ink2353.xml"/><Relationship Id="rId89" Type="http://schemas.openxmlformats.org/officeDocument/2006/relationships/customXml" Target="../ink/ink2374.xml"/><Relationship Id="rId112" Type="http://schemas.openxmlformats.org/officeDocument/2006/relationships/image" Target="../media/image2356.png"/><Relationship Id="rId154" Type="http://schemas.openxmlformats.org/officeDocument/2006/relationships/image" Target="../media/image2377.png"/><Relationship Id="rId361" Type="http://schemas.openxmlformats.org/officeDocument/2006/relationships/customXml" Target="../ink/ink2511.xml"/><Relationship Id="rId196" Type="http://schemas.openxmlformats.org/officeDocument/2006/relationships/image" Target="../media/image2398.png"/><Relationship Id="rId417" Type="http://schemas.openxmlformats.org/officeDocument/2006/relationships/customXml" Target="../ink/ink2539.xml"/><Relationship Id="rId459" Type="http://schemas.openxmlformats.org/officeDocument/2006/relationships/customXml" Target="../ink/ink2560.xml"/><Relationship Id="rId16" Type="http://schemas.openxmlformats.org/officeDocument/2006/relationships/image" Target="../media/image2308.png"/><Relationship Id="rId221" Type="http://schemas.openxmlformats.org/officeDocument/2006/relationships/customXml" Target="../ink/ink2440.xml"/><Relationship Id="rId263" Type="http://schemas.openxmlformats.org/officeDocument/2006/relationships/customXml" Target="../ink/ink2461.xml"/><Relationship Id="rId319" Type="http://schemas.openxmlformats.org/officeDocument/2006/relationships/image" Target="../media/image2459.png"/><Relationship Id="rId470" Type="http://schemas.openxmlformats.org/officeDocument/2006/relationships/image" Target="../media/image2531.png"/><Relationship Id="rId58" Type="http://schemas.openxmlformats.org/officeDocument/2006/relationships/image" Target="../media/image2329.png"/><Relationship Id="rId123" Type="http://schemas.openxmlformats.org/officeDocument/2006/relationships/customXml" Target="../ink/ink2391.xml"/><Relationship Id="rId330" Type="http://schemas.openxmlformats.org/officeDocument/2006/relationships/customXml" Target="../ink/ink2495.xml"/><Relationship Id="rId165" Type="http://schemas.openxmlformats.org/officeDocument/2006/relationships/customXml" Target="../ink/ink2412.xml"/><Relationship Id="rId372" Type="http://schemas.openxmlformats.org/officeDocument/2006/relationships/image" Target="../media/image2482.png"/><Relationship Id="rId428" Type="http://schemas.openxmlformats.org/officeDocument/2006/relationships/image" Target="../media/image2510.png"/><Relationship Id="rId232" Type="http://schemas.openxmlformats.org/officeDocument/2006/relationships/image" Target="../media/image2416.png"/><Relationship Id="rId274" Type="http://schemas.openxmlformats.org/officeDocument/2006/relationships/image" Target="../media/image2437.png"/><Relationship Id="rId27" Type="http://schemas.openxmlformats.org/officeDocument/2006/relationships/customXml" Target="../ink/ink2343.xml"/><Relationship Id="rId69" Type="http://schemas.openxmlformats.org/officeDocument/2006/relationships/customXml" Target="../ink/ink2364.xml"/><Relationship Id="rId134" Type="http://schemas.openxmlformats.org/officeDocument/2006/relationships/image" Target="../media/image2367.png"/><Relationship Id="rId80" Type="http://schemas.openxmlformats.org/officeDocument/2006/relationships/image" Target="../media/image2340.png"/><Relationship Id="rId176" Type="http://schemas.openxmlformats.org/officeDocument/2006/relationships/image" Target="../media/image2388.png"/><Relationship Id="rId341" Type="http://schemas.openxmlformats.org/officeDocument/2006/relationships/image" Target="../media/image1803.png"/><Relationship Id="rId383" Type="http://schemas.openxmlformats.org/officeDocument/2006/relationships/customXml" Target="../ink/ink2522.xml"/><Relationship Id="rId439" Type="http://schemas.openxmlformats.org/officeDocument/2006/relationships/customXml" Target="../ink/ink2550.xml"/><Relationship Id="rId201" Type="http://schemas.openxmlformats.org/officeDocument/2006/relationships/customXml" Target="../ink/ink2430.xml"/><Relationship Id="rId243" Type="http://schemas.openxmlformats.org/officeDocument/2006/relationships/customXml" Target="../ink/ink2451.xml"/><Relationship Id="rId285" Type="http://schemas.openxmlformats.org/officeDocument/2006/relationships/customXml" Target="../ink/ink2472.xml"/><Relationship Id="rId450" Type="http://schemas.openxmlformats.org/officeDocument/2006/relationships/image" Target="../media/image2521.png"/><Relationship Id="rId38" Type="http://schemas.openxmlformats.org/officeDocument/2006/relationships/image" Target="../media/image2319.png"/><Relationship Id="rId103" Type="http://schemas.openxmlformats.org/officeDocument/2006/relationships/customXml" Target="../ink/ink2381.xml"/><Relationship Id="rId310" Type="http://schemas.openxmlformats.org/officeDocument/2006/relationships/image" Target="../media/image2455.png"/><Relationship Id="rId91" Type="http://schemas.openxmlformats.org/officeDocument/2006/relationships/customXml" Target="../ink/ink2375.xml"/><Relationship Id="rId145" Type="http://schemas.openxmlformats.org/officeDocument/2006/relationships/customXml" Target="../ink/ink2402.xml"/><Relationship Id="rId187" Type="http://schemas.openxmlformats.org/officeDocument/2006/relationships/customXml" Target="../ink/ink2423.xml"/><Relationship Id="rId352" Type="http://schemas.openxmlformats.org/officeDocument/2006/relationships/customXml" Target="../ink/ink2506.xml"/><Relationship Id="rId394" Type="http://schemas.openxmlformats.org/officeDocument/2006/relationships/image" Target="../media/image2493.png"/><Relationship Id="rId408" Type="http://schemas.openxmlformats.org/officeDocument/2006/relationships/image" Target="../media/image2500.png"/><Relationship Id="rId212" Type="http://schemas.openxmlformats.org/officeDocument/2006/relationships/image" Target="../media/image2406.png"/><Relationship Id="rId254" Type="http://schemas.openxmlformats.org/officeDocument/2006/relationships/image" Target="../media/image2427.png"/><Relationship Id="rId49" Type="http://schemas.openxmlformats.org/officeDocument/2006/relationships/customXml" Target="../ink/ink2354.xml"/><Relationship Id="rId114" Type="http://schemas.openxmlformats.org/officeDocument/2006/relationships/image" Target="../media/image2357.png"/><Relationship Id="rId296" Type="http://schemas.openxmlformats.org/officeDocument/2006/relationships/image" Target="../media/image2448.png"/><Relationship Id="rId461" Type="http://schemas.openxmlformats.org/officeDocument/2006/relationships/customXml" Target="../ink/ink2561.xml"/><Relationship Id="rId60" Type="http://schemas.openxmlformats.org/officeDocument/2006/relationships/image" Target="../media/image2330.png"/><Relationship Id="rId156" Type="http://schemas.openxmlformats.org/officeDocument/2006/relationships/image" Target="../media/image2378.png"/><Relationship Id="rId198" Type="http://schemas.openxmlformats.org/officeDocument/2006/relationships/image" Target="../media/image2399.png"/><Relationship Id="rId321" Type="http://schemas.openxmlformats.org/officeDocument/2006/relationships/image" Target="../media/image2460.png"/><Relationship Id="rId363" Type="http://schemas.openxmlformats.org/officeDocument/2006/relationships/customXml" Target="../ink/ink2512.xml"/><Relationship Id="rId419" Type="http://schemas.openxmlformats.org/officeDocument/2006/relationships/customXml" Target="../ink/ink2540.xml"/><Relationship Id="rId223" Type="http://schemas.openxmlformats.org/officeDocument/2006/relationships/customXml" Target="../ink/ink2441.xml"/><Relationship Id="rId430" Type="http://schemas.openxmlformats.org/officeDocument/2006/relationships/image" Target="../media/image2511.png"/><Relationship Id="rId18" Type="http://schemas.openxmlformats.org/officeDocument/2006/relationships/image" Target="../media/image2309.png"/><Relationship Id="rId265" Type="http://schemas.openxmlformats.org/officeDocument/2006/relationships/customXml" Target="../ink/ink2462.xml"/><Relationship Id="rId125" Type="http://schemas.openxmlformats.org/officeDocument/2006/relationships/customXml" Target="../ink/ink2392.xml"/><Relationship Id="rId167" Type="http://schemas.openxmlformats.org/officeDocument/2006/relationships/customXml" Target="../ink/ink2413.xml"/><Relationship Id="rId332" Type="http://schemas.openxmlformats.org/officeDocument/2006/relationships/customXml" Target="../ink/ink2496.xml"/><Relationship Id="rId374" Type="http://schemas.openxmlformats.org/officeDocument/2006/relationships/image" Target="../media/image2483.png"/><Relationship Id="rId71" Type="http://schemas.openxmlformats.org/officeDocument/2006/relationships/customXml" Target="../ink/ink2365.xml"/><Relationship Id="rId234" Type="http://schemas.openxmlformats.org/officeDocument/2006/relationships/image" Target="../media/image2417.png"/><Relationship Id="rId2" Type="http://schemas.openxmlformats.org/officeDocument/2006/relationships/image" Target="../media/image2301.png"/><Relationship Id="rId29" Type="http://schemas.openxmlformats.org/officeDocument/2006/relationships/customXml" Target="../ink/ink2344.xml"/><Relationship Id="rId276" Type="http://schemas.openxmlformats.org/officeDocument/2006/relationships/image" Target="../media/image2438.png"/><Relationship Id="rId441" Type="http://schemas.openxmlformats.org/officeDocument/2006/relationships/customXml" Target="../ink/ink2551.xml"/><Relationship Id="rId40" Type="http://schemas.openxmlformats.org/officeDocument/2006/relationships/image" Target="../media/image2320.png"/><Relationship Id="rId136" Type="http://schemas.openxmlformats.org/officeDocument/2006/relationships/image" Target="../media/image2368.png"/><Relationship Id="rId178" Type="http://schemas.openxmlformats.org/officeDocument/2006/relationships/image" Target="../media/image2389.png"/><Relationship Id="rId301" Type="http://schemas.openxmlformats.org/officeDocument/2006/relationships/customXml" Target="../ink/ink2480.xml"/><Relationship Id="rId343" Type="http://schemas.openxmlformats.org/officeDocument/2006/relationships/image" Target="../media/image2470.png"/><Relationship Id="rId82" Type="http://schemas.openxmlformats.org/officeDocument/2006/relationships/image" Target="../media/image2341.png"/><Relationship Id="rId203" Type="http://schemas.openxmlformats.org/officeDocument/2006/relationships/customXml" Target="../ink/ink2431.xml"/><Relationship Id="rId385" Type="http://schemas.openxmlformats.org/officeDocument/2006/relationships/customXml" Target="../ink/ink2523.xml"/><Relationship Id="rId19" Type="http://schemas.openxmlformats.org/officeDocument/2006/relationships/customXml" Target="../ink/ink2339.xml"/><Relationship Id="rId224" Type="http://schemas.openxmlformats.org/officeDocument/2006/relationships/image" Target="../media/image2412.png"/><Relationship Id="rId245" Type="http://schemas.openxmlformats.org/officeDocument/2006/relationships/customXml" Target="../ink/ink2452.xml"/><Relationship Id="rId266" Type="http://schemas.openxmlformats.org/officeDocument/2006/relationships/image" Target="../media/image2433.png"/><Relationship Id="rId287" Type="http://schemas.openxmlformats.org/officeDocument/2006/relationships/customXml" Target="../ink/ink2473.xml"/><Relationship Id="rId410" Type="http://schemas.openxmlformats.org/officeDocument/2006/relationships/image" Target="../media/image2501.png"/><Relationship Id="rId431" Type="http://schemas.openxmlformats.org/officeDocument/2006/relationships/customXml" Target="../ink/ink2546.xml"/><Relationship Id="rId452" Type="http://schemas.openxmlformats.org/officeDocument/2006/relationships/image" Target="../media/image2522.png"/><Relationship Id="rId30" Type="http://schemas.openxmlformats.org/officeDocument/2006/relationships/image" Target="../media/image2315.png"/><Relationship Id="rId105" Type="http://schemas.openxmlformats.org/officeDocument/2006/relationships/customXml" Target="../ink/ink2382.xml"/><Relationship Id="rId126" Type="http://schemas.openxmlformats.org/officeDocument/2006/relationships/image" Target="../media/image2363.png"/><Relationship Id="rId147" Type="http://schemas.openxmlformats.org/officeDocument/2006/relationships/customXml" Target="../ink/ink2403.xml"/><Relationship Id="rId168" Type="http://schemas.openxmlformats.org/officeDocument/2006/relationships/image" Target="../media/image2384.png"/><Relationship Id="rId312" Type="http://schemas.openxmlformats.org/officeDocument/2006/relationships/image" Target="../media/image2456.png"/><Relationship Id="rId333" Type="http://schemas.openxmlformats.org/officeDocument/2006/relationships/image" Target="../media/image2466.png"/><Relationship Id="rId354" Type="http://schemas.openxmlformats.org/officeDocument/2006/relationships/customXml" Target="../ink/ink2507.xml"/><Relationship Id="rId51" Type="http://schemas.openxmlformats.org/officeDocument/2006/relationships/customXml" Target="../ink/ink2355.xml"/><Relationship Id="rId72" Type="http://schemas.openxmlformats.org/officeDocument/2006/relationships/image" Target="../media/image2336.png"/><Relationship Id="rId93" Type="http://schemas.openxmlformats.org/officeDocument/2006/relationships/customXml" Target="../ink/ink2376.xml"/><Relationship Id="rId189" Type="http://schemas.openxmlformats.org/officeDocument/2006/relationships/customXml" Target="../ink/ink2424.xml"/><Relationship Id="rId375" Type="http://schemas.openxmlformats.org/officeDocument/2006/relationships/customXml" Target="../ink/ink2518.xml"/><Relationship Id="rId396" Type="http://schemas.openxmlformats.org/officeDocument/2006/relationships/image" Target="../media/image2494.png"/><Relationship Id="rId3" Type="http://schemas.openxmlformats.org/officeDocument/2006/relationships/customXml" Target="../ink/ink2331.xml"/><Relationship Id="rId214" Type="http://schemas.openxmlformats.org/officeDocument/2006/relationships/image" Target="../media/image2407.png"/><Relationship Id="rId235" Type="http://schemas.openxmlformats.org/officeDocument/2006/relationships/customXml" Target="../ink/ink2447.xml"/><Relationship Id="rId256" Type="http://schemas.openxmlformats.org/officeDocument/2006/relationships/image" Target="../media/image2428.png"/><Relationship Id="rId277" Type="http://schemas.openxmlformats.org/officeDocument/2006/relationships/customXml" Target="../ink/ink2468.xml"/><Relationship Id="rId298" Type="http://schemas.openxmlformats.org/officeDocument/2006/relationships/image" Target="../media/image2449.png"/><Relationship Id="rId400" Type="http://schemas.openxmlformats.org/officeDocument/2006/relationships/image" Target="../media/image2496.png"/><Relationship Id="rId421" Type="http://schemas.openxmlformats.org/officeDocument/2006/relationships/customXml" Target="../ink/ink2541.xml"/><Relationship Id="rId442" Type="http://schemas.openxmlformats.org/officeDocument/2006/relationships/image" Target="../media/image2517.png"/><Relationship Id="rId463" Type="http://schemas.openxmlformats.org/officeDocument/2006/relationships/customXml" Target="../ink/ink2562.xml"/><Relationship Id="rId116" Type="http://schemas.openxmlformats.org/officeDocument/2006/relationships/image" Target="../media/image2358.png"/><Relationship Id="rId137" Type="http://schemas.openxmlformats.org/officeDocument/2006/relationships/customXml" Target="../ink/ink2398.xml"/><Relationship Id="rId158" Type="http://schemas.openxmlformats.org/officeDocument/2006/relationships/image" Target="../media/image2379.png"/><Relationship Id="rId302" Type="http://schemas.openxmlformats.org/officeDocument/2006/relationships/image" Target="../media/image2451.png"/><Relationship Id="rId323" Type="http://schemas.openxmlformats.org/officeDocument/2006/relationships/image" Target="../media/image2461.png"/><Relationship Id="rId344" Type="http://schemas.openxmlformats.org/officeDocument/2006/relationships/customXml" Target="../ink/ink2502.xml"/><Relationship Id="rId20" Type="http://schemas.openxmlformats.org/officeDocument/2006/relationships/image" Target="../media/image2310.png"/><Relationship Id="rId41" Type="http://schemas.openxmlformats.org/officeDocument/2006/relationships/customXml" Target="../ink/ink2350.xml"/><Relationship Id="rId62" Type="http://schemas.openxmlformats.org/officeDocument/2006/relationships/image" Target="../media/image2331.png"/><Relationship Id="rId83" Type="http://schemas.openxmlformats.org/officeDocument/2006/relationships/customXml" Target="../ink/ink2371.xml"/><Relationship Id="rId179" Type="http://schemas.openxmlformats.org/officeDocument/2006/relationships/customXml" Target="../ink/ink2419.xml"/><Relationship Id="rId365" Type="http://schemas.openxmlformats.org/officeDocument/2006/relationships/customXml" Target="../ink/ink2513.xml"/><Relationship Id="rId386" Type="http://schemas.openxmlformats.org/officeDocument/2006/relationships/image" Target="../media/image2489.png"/><Relationship Id="rId190" Type="http://schemas.openxmlformats.org/officeDocument/2006/relationships/image" Target="../media/image2395.png"/><Relationship Id="rId204" Type="http://schemas.openxmlformats.org/officeDocument/2006/relationships/image" Target="../media/image2402.png"/><Relationship Id="rId225" Type="http://schemas.openxmlformats.org/officeDocument/2006/relationships/customXml" Target="../ink/ink2442.xml"/><Relationship Id="rId246" Type="http://schemas.openxmlformats.org/officeDocument/2006/relationships/image" Target="../media/image2423.png"/><Relationship Id="rId267" Type="http://schemas.openxmlformats.org/officeDocument/2006/relationships/customXml" Target="../ink/ink2463.xml"/><Relationship Id="rId288" Type="http://schemas.openxmlformats.org/officeDocument/2006/relationships/image" Target="../media/image2444.png"/><Relationship Id="rId411" Type="http://schemas.openxmlformats.org/officeDocument/2006/relationships/customXml" Target="../ink/ink2536.xml"/><Relationship Id="rId432" Type="http://schemas.openxmlformats.org/officeDocument/2006/relationships/image" Target="../media/image2512.png"/><Relationship Id="rId453" Type="http://schemas.openxmlformats.org/officeDocument/2006/relationships/customXml" Target="../ink/ink2557.xml"/><Relationship Id="rId106" Type="http://schemas.openxmlformats.org/officeDocument/2006/relationships/image" Target="../media/image2353.png"/><Relationship Id="rId127" Type="http://schemas.openxmlformats.org/officeDocument/2006/relationships/customXml" Target="../ink/ink2393.xml"/><Relationship Id="rId313" Type="http://schemas.openxmlformats.org/officeDocument/2006/relationships/customXml" Target="../ink/ink2486.xml"/><Relationship Id="rId10" Type="http://schemas.openxmlformats.org/officeDocument/2006/relationships/image" Target="../media/image2305.png"/><Relationship Id="rId31" Type="http://schemas.openxmlformats.org/officeDocument/2006/relationships/customXml" Target="../ink/ink2345.xml"/><Relationship Id="rId52" Type="http://schemas.openxmlformats.org/officeDocument/2006/relationships/image" Target="../media/image2326.png"/><Relationship Id="rId73" Type="http://schemas.openxmlformats.org/officeDocument/2006/relationships/customXml" Target="../ink/ink2366.xml"/><Relationship Id="rId94" Type="http://schemas.openxmlformats.org/officeDocument/2006/relationships/image" Target="../media/image2347.png"/><Relationship Id="rId148" Type="http://schemas.openxmlformats.org/officeDocument/2006/relationships/image" Target="../media/image2374.png"/><Relationship Id="rId169" Type="http://schemas.openxmlformats.org/officeDocument/2006/relationships/customXml" Target="../ink/ink2414.xml"/><Relationship Id="rId334" Type="http://schemas.openxmlformats.org/officeDocument/2006/relationships/customXml" Target="../ink/ink2497.xml"/><Relationship Id="rId355" Type="http://schemas.openxmlformats.org/officeDocument/2006/relationships/customXml" Target="../ink/ink2508.xml"/><Relationship Id="rId376" Type="http://schemas.openxmlformats.org/officeDocument/2006/relationships/image" Target="../media/image2484.png"/><Relationship Id="rId397" Type="http://schemas.openxmlformats.org/officeDocument/2006/relationships/customXml" Target="../ink/ink2529.xml"/><Relationship Id="rId4" Type="http://schemas.openxmlformats.org/officeDocument/2006/relationships/image" Target="../media/image2302.png"/><Relationship Id="rId180" Type="http://schemas.openxmlformats.org/officeDocument/2006/relationships/image" Target="../media/image2390.png"/><Relationship Id="rId215" Type="http://schemas.openxmlformats.org/officeDocument/2006/relationships/customXml" Target="../ink/ink2437.xml"/><Relationship Id="rId236" Type="http://schemas.openxmlformats.org/officeDocument/2006/relationships/image" Target="../media/image2418.png"/><Relationship Id="rId257" Type="http://schemas.openxmlformats.org/officeDocument/2006/relationships/customXml" Target="../ink/ink2458.xml"/><Relationship Id="rId278" Type="http://schemas.openxmlformats.org/officeDocument/2006/relationships/image" Target="../media/image2439.png"/><Relationship Id="rId401" Type="http://schemas.openxmlformats.org/officeDocument/2006/relationships/customXml" Target="../ink/ink2531.xml"/><Relationship Id="rId422" Type="http://schemas.openxmlformats.org/officeDocument/2006/relationships/image" Target="../media/image2507.png"/><Relationship Id="rId443" Type="http://schemas.openxmlformats.org/officeDocument/2006/relationships/customXml" Target="../ink/ink2552.xml"/><Relationship Id="rId464" Type="http://schemas.openxmlformats.org/officeDocument/2006/relationships/image" Target="../media/image2528.png"/><Relationship Id="rId303" Type="http://schemas.openxmlformats.org/officeDocument/2006/relationships/customXml" Target="../ink/ink2481.xml"/><Relationship Id="rId42" Type="http://schemas.openxmlformats.org/officeDocument/2006/relationships/image" Target="../media/image2321.png"/><Relationship Id="rId84" Type="http://schemas.openxmlformats.org/officeDocument/2006/relationships/image" Target="../media/image2342.png"/><Relationship Id="rId138" Type="http://schemas.openxmlformats.org/officeDocument/2006/relationships/image" Target="../media/image2369.png"/><Relationship Id="rId345" Type="http://schemas.openxmlformats.org/officeDocument/2006/relationships/image" Target="../media/image2471.png"/><Relationship Id="rId387" Type="http://schemas.openxmlformats.org/officeDocument/2006/relationships/customXml" Target="../ink/ink2524.xml"/><Relationship Id="rId191" Type="http://schemas.openxmlformats.org/officeDocument/2006/relationships/customXml" Target="../ink/ink2425.xml"/><Relationship Id="rId205" Type="http://schemas.openxmlformats.org/officeDocument/2006/relationships/customXml" Target="../ink/ink2432.xml"/><Relationship Id="rId247" Type="http://schemas.openxmlformats.org/officeDocument/2006/relationships/customXml" Target="../ink/ink2453.xml"/><Relationship Id="rId412" Type="http://schemas.openxmlformats.org/officeDocument/2006/relationships/image" Target="../media/image2502.png"/><Relationship Id="rId107" Type="http://schemas.openxmlformats.org/officeDocument/2006/relationships/customXml" Target="../ink/ink2383.xml"/><Relationship Id="rId289" Type="http://schemas.openxmlformats.org/officeDocument/2006/relationships/customXml" Target="../ink/ink2474.xml"/><Relationship Id="rId454" Type="http://schemas.openxmlformats.org/officeDocument/2006/relationships/image" Target="../media/image2523.png"/><Relationship Id="rId11" Type="http://schemas.openxmlformats.org/officeDocument/2006/relationships/customXml" Target="../ink/ink2335.xml"/><Relationship Id="rId53" Type="http://schemas.openxmlformats.org/officeDocument/2006/relationships/customXml" Target="../ink/ink2356.xml"/><Relationship Id="rId149" Type="http://schemas.openxmlformats.org/officeDocument/2006/relationships/customXml" Target="../ink/ink2404.xml"/><Relationship Id="rId314" Type="http://schemas.openxmlformats.org/officeDocument/2006/relationships/image" Target="../media/image2457.png"/><Relationship Id="rId356" Type="http://schemas.openxmlformats.org/officeDocument/2006/relationships/image" Target="../media/image2474.png"/><Relationship Id="rId398" Type="http://schemas.openxmlformats.org/officeDocument/2006/relationships/image" Target="../media/image2495.png"/><Relationship Id="rId95" Type="http://schemas.openxmlformats.org/officeDocument/2006/relationships/customXml" Target="../ink/ink2377.xml"/><Relationship Id="rId160" Type="http://schemas.openxmlformats.org/officeDocument/2006/relationships/image" Target="../media/image2380.png"/><Relationship Id="rId216" Type="http://schemas.openxmlformats.org/officeDocument/2006/relationships/image" Target="../media/image2408.png"/><Relationship Id="rId423" Type="http://schemas.openxmlformats.org/officeDocument/2006/relationships/customXml" Target="../ink/ink2542.xml"/><Relationship Id="rId258" Type="http://schemas.openxmlformats.org/officeDocument/2006/relationships/image" Target="../media/image2429.png"/><Relationship Id="rId465" Type="http://schemas.openxmlformats.org/officeDocument/2006/relationships/customXml" Target="../ink/ink2563.xml"/><Relationship Id="rId22" Type="http://schemas.openxmlformats.org/officeDocument/2006/relationships/image" Target="../media/image2311.png"/><Relationship Id="rId64" Type="http://schemas.openxmlformats.org/officeDocument/2006/relationships/image" Target="../media/image2332.png"/><Relationship Id="rId118" Type="http://schemas.openxmlformats.org/officeDocument/2006/relationships/image" Target="../media/image2359.png"/><Relationship Id="rId325" Type="http://schemas.openxmlformats.org/officeDocument/2006/relationships/image" Target="../media/image2462.png"/><Relationship Id="rId367" Type="http://schemas.openxmlformats.org/officeDocument/2006/relationships/customXml" Target="../ink/ink2514.xml"/><Relationship Id="rId171" Type="http://schemas.openxmlformats.org/officeDocument/2006/relationships/customXml" Target="../ink/ink2415.xml"/><Relationship Id="rId227" Type="http://schemas.openxmlformats.org/officeDocument/2006/relationships/customXml" Target="../ink/ink2443.xml"/><Relationship Id="rId269" Type="http://schemas.openxmlformats.org/officeDocument/2006/relationships/customXml" Target="../ink/ink2464.xml"/><Relationship Id="rId434" Type="http://schemas.openxmlformats.org/officeDocument/2006/relationships/image" Target="../media/image2513.png"/><Relationship Id="rId33" Type="http://schemas.openxmlformats.org/officeDocument/2006/relationships/customXml" Target="../ink/ink2346.xml"/><Relationship Id="rId129" Type="http://schemas.openxmlformats.org/officeDocument/2006/relationships/customXml" Target="../ink/ink2394.xml"/><Relationship Id="rId280" Type="http://schemas.openxmlformats.org/officeDocument/2006/relationships/image" Target="../media/image2440.png"/><Relationship Id="rId336" Type="http://schemas.openxmlformats.org/officeDocument/2006/relationships/customXml" Target="../ink/ink2498.xml"/><Relationship Id="rId75" Type="http://schemas.openxmlformats.org/officeDocument/2006/relationships/customXml" Target="../ink/ink2367.xml"/><Relationship Id="rId140" Type="http://schemas.openxmlformats.org/officeDocument/2006/relationships/image" Target="../media/image2370.png"/><Relationship Id="rId182" Type="http://schemas.openxmlformats.org/officeDocument/2006/relationships/image" Target="../media/image2391.png"/><Relationship Id="rId378" Type="http://schemas.openxmlformats.org/officeDocument/2006/relationships/image" Target="../media/image2485.png"/><Relationship Id="rId403" Type="http://schemas.openxmlformats.org/officeDocument/2006/relationships/customXml" Target="../ink/ink2532.xml"/><Relationship Id="rId6" Type="http://schemas.openxmlformats.org/officeDocument/2006/relationships/image" Target="../media/image2303.png"/><Relationship Id="rId238" Type="http://schemas.openxmlformats.org/officeDocument/2006/relationships/image" Target="../media/image2419.png"/><Relationship Id="rId445" Type="http://schemas.openxmlformats.org/officeDocument/2006/relationships/customXml" Target="../ink/ink2553.xml"/><Relationship Id="rId291" Type="http://schemas.openxmlformats.org/officeDocument/2006/relationships/customXml" Target="../ink/ink2475.xml"/><Relationship Id="rId305" Type="http://schemas.openxmlformats.org/officeDocument/2006/relationships/customXml" Target="../ink/ink2482.xml"/><Relationship Id="rId347" Type="http://schemas.openxmlformats.org/officeDocument/2006/relationships/image" Target="../media/image1266.png"/><Relationship Id="rId44" Type="http://schemas.openxmlformats.org/officeDocument/2006/relationships/image" Target="../media/image2322.png"/><Relationship Id="rId86" Type="http://schemas.openxmlformats.org/officeDocument/2006/relationships/image" Target="../media/image2343.png"/><Relationship Id="rId151" Type="http://schemas.openxmlformats.org/officeDocument/2006/relationships/customXml" Target="../ink/ink2405.xml"/><Relationship Id="rId389" Type="http://schemas.openxmlformats.org/officeDocument/2006/relationships/customXml" Target="../ink/ink2525.xml"/><Relationship Id="rId193" Type="http://schemas.openxmlformats.org/officeDocument/2006/relationships/customXml" Target="../ink/ink2426.xml"/><Relationship Id="rId207" Type="http://schemas.openxmlformats.org/officeDocument/2006/relationships/customXml" Target="../ink/ink2433.xml"/><Relationship Id="rId249" Type="http://schemas.openxmlformats.org/officeDocument/2006/relationships/customXml" Target="../ink/ink2454.xml"/><Relationship Id="rId414" Type="http://schemas.openxmlformats.org/officeDocument/2006/relationships/image" Target="../media/image2503.png"/><Relationship Id="rId456" Type="http://schemas.openxmlformats.org/officeDocument/2006/relationships/image" Target="../media/image2524.png"/><Relationship Id="rId13" Type="http://schemas.openxmlformats.org/officeDocument/2006/relationships/customXml" Target="../ink/ink2336.xml"/><Relationship Id="rId109" Type="http://schemas.openxmlformats.org/officeDocument/2006/relationships/customXml" Target="../ink/ink2384.xml"/><Relationship Id="rId260" Type="http://schemas.openxmlformats.org/officeDocument/2006/relationships/image" Target="../media/image2430.png"/><Relationship Id="rId316" Type="http://schemas.openxmlformats.org/officeDocument/2006/relationships/image" Target="../media/image2458.png"/><Relationship Id="rId55" Type="http://schemas.openxmlformats.org/officeDocument/2006/relationships/customXml" Target="../ink/ink2357.xml"/><Relationship Id="rId97" Type="http://schemas.openxmlformats.org/officeDocument/2006/relationships/customXml" Target="../ink/ink2378.xml"/><Relationship Id="rId120" Type="http://schemas.openxmlformats.org/officeDocument/2006/relationships/image" Target="../media/image2360.png"/><Relationship Id="rId358" Type="http://schemas.openxmlformats.org/officeDocument/2006/relationships/image" Target="../media/image2475.png"/><Relationship Id="rId162" Type="http://schemas.openxmlformats.org/officeDocument/2006/relationships/image" Target="../media/image2381.png"/><Relationship Id="rId218" Type="http://schemas.openxmlformats.org/officeDocument/2006/relationships/image" Target="../media/image2409.png"/><Relationship Id="rId425" Type="http://schemas.openxmlformats.org/officeDocument/2006/relationships/customXml" Target="../ink/ink2543.xml"/><Relationship Id="rId467" Type="http://schemas.openxmlformats.org/officeDocument/2006/relationships/customXml" Target="../ink/ink2564.xml"/><Relationship Id="rId271" Type="http://schemas.openxmlformats.org/officeDocument/2006/relationships/customXml" Target="../ink/ink2465.xml"/><Relationship Id="rId24" Type="http://schemas.openxmlformats.org/officeDocument/2006/relationships/image" Target="../media/image2312.png"/><Relationship Id="rId66" Type="http://schemas.openxmlformats.org/officeDocument/2006/relationships/image" Target="../media/image2333.png"/><Relationship Id="rId131" Type="http://schemas.openxmlformats.org/officeDocument/2006/relationships/customXml" Target="../ink/ink2395.xml"/><Relationship Id="rId327" Type="http://schemas.openxmlformats.org/officeDocument/2006/relationships/image" Target="../media/image2463.png"/><Relationship Id="rId369" Type="http://schemas.openxmlformats.org/officeDocument/2006/relationships/customXml" Target="../ink/ink2515.xml"/><Relationship Id="rId173" Type="http://schemas.openxmlformats.org/officeDocument/2006/relationships/customXml" Target="../ink/ink2416.xml"/><Relationship Id="rId229" Type="http://schemas.openxmlformats.org/officeDocument/2006/relationships/customXml" Target="../ink/ink2444.xml"/><Relationship Id="rId380" Type="http://schemas.openxmlformats.org/officeDocument/2006/relationships/image" Target="../media/image2486.png"/><Relationship Id="rId436" Type="http://schemas.openxmlformats.org/officeDocument/2006/relationships/image" Target="../media/image2514.png"/><Relationship Id="rId240" Type="http://schemas.openxmlformats.org/officeDocument/2006/relationships/image" Target="../media/image2420.png"/><Relationship Id="rId35" Type="http://schemas.openxmlformats.org/officeDocument/2006/relationships/customXml" Target="../ink/ink2347.xml"/><Relationship Id="rId77" Type="http://schemas.openxmlformats.org/officeDocument/2006/relationships/customXml" Target="../ink/ink2368.xml"/><Relationship Id="rId100" Type="http://schemas.openxmlformats.org/officeDocument/2006/relationships/image" Target="../media/image2350.png"/><Relationship Id="rId282" Type="http://schemas.openxmlformats.org/officeDocument/2006/relationships/image" Target="../media/image2441.png"/><Relationship Id="rId338" Type="http://schemas.openxmlformats.org/officeDocument/2006/relationships/customXml" Target="../ink/ink2499.xml"/><Relationship Id="rId8" Type="http://schemas.openxmlformats.org/officeDocument/2006/relationships/image" Target="../media/image2304.png"/><Relationship Id="rId142" Type="http://schemas.openxmlformats.org/officeDocument/2006/relationships/image" Target="../media/image2371.png"/><Relationship Id="rId184" Type="http://schemas.openxmlformats.org/officeDocument/2006/relationships/image" Target="../media/image2392.png"/><Relationship Id="rId391" Type="http://schemas.openxmlformats.org/officeDocument/2006/relationships/customXml" Target="../ink/ink2526.xml"/><Relationship Id="rId405" Type="http://schemas.openxmlformats.org/officeDocument/2006/relationships/customXml" Target="../ink/ink2533.xml"/><Relationship Id="rId447" Type="http://schemas.openxmlformats.org/officeDocument/2006/relationships/customXml" Target="../ink/ink2554.xml"/><Relationship Id="rId251" Type="http://schemas.openxmlformats.org/officeDocument/2006/relationships/customXml" Target="../ink/ink2455.xml"/><Relationship Id="rId46" Type="http://schemas.openxmlformats.org/officeDocument/2006/relationships/image" Target="../media/image2323.png"/><Relationship Id="rId293" Type="http://schemas.openxmlformats.org/officeDocument/2006/relationships/customXml" Target="../ink/ink2476.xml"/><Relationship Id="rId307" Type="http://schemas.openxmlformats.org/officeDocument/2006/relationships/customXml" Target="../ink/ink2483.xml"/><Relationship Id="rId349" Type="http://schemas.openxmlformats.org/officeDocument/2006/relationships/image" Target="../media/image2472.png"/><Relationship Id="rId88" Type="http://schemas.openxmlformats.org/officeDocument/2006/relationships/image" Target="../media/image2344.png"/><Relationship Id="rId111" Type="http://schemas.openxmlformats.org/officeDocument/2006/relationships/customXml" Target="../ink/ink2385.xml"/><Relationship Id="rId153" Type="http://schemas.openxmlformats.org/officeDocument/2006/relationships/customXml" Target="../ink/ink2406.xml"/><Relationship Id="rId195" Type="http://schemas.openxmlformats.org/officeDocument/2006/relationships/customXml" Target="../ink/ink2427.xml"/><Relationship Id="rId209" Type="http://schemas.openxmlformats.org/officeDocument/2006/relationships/customXml" Target="../ink/ink2434.xml"/><Relationship Id="rId360" Type="http://schemas.openxmlformats.org/officeDocument/2006/relationships/image" Target="../media/image2476.png"/><Relationship Id="rId416" Type="http://schemas.openxmlformats.org/officeDocument/2006/relationships/image" Target="../media/image2504.png"/><Relationship Id="rId220" Type="http://schemas.openxmlformats.org/officeDocument/2006/relationships/image" Target="../media/image2410.png"/><Relationship Id="rId458" Type="http://schemas.openxmlformats.org/officeDocument/2006/relationships/image" Target="../media/image2525.png"/><Relationship Id="rId15" Type="http://schemas.openxmlformats.org/officeDocument/2006/relationships/customXml" Target="../ink/ink2337.xml"/><Relationship Id="rId57" Type="http://schemas.openxmlformats.org/officeDocument/2006/relationships/customXml" Target="../ink/ink2358.xml"/><Relationship Id="rId262" Type="http://schemas.openxmlformats.org/officeDocument/2006/relationships/image" Target="../media/image2431.png"/><Relationship Id="rId318" Type="http://schemas.openxmlformats.org/officeDocument/2006/relationships/customXml" Target="../ink/ink2489.xml"/><Relationship Id="rId99" Type="http://schemas.openxmlformats.org/officeDocument/2006/relationships/customXml" Target="../ink/ink2379.xml"/><Relationship Id="rId122" Type="http://schemas.openxmlformats.org/officeDocument/2006/relationships/image" Target="../media/image2361.png"/><Relationship Id="rId164" Type="http://schemas.openxmlformats.org/officeDocument/2006/relationships/image" Target="../media/image2382.png"/><Relationship Id="rId371" Type="http://schemas.openxmlformats.org/officeDocument/2006/relationships/customXml" Target="../ink/ink2516.xml"/><Relationship Id="rId427" Type="http://schemas.openxmlformats.org/officeDocument/2006/relationships/customXml" Target="../ink/ink2544.xml"/><Relationship Id="rId469" Type="http://schemas.openxmlformats.org/officeDocument/2006/relationships/customXml" Target="../ink/ink2565.xml"/><Relationship Id="rId26" Type="http://schemas.openxmlformats.org/officeDocument/2006/relationships/image" Target="../media/image2313.png"/><Relationship Id="rId231" Type="http://schemas.openxmlformats.org/officeDocument/2006/relationships/customXml" Target="../ink/ink2445.xml"/><Relationship Id="rId273" Type="http://schemas.openxmlformats.org/officeDocument/2006/relationships/customXml" Target="../ink/ink2466.xml"/><Relationship Id="rId329" Type="http://schemas.openxmlformats.org/officeDocument/2006/relationships/image" Target="../media/image2464.png"/><Relationship Id="rId68" Type="http://schemas.openxmlformats.org/officeDocument/2006/relationships/image" Target="../media/image2334.png"/><Relationship Id="rId133" Type="http://schemas.openxmlformats.org/officeDocument/2006/relationships/customXml" Target="../ink/ink2396.xml"/><Relationship Id="rId175" Type="http://schemas.openxmlformats.org/officeDocument/2006/relationships/customXml" Target="../ink/ink2417.xml"/><Relationship Id="rId340" Type="http://schemas.openxmlformats.org/officeDocument/2006/relationships/customXml" Target="../ink/ink2500.xml"/><Relationship Id="rId200" Type="http://schemas.openxmlformats.org/officeDocument/2006/relationships/image" Target="../media/image2400.png"/><Relationship Id="rId382" Type="http://schemas.openxmlformats.org/officeDocument/2006/relationships/image" Target="../media/image2487.png"/><Relationship Id="rId438" Type="http://schemas.openxmlformats.org/officeDocument/2006/relationships/image" Target="../media/image2515.png"/><Relationship Id="rId242" Type="http://schemas.openxmlformats.org/officeDocument/2006/relationships/image" Target="../media/image2421.png"/><Relationship Id="rId284" Type="http://schemas.openxmlformats.org/officeDocument/2006/relationships/image" Target="../media/image2442.png"/><Relationship Id="rId37" Type="http://schemas.openxmlformats.org/officeDocument/2006/relationships/customXml" Target="../ink/ink2348.xml"/><Relationship Id="rId79" Type="http://schemas.openxmlformats.org/officeDocument/2006/relationships/customXml" Target="../ink/ink2369.xml"/><Relationship Id="rId102" Type="http://schemas.openxmlformats.org/officeDocument/2006/relationships/image" Target="../media/image2351.png"/><Relationship Id="rId144" Type="http://schemas.openxmlformats.org/officeDocument/2006/relationships/image" Target="../media/image2372.png"/><Relationship Id="rId90" Type="http://schemas.openxmlformats.org/officeDocument/2006/relationships/image" Target="../media/image2345.png"/><Relationship Id="rId186" Type="http://schemas.openxmlformats.org/officeDocument/2006/relationships/image" Target="../media/image2393.png"/><Relationship Id="rId351" Type="http://schemas.openxmlformats.org/officeDocument/2006/relationships/image" Target="../media/image1799.png"/><Relationship Id="rId393" Type="http://schemas.openxmlformats.org/officeDocument/2006/relationships/customXml" Target="../ink/ink2527.xml"/><Relationship Id="rId407" Type="http://schemas.openxmlformats.org/officeDocument/2006/relationships/customXml" Target="../ink/ink2534.xml"/><Relationship Id="rId449" Type="http://schemas.openxmlformats.org/officeDocument/2006/relationships/customXml" Target="../ink/ink2555.xml"/><Relationship Id="rId211" Type="http://schemas.openxmlformats.org/officeDocument/2006/relationships/customXml" Target="../ink/ink2435.xml"/><Relationship Id="rId253" Type="http://schemas.openxmlformats.org/officeDocument/2006/relationships/customXml" Target="../ink/ink2456.xml"/><Relationship Id="rId295" Type="http://schemas.openxmlformats.org/officeDocument/2006/relationships/customXml" Target="../ink/ink2477.xml"/><Relationship Id="rId309" Type="http://schemas.openxmlformats.org/officeDocument/2006/relationships/customXml" Target="../ink/ink2484.xml"/><Relationship Id="rId460" Type="http://schemas.openxmlformats.org/officeDocument/2006/relationships/image" Target="../media/image2526.png"/><Relationship Id="rId48" Type="http://schemas.openxmlformats.org/officeDocument/2006/relationships/image" Target="../media/image2324.png"/><Relationship Id="rId113" Type="http://schemas.openxmlformats.org/officeDocument/2006/relationships/customXml" Target="../ink/ink2386.xml"/><Relationship Id="rId320" Type="http://schemas.openxmlformats.org/officeDocument/2006/relationships/customXml" Target="../ink/ink2490.xml"/><Relationship Id="rId155" Type="http://schemas.openxmlformats.org/officeDocument/2006/relationships/customXml" Target="../ink/ink2407.xml"/><Relationship Id="rId197" Type="http://schemas.openxmlformats.org/officeDocument/2006/relationships/customXml" Target="../ink/ink2428.xml"/><Relationship Id="rId362" Type="http://schemas.openxmlformats.org/officeDocument/2006/relationships/image" Target="../media/image2477.png"/><Relationship Id="rId418" Type="http://schemas.openxmlformats.org/officeDocument/2006/relationships/image" Target="../media/image2505.png"/><Relationship Id="rId222" Type="http://schemas.openxmlformats.org/officeDocument/2006/relationships/image" Target="../media/image2411.png"/><Relationship Id="rId264" Type="http://schemas.openxmlformats.org/officeDocument/2006/relationships/image" Target="../media/image2432.png"/><Relationship Id="rId17" Type="http://schemas.openxmlformats.org/officeDocument/2006/relationships/customXml" Target="../ink/ink2338.xml"/><Relationship Id="rId59" Type="http://schemas.openxmlformats.org/officeDocument/2006/relationships/customXml" Target="../ink/ink2359.xml"/><Relationship Id="rId124" Type="http://schemas.openxmlformats.org/officeDocument/2006/relationships/image" Target="../media/image2362.png"/><Relationship Id="rId70" Type="http://schemas.openxmlformats.org/officeDocument/2006/relationships/image" Target="../media/image2335.png"/><Relationship Id="rId166" Type="http://schemas.openxmlformats.org/officeDocument/2006/relationships/image" Target="../media/image2383.png"/><Relationship Id="rId331" Type="http://schemas.openxmlformats.org/officeDocument/2006/relationships/image" Target="../media/image2465.png"/><Relationship Id="rId373" Type="http://schemas.openxmlformats.org/officeDocument/2006/relationships/customXml" Target="../ink/ink2517.xml"/><Relationship Id="rId429" Type="http://schemas.openxmlformats.org/officeDocument/2006/relationships/customXml" Target="../ink/ink2545.xml"/><Relationship Id="rId1" Type="http://schemas.openxmlformats.org/officeDocument/2006/relationships/slideLayout" Target="../slideLayouts/slideLayout7.xml"/><Relationship Id="rId233" Type="http://schemas.openxmlformats.org/officeDocument/2006/relationships/customXml" Target="../ink/ink2446.xml"/><Relationship Id="rId440" Type="http://schemas.openxmlformats.org/officeDocument/2006/relationships/image" Target="../media/image2516.png"/><Relationship Id="rId28" Type="http://schemas.openxmlformats.org/officeDocument/2006/relationships/image" Target="../media/image2314.png"/><Relationship Id="rId275" Type="http://schemas.openxmlformats.org/officeDocument/2006/relationships/customXml" Target="../ink/ink2467.xml"/><Relationship Id="rId300" Type="http://schemas.openxmlformats.org/officeDocument/2006/relationships/image" Target="../media/image2450.png"/><Relationship Id="rId81" Type="http://schemas.openxmlformats.org/officeDocument/2006/relationships/customXml" Target="../ink/ink2370.xml"/><Relationship Id="rId135" Type="http://schemas.openxmlformats.org/officeDocument/2006/relationships/customXml" Target="../ink/ink2397.xml"/><Relationship Id="rId177" Type="http://schemas.openxmlformats.org/officeDocument/2006/relationships/customXml" Target="../ink/ink2418.xml"/><Relationship Id="rId342" Type="http://schemas.openxmlformats.org/officeDocument/2006/relationships/customXml" Target="../ink/ink2501.xml"/><Relationship Id="rId384" Type="http://schemas.openxmlformats.org/officeDocument/2006/relationships/image" Target="../media/image2488.png"/><Relationship Id="rId202" Type="http://schemas.openxmlformats.org/officeDocument/2006/relationships/image" Target="../media/image2401.png"/><Relationship Id="rId244" Type="http://schemas.openxmlformats.org/officeDocument/2006/relationships/image" Target="../media/image2422.png"/><Relationship Id="rId39" Type="http://schemas.openxmlformats.org/officeDocument/2006/relationships/customXml" Target="../ink/ink2349.xml"/><Relationship Id="rId286" Type="http://schemas.openxmlformats.org/officeDocument/2006/relationships/image" Target="../media/image2443.png"/><Relationship Id="rId451" Type="http://schemas.openxmlformats.org/officeDocument/2006/relationships/customXml" Target="../ink/ink2556.xml"/><Relationship Id="rId50" Type="http://schemas.openxmlformats.org/officeDocument/2006/relationships/image" Target="../media/image2325.png"/><Relationship Id="rId104" Type="http://schemas.openxmlformats.org/officeDocument/2006/relationships/image" Target="../media/image2352.png"/><Relationship Id="rId146" Type="http://schemas.openxmlformats.org/officeDocument/2006/relationships/image" Target="../media/image2373.png"/><Relationship Id="rId188" Type="http://schemas.openxmlformats.org/officeDocument/2006/relationships/image" Target="../media/image2394.png"/><Relationship Id="rId311" Type="http://schemas.openxmlformats.org/officeDocument/2006/relationships/customXml" Target="../ink/ink2485.xml"/><Relationship Id="rId353" Type="http://schemas.openxmlformats.org/officeDocument/2006/relationships/image" Target="../media/image2473.png"/><Relationship Id="rId395" Type="http://schemas.openxmlformats.org/officeDocument/2006/relationships/customXml" Target="../ink/ink2528.xml"/><Relationship Id="rId409" Type="http://schemas.openxmlformats.org/officeDocument/2006/relationships/customXml" Target="../ink/ink2535.xml"/><Relationship Id="rId92" Type="http://schemas.openxmlformats.org/officeDocument/2006/relationships/image" Target="../media/image2346.png"/><Relationship Id="rId213" Type="http://schemas.openxmlformats.org/officeDocument/2006/relationships/customXml" Target="../ink/ink2436.xml"/><Relationship Id="rId420" Type="http://schemas.openxmlformats.org/officeDocument/2006/relationships/image" Target="../media/image2506.png"/><Relationship Id="rId255" Type="http://schemas.openxmlformats.org/officeDocument/2006/relationships/customXml" Target="../ink/ink2457.xml"/><Relationship Id="rId297" Type="http://schemas.openxmlformats.org/officeDocument/2006/relationships/customXml" Target="../ink/ink2478.xml"/><Relationship Id="rId462" Type="http://schemas.openxmlformats.org/officeDocument/2006/relationships/image" Target="../media/image2527.png"/><Relationship Id="rId115" Type="http://schemas.openxmlformats.org/officeDocument/2006/relationships/customXml" Target="../ink/ink2387.xml"/><Relationship Id="rId157" Type="http://schemas.openxmlformats.org/officeDocument/2006/relationships/customXml" Target="../ink/ink2408.xml"/><Relationship Id="rId322" Type="http://schemas.openxmlformats.org/officeDocument/2006/relationships/customXml" Target="../ink/ink2491.xml"/><Relationship Id="rId364" Type="http://schemas.openxmlformats.org/officeDocument/2006/relationships/image" Target="../media/image2478.png"/><Relationship Id="rId61" Type="http://schemas.openxmlformats.org/officeDocument/2006/relationships/customXml" Target="../ink/ink2360.xml"/><Relationship Id="rId199" Type="http://schemas.openxmlformats.org/officeDocument/2006/relationships/customXml" Target="../ink/ink2429.xml"/></Relationships>
</file>

<file path=ppt/slides/_rels/slide6.xml.rels><?xml version="1.0" encoding="UTF-8" standalone="yes"?>
<Relationships xmlns="http://schemas.openxmlformats.org/package/2006/relationships"><Relationship Id="rId2" Type="http://schemas.openxmlformats.org/officeDocument/2006/relationships/image" Target="../media/image25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13B881AB-6F83-ED5D-4BCE-CFD2E14B611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1122"/>
            <a:ext cx="7559675" cy="9783109"/>
          </a:xfrm>
          <a:prstGeom prst="rect">
            <a:avLst/>
          </a:prstGeom>
        </p:spPr>
      </p:pic>
      <p:pic>
        <p:nvPicPr>
          <p:cNvPr id="11" name="Picture 10" descr="A close-up of a document&#10;&#10;AI-generated content may be incorrect.">
            <a:extLst>
              <a:ext uri="{FF2B5EF4-FFF2-40B4-BE49-F238E27FC236}">
                <a16:creationId xmlns:a16="http://schemas.microsoft.com/office/drawing/2014/main" id="{9F0A04F9-6B1B-2989-1BC7-2A3A1314D3BD}"/>
              </a:ext>
            </a:extLst>
          </p:cNvPr>
          <p:cNvPicPr>
            <a:picLocks noChangeAspect="1"/>
          </p:cNvPicPr>
          <p:nvPr/>
        </p:nvPicPr>
        <p:blipFill>
          <a:blip r:embed="rId2">
            <a:extLst>
              <a:ext uri="{28A0092B-C50C-407E-A947-70E740481C1C}">
                <a14:useLocalDpi xmlns:a14="http://schemas.microsoft.com/office/drawing/2010/main" val="0"/>
              </a:ext>
            </a:extLst>
          </a:blip>
          <a:srcRect l="7968" t="13413" r="8218" b="80258"/>
          <a:stretch>
            <a:fillRect/>
          </a:stretch>
        </p:blipFill>
        <p:spPr>
          <a:xfrm>
            <a:off x="45836" y="1174408"/>
            <a:ext cx="7468001" cy="729814"/>
          </a:xfrm>
          <a:prstGeom prst="rect">
            <a:avLst/>
          </a:prstGeom>
        </p:spPr>
      </p:pic>
      <p:sp>
        <p:nvSpPr>
          <p:cNvPr id="12" name="TextBox 11">
            <a:extLst>
              <a:ext uri="{FF2B5EF4-FFF2-40B4-BE49-F238E27FC236}">
                <a16:creationId xmlns:a16="http://schemas.microsoft.com/office/drawing/2014/main" id="{62F0DE21-FE6E-FC0A-D7B0-82465F1580BE}"/>
              </a:ext>
            </a:extLst>
          </p:cNvPr>
          <p:cNvSpPr txBox="1"/>
          <p:nvPr/>
        </p:nvSpPr>
        <p:spPr>
          <a:xfrm>
            <a:off x="0" y="347888"/>
            <a:ext cx="7559673" cy="830997"/>
          </a:xfrm>
          <a:prstGeom prst="rect">
            <a:avLst/>
          </a:prstGeom>
          <a:noFill/>
        </p:spPr>
        <p:txBody>
          <a:bodyPr wrap="square" rtlCol="0">
            <a:spAutoFit/>
          </a:bodyPr>
          <a:lstStyle/>
          <a:p>
            <a:pPr algn="ctr"/>
            <a:r>
              <a:rPr lang="en-AU" sz="2400" dirty="0">
                <a:solidFill>
                  <a:srgbClr val="7030A0"/>
                </a:solidFill>
                <a:latin typeface="xkcd Script" panose="03000503000000000000" pitchFamily="66" charset="0"/>
                <a:ea typeface="xkcd Script" panose="03000503000000000000" pitchFamily="66" charset="0"/>
              </a:rPr>
              <a:t>There are mysterious spiral nebulae around some massive stars... Read all about it in my new paper titled:</a:t>
            </a:r>
          </a:p>
        </p:txBody>
      </p:sp>
      <p:grpSp>
        <p:nvGrpSpPr>
          <p:cNvPr id="16" name="Group 15">
            <a:extLst>
              <a:ext uri="{FF2B5EF4-FFF2-40B4-BE49-F238E27FC236}">
                <a16:creationId xmlns:a16="http://schemas.microsoft.com/office/drawing/2014/main" id="{4B8D0887-F090-07F3-1F0F-2306B2C3C525}"/>
              </a:ext>
            </a:extLst>
          </p:cNvPr>
          <p:cNvGrpSpPr/>
          <p:nvPr/>
        </p:nvGrpSpPr>
        <p:grpSpPr>
          <a:xfrm>
            <a:off x="661656" y="3513782"/>
            <a:ext cx="2938794" cy="369332"/>
            <a:chOff x="585456" y="3551882"/>
            <a:chExt cx="2938794" cy="369332"/>
          </a:xfrm>
        </p:grpSpPr>
        <p:sp>
          <p:nvSpPr>
            <p:cNvPr id="9" name="TextBox 8">
              <a:extLst>
                <a:ext uri="{FF2B5EF4-FFF2-40B4-BE49-F238E27FC236}">
                  <a16:creationId xmlns:a16="http://schemas.microsoft.com/office/drawing/2014/main" id="{EC23EEDE-A1B6-7FE1-D140-C3AF96311566}"/>
                </a:ext>
              </a:extLst>
            </p:cNvPr>
            <p:cNvSpPr txBox="1"/>
            <p:nvPr/>
          </p:nvSpPr>
          <p:spPr>
            <a:xfrm>
              <a:off x="585456" y="3551882"/>
              <a:ext cx="2938794"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Give it to me straight, doc:</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D19B2EF-3D16-C5D3-59DD-C9FF858E4D76}"/>
                    </a:ext>
                  </a:extLst>
                </p14:cNvPr>
                <p14:cNvContentPartPr/>
                <p14:nvPr/>
              </p14:nvContentPartPr>
              <p14:xfrm>
                <a:off x="655815" y="3845700"/>
                <a:ext cx="2726280" cy="65520"/>
              </p14:xfrm>
            </p:contentPart>
          </mc:Choice>
          <mc:Fallback xmlns="">
            <p:pic>
              <p:nvPicPr>
                <p:cNvPr id="15" name="Ink 14">
                  <a:extLst>
                    <a:ext uri="{FF2B5EF4-FFF2-40B4-BE49-F238E27FC236}">
                      <a16:creationId xmlns:a16="http://schemas.microsoft.com/office/drawing/2014/main" id="{DD19B2EF-3D16-C5D3-59DD-C9FF858E4D76}"/>
                    </a:ext>
                  </a:extLst>
                </p:cNvPr>
                <p:cNvPicPr/>
                <p:nvPr/>
              </p:nvPicPr>
              <p:blipFill>
                <a:blip r:embed="rId4"/>
                <a:stretch>
                  <a:fillRect/>
                </a:stretch>
              </p:blipFill>
              <p:spPr>
                <a:xfrm>
                  <a:off x="638175" y="3828060"/>
                  <a:ext cx="2761920" cy="101160"/>
                </a:xfrm>
                <a:prstGeom prst="rect">
                  <a:avLst/>
                </a:prstGeom>
              </p:spPr>
            </p:pic>
          </mc:Fallback>
        </mc:AlternateContent>
      </p:grpSp>
      <p:sp>
        <p:nvSpPr>
          <p:cNvPr id="17" name="TextBox 16">
            <a:extLst>
              <a:ext uri="{FF2B5EF4-FFF2-40B4-BE49-F238E27FC236}">
                <a16:creationId xmlns:a16="http://schemas.microsoft.com/office/drawing/2014/main" id="{4A1AADDE-39D9-1402-AF3A-6627A986BCB5}"/>
              </a:ext>
            </a:extLst>
          </p:cNvPr>
          <p:cNvSpPr txBox="1"/>
          <p:nvPr/>
        </p:nvSpPr>
        <p:spPr>
          <a:xfrm>
            <a:off x="561976" y="3957541"/>
            <a:ext cx="6336044"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Lots of massive stars, those much heavier than our Sun, come in pairs. These stars have ‘winds’, and since they are so close, their two winds smash together! This makes a hell of a lot of carbon soot which we can then image with our fancy telescopes. We use the (very fancy) James Webb Space Telescope to look at one such system - the Apep System, named after the Egyptian god of chaos - and we use this soot to figure out (almost) everything that’s going on. Turns out that there’s not just two, but three stars and it’s all very complicated!</a:t>
            </a:r>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EA26E598-3A84-EF05-F0EB-5FE329438FDA}"/>
                  </a:ext>
                </a:extLst>
              </p14:cNvPr>
              <p14:cNvContentPartPr/>
              <p14:nvPr/>
            </p14:nvContentPartPr>
            <p14:xfrm>
              <a:off x="2417048" y="7919012"/>
              <a:ext cx="101520" cy="339480"/>
            </p14:xfrm>
          </p:contentPart>
        </mc:Choice>
        <mc:Fallback xmlns="">
          <p:pic>
            <p:nvPicPr>
              <p:cNvPr id="31" name="Ink 30">
                <a:extLst>
                  <a:ext uri="{FF2B5EF4-FFF2-40B4-BE49-F238E27FC236}">
                    <a16:creationId xmlns:a16="http://schemas.microsoft.com/office/drawing/2014/main" id="{EA26E598-3A84-EF05-F0EB-5FE329438FDA}"/>
                  </a:ext>
                </a:extLst>
              </p:cNvPr>
              <p:cNvPicPr/>
              <p:nvPr/>
            </p:nvPicPr>
            <p:blipFill>
              <a:blip r:embed="rId6"/>
              <a:stretch>
                <a:fillRect/>
              </a:stretch>
            </p:blipFill>
            <p:spPr>
              <a:xfrm>
                <a:off x="2399408" y="7901372"/>
                <a:ext cx="1371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C677A410-5D73-413A-9FAB-3ADFD34387E5}"/>
                  </a:ext>
                </a:extLst>
              </p14:cNvPr>
              <p14:cNvContentPartPr/>
              <p14:nvPr/>
            </p14:nvContentPartPr>
            <p14:xfrm>
              <a:off x="2199968" y="8102252"/>
              <a:ext cx="65880" cy="132480"/>
            </p14:xfrm>
          </p:contentPart>
        </mc:Choice>
        <mc:Fallback xmlns="">
          <p:pic>
            <p:nvPicPr>
              <p:cNvPr id="19" name="Ink 18">
                <a:extLst>
                  <a:ext uri="{FF2B5EF4-FFF2-40B4-BE49-F238E27FC236}">
                    <a16:creationId xmlns:a16="http://schemas.microsoft.com/office/drawing/2014/main" id="{C677A410-5D73-413A-9FAB-3ADFD34387E5}"/>
                  </a:ext>
                </a:extLst>
              </p:cNvPr>
              <p:cNvPicPr/>
              <p:nvPr/>
            </p:nvPicPr>
            <p:blipFill>
              <a:blip r:embed="rId8"/>
              <a:stretch>
                <a:fillRect/>
              </a:stretch>
            </p:blipFill>
            <p:spPr>
              <a:xfrm>
                <a:off x="2182328" y="8084612"/>
                <a:ext cx="101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500659C-58C4-7EE2-C7F6-FC88259D7690}"/>
                  </a:ext>
                </a:extLst>
              </p14:cNvPr>
              <p14:cNvContentPartPr/>
              <p14:nvPr/>
            </p14:nvContentPartPr>
            <p14:xfrm>
              <a:off x="1824128" y="8086412"/>
              <a:ext cx="1800" cy="2520"/>
            </p14:xfrm>
          </p:contentPart>
        </mc:Choice>
        <mc:Fallback xmlns="">
          <p:pic>
            <p:nvPicPr>
              <p:cNvPr id="20" name="Ink 19">
                <a:extLst>
                  <a:ext uri="{FF2B5EF4-FFF2-40B4-BE49-F238E27FC236}">
                    <a16:creationId xmlns:a16="http://schemas.microsoft.com/office/drawing/2014/main" id="{B500659C-58C4-7EE2-C7F6-FC88259D7690}"/>
                  </a:ext>
                </a:extLst>
              </p:cNvPr>
              <p:cNvPicPr/>
              <p:nvPr/>
            </p:nvPicPr>
            <p:blipFill>
              <a:blip r:embed="rId10"/>
              <a:stretch>
                <a:fillRect/>
              </a:stretch>
            </p:blipFill>
            <p:spPr>
              <a:xfrm>
                <a:off x="1806488" y="8068772"/>
                <a:ext cx="37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43694A7-92FF-59E3-BD50-9FF59256CC73}"/>
                  </a:ext>
                </a:extLst>
              </p14:cNvPr>
              <p14:cNvContentPartPr/>
              <p14:nvPr/>
            </p14:nvContentPartPr>
            <p14:xfrm>
              <a:off x="1810448" y="7960052"/>
              <a:ext cx="131400" cy="447840"/>
            </p14:xfrm>
          </p:contentPart>
        </mc:Choice>
        <mc:Fallback xmlns="">
          <p:pic>
            <p:nvPicPr>
              <p:cNvPr id="21" name="Ink 20">
                <a:extLst>
                  <a:ext uri="{FF2B5EF4-FFF2-40B4-BE49-F238E27FC236}">
                    <a16:creationId xmlns:a16="http://schemas.microsoft.com/office/drawing/2014/main" id="{343694A7-92FF-59E3-BD50-9FF59256CC73}"/>
                  </a:ext>
                </a:extLst>
              </p:cNvPr>
              <p:cNvPicPr/>
              <p:nvPr/>
            </p:nvPicPr>
            <p:blipFill>
              <a:blip r:embed="rId12"/>
              <a:stretch>
                <a:fillRect/>
              </a:stretch>
            </p:blipFill>
            <p:spPr>
              <a:xfrm>
                <a:off x="1792448" y="7942052"/>
                <a:ext cx="1670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75C0582-5753-5422-8E7A-1F56D7C561A2}"/>
                  </a:ext>
                </a:extLst>
              </p14:cNvPr>
              <p14:cNvContentPartPr/>
              <p14:nvPr/>
            </p14:nvContentPartPr>
            <p14:xfrm>
              <a:off x="2073608" y="8424452"/>
              <a:ext cx="184680" cy="37440"/>
            </p14:xfrm>
          </p:contentPart>
        </mc:Choice>
        <mc:Fallback xmlns="">
          <p:pic>
            <p:nvPicPr>
              <p:cNvPr id="23" name="Ink 22">
                <a:extLst>
                  <a:ext uri="{FF2B5EF4-FFF2-40B4-BE49-F238E27FC236}">
                    <a16:creationId xmlns:a16="http://schemas.microsoft.com/office/drawing/2014/main" id="{475C0582-5753-5422-8E7A-1F56D7C561A2}"/>
                  </a:ext>
                </a:extLst>
              </p:cNvPr>
              <p:cNvPicPr/>
              <p:nvPr/>
            </p:nvPicPr>
            <p:blipFill>
              <a:blip r:embed="rId14"/>
              <a:stretch>
                <a:fillRect/>
              </a:stretch>
            </p:blipFill>
            <p:spPr>
              <a:xfrm>
                <a:off x="2055968" y="8406452"/>
                <a:ext cx="220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C7530544-9FB3-A4D7-36E2-0AA24601BACB}"/>
                  </a:ext>
                </a:extLst>
              </p14:cNvPr>
              <p14:cNvContentPartPr/>
              <p14:nvPr/>
            </p14:nvContentPartPr>
            <p14:xfrm>
              <a:off x="2230928" y="7634612"/>
              <a:ext cx="226440" cy="113400"/>
            </p14:xfrm>
          </p:contentPart>
        </mc:Choice>
        <mc:Fallback xmlns="">
          <p:pic>
            <p:nvPicPr>
              <p:cNvPr id="32" name="Ink 31">
                <a:extLst>
                  <a:ext uri="{FF2B5EF4-FFF2-40B4-BE49-F238E27FC236}">
                    <a16:creationId xmlns:a16="http://schemas.microsoft.com/office/drawing/2014/main" id="{C7530544-9FB3-A4D7-36E2-0AA24601BACB}"/>
                  </a:ext>
                </a:extLst>
              </p:cNvPr>
              <p:cNvPicPr/>
              <p:nvPr/>
            </p:nvPicPr>
            <p:blipFill>
              <a:blip r:embed="rId16"/>
              <a:stretch>
                <a:fillRect/>
              </a:stretch>
            </p:blipFill>
            <p:spPr>
              <a:xfrm>
                <a:off x="2213288" y="7616972"/>
                <a:ext cx="262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A36F1878-A4E6-E913-328C-E3AEE6566DE1}"/>
                  </a:ext>
                </a:extLst>
              </p14:cNvPr>
              <p14:cNvContentPartPr/>
              <p14:nvPr/>
            </p14:nvContentPartPr>
            <p14:xfrm>
              <a:off x="1736288" y="7722812"/>
              <a:ext cx="307080" cy="83520"/>
            </p14:xfrm>
          </p:contentPart>
        </mc:Choice>
        <mc:Fallback xmlns="">
          <p:pic>
            <p:nvPicPr>
              <p:cNvPr id="33" name="Ink 32">
                <a:extLst>
                  <a:ext uri="{FF2B5EF4-FFF2-40B4-BE49-F238E27FC236}">
                    <a16:creationId xmlns:a16="http://schemas.microsoft.com/office/drawing/2014/main" id="{A36F1878-A4E6-E913-328C-E3AEE6566DE1}"/>
                  </a:ext>
                </a:extLst>
              </p:cNvPr>
              <p:cNvPicPr/>
              <p:nvPr/>
            </p:nvPicPr>
            <p:blipFill>
              <a:blip r:embed="rId18"/>
              <a:stretch>
                <a:fillRect/>
              </a:stretch>
            </p:blipFill>
            <p:spPr>
              <a:xfrm>
                <a:off x="1718288" y="7705172"/>
                <a:ext cx="34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51E556A0-3491-A31D-04D3-726D652BD81B}"/>
                  </a:ext>
                </a:extLst>
              </p14:cNvPr>
              <p14:cNvContentPartPr/>
              <p14:nvPr/>
            </p14:nvContentPartPr>
            <p14:xfrm>
              <a:off x="1084688" y="7265252"/>
              <a:ext cx="881280" cy="1381320"/>
            </p14:xfrm>
          </p:contentPart>
        </mc:Choice>
        <mc:Fallback xmlns="">
          <p:pic>
            <p:nvPicPr>
              <p:cNvPr id="53" name="Ink 52">
                <a:extLst>
                  <a:ext uri="{FF2B5EF4-FFF2-40B4-BE49-F238E27FC236}">
                    <a16:creationId xmlns:a16="http://schemas.microsoft.com/office/drawing/2014/main" id="{51E556A0-3491-A31D-04D3-726D652BD81B}"/>
                  </a:ext>
                </a:extLst>
              </p:cNvPr>
              <p:cNvPicPr/>
              <p:nvPr/>
            </p:nvPicPr>
            <p:blipFill>
              <a:blip r:embed="rId20"/>
              <a:stretch>
                <a:fillRect/>
              </a:stretch>
            </p:blipFill>
            <p:spPr>
              <a:xfrm>
                <a:off x="1066688" y="7247252"/>
                <a:ext cx="9169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114EF79B-A228-C05C-2783-A796038325A1}"/>
                  </a:ext>
                </a:extLst>
              </p14:cNvPr>
              <p14:cNvContentPartPr/>
              <p14:nvPr/>
            </p14:nvContentPartPr>
            <p14:xfrm>
              <a:off x="1896848" y="7239332"/>
              <a:ext cx="919080" cy="696600"/>
            </p14:xfrm>
          </p:contentPart>
        </mc:Choice>
        <mc:Fallback xmlns="">
          <p:pic>
            <p:nvPicPr>
              <p:cNvPr id="55" name="Ink 54">
                <a:extLst>
                  <a:ext uri="{FF2B5EF4-FFF2-40B4-BE49-F238E27FC236}">
                    <a16:creationId xmlns:a16="http://schemas.microsoft.com/office/drawing/2014/main" id="{114EF79B-A228-C05C-2783-A796038325A1}"/>
                  </a:ext>
                </a:extLst>
              </p:cNvPr>
              <p:cNvPicPr/>
              <p:nvPr/>
            </p:nvPicPr>
            <p:blipFill>
              <a:blip r:embed="rId22"/>
              <a:stretch>
                <a:fillRect/>
              </a:stretch>
            </p:blipFill>
            <p:spPr>
              <a:xfrm>
                <a:off x="1879208" y="7221332"/>
                <a:ext cx="9547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0" name="Ink 59">
                <a:extLst>
                  <a:ext uri="{FF2B5EF4-FFF2-40B4-BE49-F238E27FC236}">
                    <a16:creationId xmlns:a16="http://schemas.microsoft.com/office/drawing/2014/main" id="{2AD1CCE5-B886-18E9-2090-A73F5524E2D2}"/>
                  </a:ext>
                </a:extLst>
              </p14:cNvPr>
              <p14:cNvContentPartPr/>
              <p14:nvPr/>
            </p14:nvContentPartPr>
            <p14:xfrm>
              <a:off x="1186568" y="8591132"/>
              <a:ext cx="1489320" cy="333000"/>
            </p14:xfrm>
          </p:contentPart>
        </mc:Choice>
        <mc:Fallback xmlns="">
          <p:pic>
            <p:nvPicPr>
              <p:cNvPr id="60" name="Ink 59">
                <a:extLst>
                  <a:ext uri="{FF2B5EF4-FFF2-40B4-BE49-F238E27FC236}">
                    <a16:creationId xmlns:a16="http://schemas.microsoft.com/office/drawing/2014/main" id="{2AD1CCE5-B886-18E9-2090-A73F5524E2D2}"/>
                  </a:ext>
                </a:extLst>
              </p:cNvPr>
              <p:cNvPicPr/>
              <p:nvPr/>
            </p:nvPicPr>
            <p:blipFill>
              <a:blip r:embed="rId24"/>
              <a:stretch>
                <a:fillRect/>
              </a:stretch>
            </p:blipFill>
            <p:spPr>
              <a:xfrm>
                <a:off x="1168928" y="8573492"/>
                <a:ext cx="1524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0" name="Ink 99">
                <a:extLst>
                  <a:ext uri="{FF2B5EF4-FFF2-40B4-BE49-F238E27FC236}">
                    <a16:creationId xmlns:a16="http://schemas.microsoft.com/office/drawing/2014/main" id="{A8A4BA2D-BDE0-5D79-D521-EA79850ABAC0}"/>
                  </a:ext>
                </a:extLst>
              </p14:cNvPr>
              <p14:cNvContentPartPr/>
              <p14:nvPr/>
            </p14:nvContentPartPr>
            <p14:xfrm>
              <a:off x="4660208" y="7479452"/>
              <a:ext cx="1674720" cy="1444680"/>
            </p14:xfrm>
          </p:contentPart>
        </mc:Choice>
        <mc:Fallback xmlns="">
          <p:pic>
            <p:nvPicPr>
              <p:cNvPr id="100" name="Ink 99">
                <a:extLst>
                  <a:ext uri="{FF2B5EF4-FFF2-40B4-BE49-F238E27FC236}">
                    <a16:creationId xmlns:a16="http://schemas.microsoft.com/office/drawing/2014/main" id="{A8A4BA2D-BDE0-5D79-D521-EA79850ABAC0}"/>
                  </a:ext>
                </a:extLst>
              </p:cNvPr>
              <p:cNvPicPr/>
              <p:nvPr/>
            </p:nvPicPr>
            <p:blipFill>
              <a:blip r:embed="rId26"/>
              <a:stretch>
                <a:fillRect/>
              </a:stretch>
            </p:blipFill>
            <p:spPr>
              <a:xfrm>
                <a:off x="4642208" y="7461452"/>
                <a:ext cx="1710360" cy="1480320"/>
              </a:xfrm>
              <a:prstGeom prst="rect">
                <a:avLst/>
              </a:prstGeom>
            </p:spPr>
          </p:pic>
        </mc:Fallback>
      </mc:AlternateContent>
      <p:grpSp>
        <p:nvGrpSpPr>
          <p:cNvPr id="209" name="Group 208">
            <a:extLst>
              <a:ext uri="{FF2B5EF4-FFF2-40B4-BE49-F238E27FC236}">
                <a16:creationId xmlns:a16="http://schemas.microsoft.com/office/drawing/2014/main" id="{880FDBD0-C573-204F-5A83-4C787F1D05CD}"/>
              </a:ext>
            </a:extLst>
          </p:cNvPr>
          <p:cNvGrpSpPr/>
          <p:nvPr/>
        </p:nvGrpSpPr>
        <p:grpSpPr>
          <a:xfrm>
            <a:off x="3407408" y="6325652"/>
            <a:ext cx="4142520" cy="3470040"/>
            <a:chOff x="3407408" y="6325652"/>
            <a:chExt cx="4142520" cy="3470040"/>
          </a:xfrm>
        </p:grpSpPr>
        <mc:AlternateContent xmlns:mc="http://schemas.openxmlformats.org/markup-compatibility/2006" xmlns:p14="http://schemas.microsoft.com/office/powerpoint/2010/main">
          <mc:Choice Requires="p14">
            <p:contentPart p14:bwMode="auto" r:id="rId27">
              <p14:nvContentPartPr>
                <p14:cNvPr id="170" name="Ink 169">
                  <a:extLst>
                    <a:ext uri="{FF2B5EF4-FFF2-40B4-BE49-F238E27FC236}">
                      <a16:creationId xmlns:a16="http://schemas.microsoft.com/office/drawing/2014/main" id="{38D684AC-C69F-5542-6FD0-B61D49A73514}"/>
                    </a:ext>
                  </a:extLst>
                </p14:cNvPr>
                <p14:cNvContentPartPr/>
                <p14:nvPr/>
              </p14:nvContentPartPr>
              <p14:xfrm>
                <a:off x="4309928" y="6635972"/>
                <a:ext cx="842760" cy="564480"/>
              </p14:xfrm>
            </p:contentPart>
          </mc:Choice>
          <mc:Fallback xmlns="">
            <p:pic>
              <p:nvPicPr>
                <p:cNvPr id="170" name="Ink 169">
                  <a:extLst>
                    <a:ext uri="{FF2B5EF4-FFF2-40B4-BE49-F238E27FC236}">
                      <a16:creationId xmlns:a16="http://schemas.microsoft.com/office/drawing/2014/main" id="{38D684AC-C69F-5542-6FD0-B61D49A73514}"/>
                    </a:ext>
                  </a:extLst>
                </p:cNvPr>
                <p:cNvPicPr/>
                <p:nvPr/>
              </p:nvPicPr>
              <p:blipFill>
                <a:blip r:embed="rId28"/>
                <a:stretch>
                  <a:fillRect/>
                </a:stretch>
              </p:blipFill>
              <p:spPr>
                <a:xfrm>
                  <a:off x="4274288" y="6599972"/>
                  <a:ext cx="91440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1" name="Ink 170">
                  <a:extLst>
                    <a:ext uri="{FF2B5EF4-FFF2-40B4-BE49-F238E27FC236}">
                      <a16:creationId xmlns:a16="http://schemas.microsoft.com/office/drawing/2014/main" id="{A10B6D76-4EA5-EA99-FF7B-403628928980}"/>
                    </a:ext>
                  </a:extLst>
                </p14:cNvPr>
                <p14:cNvContentPartPr/>
                <p14:nvPr/>
              </p14:nvContentPartPr>
              <p14:xfrm>
                <a:off x="4277888" y="7055372"/>
                <a:ext cx="316080" cy="151560"/>
              </p14:xfrm>
            </p:contentPart>
          </mc:Choice>
          <mc:Fallback xmlns="">
            <p:pic>
              <p:nvPicPr>
                <p:cNvPr id="171" name="Ink 170">
                  <a:extLst>
                    <a:ext uri="{FF2B5EF4-FFF2-40B4-BE49-F238E27FC236}">
                      <a16:creationId xmlns:a16="http://schemas.microsoft.com/office/drawing/2014/main" id="{A10B6D76-4EA5-EA99-FF7B-403628928980}"/>
                    </a:ext>
                  </a:extLst>
                </p:cNvPr>
                <p:cNvPicPr/>
                <p:nvPr/>
              </p:nvPicPr>
              <p:blipFill>
                <a:blip r:embed="rId30"/>
                <a:stretch>
                  <a:fillRect/>
                </a:stretch>
              </p:blipFill>
              <p:spPr>
                <a:xfrm>
                  <a:off x="4241888" y="7019732"/>
                  <a:ext cx="387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2" name="Ink 171">
                  <a:extLst>
                    <a:ext uri="{FF2B5EF4-FFF2-40B4-BE49-F238E27FC236}">
                      <a16:creationId xmlns:a16="http://schemas.microsoft.com/office/drawing/2014/main" id="{0104FF56-D59A-2392-87AE-1EFC232F4046}"/>
                    </a:ext>
                  </a:extLst>
                </p14:cNvPr>
                <p14:cNvContentPartPr/>
                <p14:nvPr/>
              </p14:nvContentPartPr>
              <p14:xfrm>
                <a:off x="4193648" y="7289012"/>
                <a:ext cx="64800" cy="40680"/>
              </p14:xfrm>
            </p:contentPart>
          </mc:Choice>
          <mc:Fallback xmlns="">
            <p:pic>
              <p:nvPicPr>
                <p:cNvPr id="172" name="Ink 171">
                  <a:extLst>
                    <a:ext uri="{FF2B5EF4-FFF2-40B4-BE49-F238E27FC236}">
                      <a16:creationId xmlns:a16="http://schemas.microsoft.com/office/drawing/2014/main" id="{0104FF56-D59A-2392-87AE-1EFC232F4046}"/>
                    </a:ext>
                  </a:extLst>
                </p:cNvPr>
                <p:cNvPicPr/>
                <p:nvPr/>
              </p:nvPicPr>
              <p:blipFill>
                <a:blip r:embed="rId32"/>
                <a:stretch>
                  <a:fillRect/>
                </a:stretch>
              </p:blipFill>
              <p:spPr>
                <a:xfrm>
                  <a:off x="4158008" y="7253012"/>
                  <a:ext cx="136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3" name="Ink 172">
                  <a:extLst>
                    <a:ext uri="{FF2B5EF4-FFF2-40B4-BE49-F238E27FC236}">
                      <a16:creationId xmlns:a16="http://schemas.microsoft.com/office/drawing/2014/main" id="{8882D76B-E437-CA51-0947-14BB50753386}"/>
                    </a:ext>
                  </a:extLst>
                </p14:cNvPr>
                <p14:cNvContentPartPr/>
                <p14:nvPr/>
              </p14:nvContentPartPr>
              <p14:xfrm>
                <a:off x="3655808" y="7305932"/>
                <a:ext cx="595800" cy="757800"/>
              </p14:xfrm>
            </p:contentPart>
          </mc:Choice>
          <mc:Fallback xmlns="">
            <p:pic>
              <p:nvPicPr>
                <p:cNvPr id="173" name="Ink 172">
                  <a:extLst>
                    <a:ext uri="{FF2B5EF4-FFF2-40B4-BE49-F238E27FC236}">
                      <a16:creationId xmlns:a16="http://schemas.microsoft.com/office/drawing/2014/main" id="{8882D76B-E437-CA51-0947-14BB50753386}"/>
                    </a:ext>
                  </a:extLst>
                </p:cNvPr>
                <p:cNvPicPr/>
                <p:nvPr/>
              </p:nvPicPr>
              <p:blipFill>
                <a:blip r:embed="rId34"/>
                <a:stretch>
                  <a:fillRect/>
                </a:stretch>
              </p:blipFill>
              <p:spPr>
                <a:xfrm>
                  <a:off x="3619808" y="7270292"/>
                  <a:ext cx="66744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4" name="Ink 173">
                  <a:extLst>
                    <a:ext uri="{FF2B5EF4-FFF2-40B4-BE49-F238E27FC236}">
                      <a16:creationId xmlns:a16="http://schemas.microsoft.com/office/drawing/2014/main" id="{BE333633-84A7-38D4-68A9-EA9A8FF947E4}"/>
                    </a:ext>
                  </a:extLst>
                </p14:cNvPr>
                <p14:cNvContentPartPr/>
                <p14:nvPr/>
              </p14:nvContentPartPr>
              <p14:xfrm>
                <a:off x="3762368" y="7943492"/>
                <a:ext cx="173160" cy="176760"/>
              </p14:xfrm>
            </p:contentPart>
          </mc:Choice>
          <mc:Fallback xmlns="">
            <p:pic>
              <p:nvPicPr>
                <p:cNvPr id="174" name="Ink 173">
                  <a:extLst>
                    <a:ext uri="{FF2B5EF4-FFF2-40B4-BE49-F238E27FC236}">
                      <a16:creationId xmlns:a16="http://schemas.microsoft.com/office/drawing/2014/main" id="{BE333633-84A7-38D4-68A9-EA9A8FF947E4}"/>
                    </a:ext>
                  </a:extLst>
                </p:cNvPr>
                <p:cNvPicPr/>
                <p:nvPr/>
              </p:nvPicPr>
              <p:blipFill>
                <a:blip r:embed="rId36"/>
                <a:stretch>
                  <a:fillRect/>
                </a:stretch>
              </p:blipFill>
              <p:spPr>
                <a:xfrm>
                  <a:off x="3726368" y="7907492"/>
                  <a:ext cx="244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5" name="Ink 174">
                  <a:extLst>
                    <a:ext uri="{FF2B5EF4-FFF2-40B4-BE49-F238E27FC236}">
                      <a16:creationId xmlns:a16="http://schemas.microsoft.com/office/drawing/2014/main" id="{CC7AFE0C-1E92-B58E-7392-11A1EF3C4EDA}"/>
                    </a:ext>
                  </a:extLst>
                </p14:cNvPr>
                <p14:cNvContentPartPr/>
                <p14:nvPr/>
              </p14:nvContentPartPr>
              <p14:xfrm>
                <a:off x="3777488" y="8091092"/>
                <a:ext cx="165600" cy="159480"/>
              </p14:xfrm>
            </p:contentPart>
          </mc:Choice>
          <mc:Fallback xmlns="">
            <p:pic>
              <p:nvPicPr>
                <p:cNvPr id="175" name="Ink 174">
                  <a:extLst>
                    <a:ext uri="{FF2B5EF4-FFF2-40B4-BE49-F238E27FC236}">
                      <a16:creationId xmlns:a16="http://schemas.microsoft.com/office/drawing/2014/main" id="{CC7AFE0C-1E92-B58E-7392-11A1EF3C4EDA}"/>
                    </a:ext>
                  </a:extLst>
                </p:cNvPr>
                <p:cNvPicPr/>
                <p:nvPr/>
              </p:nvPicPr>
              <p:blipFill>
                <a:blip r:embed="rId38"/>
                <a:stretch>
                  <a:fillRect/>
                </a:stretch>
              </p:blipFill>
              <p:spPr>
                <a:xfrm>
                  <a:off x="3741848" y="8055092"/>
                  <a:ext cx="23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6" name="Ink 175">
                  <a:extLst>
                    <a:ext uri="{FF2B5EF4-FFF2-40B4-BE49-F238E27FC236}">
                      <a16:creationId xmlns:a16="http://schemas.microsoft.com/office/drawing/2014/main" id="{71B39E1F-9C5B-A050-0098-402453617443}"/>
                    </a:ext>
                  </a:extLst>
                </p14:cNvPr>
                <p14:cNvContentPartPr/>
                <p14:nvPr/>
              </p14:nvContentPartPr>
              <p14:xfrm>
                <a:off x="3649328" y="8289092"/>
                <a:ext cx="118800" cy="233280"/>
              </p14:xfrm>
            </p:contentPart>
          </mc:Choice>
          <mc:Fallback xmlns="">
            <p:pic>
              <p:nvPicPr>
                <p:cNvPr id="176" name="Ink 175">
                  <a:extLst>
                    <a:ext uri="{FF2B5EF4-FFF2-40B4-BE49-F238E27FC236}">
                      <a16:creationId xmlns:a16="http://schemas.microsoft.com/office/drawing/2014/main" id="{71B39E1F-9C5B-A050-0098-402453617443}"/>
                    </a:ext>
                  </a:extLst>
                </p:cNvPr>
                <p:cNvPicPr/>
                <p:nvPr/>
              </p:nvPicPr>
              <p:blipFill>
                <a:blip r:embed="rId40"/>
                <a:stretch>
                  <a:fillRect/>
                </a:stretch>
              </p:blipFill>
              <p:spPr>
                <a:xfrm>
                  <a:off x="3613328" y="8253452"/>
                  <a:ext cx="190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7" name="Ink 176">
                  <a:extLst>
                    <a:ext uri="{FF2B5EF4-FFF2-40B4-BE49-F238E27FC236}">
                      <a16:creationId xmlns:a16="http://schemas.microsoft.com/office/drawing/2014/main" id="{AE8C2002-E668-6D65-E4B8-41ACC0B215F4}"/>
                    </a:ext>
                  </a:extLst>
                </p14:cNvPr>
                <p14:cNvContentPartPr/>
                <p14:nvPr/>
              </p14:nvContentPartPr>
              <p14:xfrm>
                <a:off x="3664448" y="8382332"/>
                <a:ext cx="122760" cy="381600"/>
              </p14:xfrm>
            </p:contentPart>
          </mc:Choice>
          <mc:Fallback xmlns="">
            <p:pic>
              <p:nvPicPr>
                <p:cNvPr id="177" name="Ink 176">
                  <a:extLst>
                    <a:ext uri="{FF2B5EF4-FFF2-40B4-BE49-F238E27FC236}">
                      <a16:creationId xmlns:a16="http://schemas.microsoft.com/office/drawing/2014/main" id="{AE8C2002-E668-6D65-E4B8-41ACC0B215F4}"/>
                    </a:ext>
                  </a:extLst>
                </p:cNvPr>
                <p:cNvPicPr/>
                <p:nvPr/>
              </p:nvPicPr>
              <p:blipFill>
                <a:blip r:embed="rId42"/>
                <a:stretch>
                  <a:fillRect/>
                </a:stretch>
              </p:blipFill>
              <p:spPr>
                <a:xfrm>
                  <a:off x="3628808" y="8346332"/>
                  <a:ext cx="1944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8" name="Ink 177">
                  <a:extLst>
                    <a:ext uri="{FF2B5EF4-FFF2-40B4-BE49-F238E27FC236}">
                      <a16:creationId xmlns:a16="http://schemas.microsoft.com/office/drawing/2014/main" id="{72F3367E-7D85-02F0-67D6-883DEB8D3DB9}"/>
                    </a:ext>
                  </a:extLst>
                </p14:cNvPr>
                <p14:cNvContentPartPr/>
                <p14:nvPr/>
              </p14:nvContentPartPr>
              <p14:xfrm>
                <a:off x="3636368" y="8685812"/>
                <a:ext cx="327960" cy="559800"/>
              </p14:xfrm>
            </p:contentPart>
          </mc:Choice>
          <mc:Fallback xmlns="">
            <p:pic>
              <p:nvPicPr>
                <p:cNvPr id="178" name="Ink 177">
                  <a:extLst>
                    <a:ext uri="{FF2B5EF4-FFF2-40B4-BE49-F238E27FC236}">
                      <a16:creationId xmlns:a16="http://schemas.microsoft.com/office/drawing/2014/main" id="{72F3367E-7D85-02F0-67D6-883DEB8D3DB9}"/>
                    </a:ext>
                  </a:extLst>
                </p:cNvPr>
                <p:cNvPicPr/>
                <p:nvPr/>
              </p:nvPicPr>
              <p:blipFill>
                <a:blip r:embed="rId44"/>
                <a:stretch>
                  <a:fillRect/>
                </a:stretch>
              </p:blipFill>
              <p:spPr>
                <a:xfrm>
                  <a:off x="3600368" y="8650172"/>
                  <a:ext cx="3996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9" name="Ink 178">
                  <a:extLst>
                    <a:ext uri="{FF2B5EF4-FFF2-40B4-BE49-F238E27FC236}">
                      <a16:creationId xmlns:a16="http://schemas.microsoft.com/office/drawing/2014/main" id="{6D04D215-102C-4420-B387-6D76A939B8C7}"/>
                    </a:ext>
                  </a:extLst>
                </p14:cNvPr>
                <p14:cNvContentPartPr/>
                <p14:nvPr/>
              </p14:nvContentPartPr>
              <p14:xfrm>
                <a:off x="3566168" y="9214292"/>
                <a:ext cx="581760" cy="556200"/>
              </p14:xfrm>
            </p:contentPart>
          </mc:Choice>
          <mc:Fallback xmlns="">
            <p:pic>
              <p:nvPicPr>
                <p:cNvPr id="179" name="Ink 178">
                  <a:extLst>
                    <a:ext uri="{FF2B5EF4-FFF2-40B4-BE49-F238E27FC236}">
                      <a16:creationId xmlns:a16="http://schemas.microsoft.com/office/drawing/2014/main" id="{6D04D215-102C-4420-B387-6D76A939B8C7}"/>
                    </a:ext>
                  </a:extLst>
                </p:cNvPr>
                <p:cNvPicPr/>
                <p:nvPr/>
              </p:nvPicPr>
              <p:blipFill>
                <a:blip r:embed="rId46"/>
                <a:stretch>
                  <a:fillRect/>
                </a:stretch>
              </p:blipFill>
              <p:spPr>
                <a:xfrm>
                  <a:off x="3530168" y="9178292"/>
                  <a:ext cx="6534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0" name="Ink 179">
                  <a:extLst>
                    <a:ext uri="{FF2B5EF4-FFF2-40B4-BE49-F238E27FC236}">
                      <a16:creationId xmlns:a16="http://schemas.microsoft.com/office/drawing/2014/main" id="{DD317A7A-752E-8E4D-1167-D7B77C011165}"/>
                    </a:ext>
                  </a:extLst>
                </p14:cNvPr>
                <p14:cNvContentPartPr/>
                <p14:nvPr/>
              </p14:nvContentPartPr>
              <p14:xfrm>
                <a:off x="4241528" y="9583652"/>
                <a:ext cx="1574640" cy="129960"/>
              </p14:xfrm>
            </p:contentPart>
          </mc:Choice>
          <mc:Fallback xmlns="">
            <p:pic>
              <p:nvPicPr>
                <p:cNvPr id="180" name="Ink 179">
                  <a:extLst>
                    <a:ext uri="{FF2B5EF4-FFF2-40B4-BE49-F238E27FC236}">
                      <a16:creationId xmlns:a16="http://schemas.microsoft.com/office/drawing/2014/main" id="{DD317A7A-752E-8E4D-1167-D7B77C011165}"/>
                    </a:ext>
                  </a:extLst>
                </p:cNvPr>
                <p:cNvPicPr/>
                <p:nvPr/>
              </p:nvPicPr>
              <p:blipFill>
                <a:blip r:embed="rId48"/>
                <a:stretch>
                  <a:fillRect/>
                </a:stretch>
              </p:blipFill>
              <p:spPr>
                <a:xfrm>
                  <a:off x="4205528" y="9547652"/>
                  <a:ext cx="1646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1" name="Ink 180">
                  <a:extLst>
                    <a:ext uri="{FF2B5EF4-FFF2-40B4-BE49-F238E27FC236}">
                      <a16:creationId xmlns:a16="http://schemas.microsoft.com/office/drawing/2014/main" id="{ECD73FC6-3321-3EEB-57D6-B04DB32E0502}"/>
                    </a:ext>
                  </a:extLst>
                </p14:cNvPr>
                <p14:cNvContentPartPr/>
                <p14:nvPr/>
              </p14:nvContentPartPr>
              <p14:xfrm>
                <a:off x="4876568" y="9708932"/>
                <a:ext cx="319320" cy="86760"/>
              </p14:xfrm>
            </p:contentPart>
          </mc:Choice>
          <mc:Fallback xmlns="">
            <p:pic>
              <p:nvPicPr>
                <p:cNvPr id="181" name="Ink 180">
                  <a:extLst>
                    <a:ext uri="{FF2B5EF4-FFF2-40B4-BE49-F238E27FC236}">
                      <a16:creationId xmlns:a16="http://schemas.microsoft.com/office/drawing/2014/main" id="{ECD73FC6-3321-3EEB-57D6-B04DB32E0502}"/>
                    </a:ext>
                  </a:extLst>
                </p:cNvPr>
                <p:cNvPicPr/>
                <p:nvPr/>
              </p:nvPicPr>
              <p:blipFill>
                <a:blip r:embed="rId50"/>
                <a:stretch>
                  <a:fillRect/>
                </a:stretch>
              </p:blipFill>
              <p:spPr>
                <a:xfrm>
                  <a:off x="4840928" y="9673292"/>
                  <a:ext cx="390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2" name="Ink 181">
                  <a:extLst>
                    <a:ext uri="{FF2B5EF4-FFF2-40B4-BE49-F238E27FC236}">
                      <a16:creationId xmlns:a16="http://schemas.microsoft.com/office/drawing/2014/main" id="{E19EEE69-0A0C-1DFC-498E-B6D951DDBE2A}"/>
                    </a:ext>
                  </a:extLst>
                </p14:cNvPr>
                <p14:cNvContentPartPr/>
                <p14:nvPr/>
              </p14:nvContentPartPr>
              <p14:xfrm>
                <a:off x="5268968" y="9715412"/>
                <a:ext cx="245520" cy="23760"/>
              </p14:xfrm>
            </p:contentPart>
          </mc:Choice>
          <mc:Fallback xmlns="">
            <p:pic>
              <p:nvPicPr>
                <p:cNvPr id="182" name="Ink 181">
                  <a:extLst>
                    <a:ext uri="{FF2B5EF4-FFF2-40B4-BE49-F238E27FC236}">
                      <a16:creationId xmlns:a16="http://schemas.microsoft.com/office/drawing/2014/main" id="{E19EEE69-0A0C-1DFC-498E-B6D951DDBE2A}"/>
                    </a:ext>
                  </a:extLst>
                </p:cNvPr>
                <p:cNvPicPr/>
                <p:nvPr/>
              </p:nvPicPr>
              <p:blipFill>
                <a:blip r:embed="rId52"/>
                <a:stretch>
                  <a:fillRect/>
                </a:stretch>
              </p:blipFill>
              <p:spPr>
                <a:xfrm>
                  <a:off x="5233328" y="9679772"/>
                  <a:ext cx="317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83" name="Ink 182">
                  <a:extLst>
                    <a:ext uri="{FF2B5EF4-FFF2-40B4-BE49-F238E27FC236}">
                      <a16:creationId xmlns:a16="http://schemas.microsoft.com/office/drawing/2014/main" id="{01CF7C6A-8ADE-B7CC-5D51-37441E4FB106}"/>
                    </a:ext>
                  </a:extLst>
                </p14:cNvPr>
                <p14:cNvContentPartPr/>
                <p14:nvPr/>
              </p14:nvContentPartPr>
              <p14:xfrm>
                <a:off x="5705288" y="9606692"/>
                <a:ext cx="377640" cy="116280"/>
              </p14:xfrm>
            </p:contentPart>
          </mc:Choice>
          <mc:Fallback xmlns="">
            <p:pic>
              <p:nvPicPr>
                <p:cNvPr id="183" name="Ink 182">
                  <a:extLst>
                    <a:ext uri="{FF2B5EF4-FFF2-40B4-BE49-F238E27FC236}">
                      <a16:creationId xmlns:a16="http://schemas.microsoft.com/office/drawing/2014/main" id="{01CF7C6A-8ADE-B7CC-5D51-37441E4FB106}"/>
                    </a:ext>
                  </a:extLst>
                </p:cNvPr>
                <p:cNvPicPr/>
                <p:nvPr/>
              </p:nvPicPr>
              <p:blipFill>
                <a:blip r:embed="rId54"/>
                <a:stretch>
                  <a:fillRect/>
                </a:stretch>
              </p:blipFill>
              <p:spPr>
                <a:xfrm>
                  <a:off x="5669288" y="9571052"/>
                  <a:ext cx="44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85" name="Ink 184">
                  <a:extLst>
                    <a:ext uri="{FF2B5EF4-FFF2-40B4-BE49-F238E27FC236}">
                      <a16:creationId xmlns:a16="http://schemas.microsoft.com/office/drawing/2014/main" id="{A9713CB0-E2A8-35F8-6454-AA1C5015075A}"/>
                    </a:ext>
                  </a:extLst>
                </p14:cNvPr>
                <p14:cNvContentPartPr/>
                <p14:nvPr/>
              </p14:nvContentPartPr>
              <p14:xfrm>
                <a:off x="4964048" y="6617612"/>
                <a:ext cx="592200" cy="138960"/>
              </p14:xfrm>
            </p:contentPart>
          </mc:Choice>
          <mc:Fallback xmlns="">
            <p:pic>
              <p:nvPicPr>
                <p:cNvPr id="185" name="Ink 184">
                  <a:extLst>
                    <a:ext uri="{FF2B5EF4-FFF2-40B4-BE49-F238E27FC236}">
                      <a16:creationId xmlns:a16="http://schemas.microsoft.com/office/drawing/2014/main" id="{A9713CB0-E2A8-35F8-6454-AA1C5015075A}"/>
                    </a:ext>
                  </a:extLst>
                </p:cNvPr>
                <p:cNvPicPr/>
                <p:nvPr/>
              </p:nvPicPr>
              <p:blipFill>
                <a:blip r:embed="rId56"/>
                <a:stretch>
                  <a:fillRect/>
                </a:stretch>
              </p:blipFill>
              <p:spPr>
                <a:xfrm>
                  <a:off x="4928048" y="6581972"/>
                  <a:ext cx="663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6" name="Ink 185">
                  <a:extLst>
                    <a:ext uri="{FF2B5EF4-FFF2-40B4-BE49-F238E27FC236}">
                      <a16:creationId xmlns:a16="http://schemas.microsoft.com/office/drawing/2014/main" id="{0A0A43AC-1B75-9487-56F1-08750E608A44}"/>
                    </a:ext>
                  </a:extLst>
                </p14:cNvPr>
                <p14:cNvContentPartPr/>
                <p14:nvPr/>
              </p14:nvContentPartPr>
              <p14:xfrm>
                <a:off x="5193008" y="6723452"/>
                <a:ext cx="861480" cy="265320"/>
              </p14:xfrm>
            </p:contentPart>
          </mc:Choice>
          <mc:Fallback xmlns="">
            <p:pic>
              <p:nvPicPr>
                <p:cNvPr id="186" name="Ink 185">
                  <a:extLst>
                    <a:ext uri="{FF2B5EF4-FFF2-40B4-BE49-F238E27FC236}">
                      <a16:creationId xmlns:a16="http://schemas.microsoft.com/office/drawing/2014/main" id="{0A0A43AC-1B75-9487-56F1-08750E608A44}"/>
                    </a:ext>
                  </a:extLst>
                </p:cNvPr>
                <p:cNvPicPr/>
                <p:nvPr/>
              </p:nvPicPr>
              <p:blipFill>
                <a:blip r:embed="rId58"/>
                <a:stretch>
                  <a:fillRect/>
                </a:stretch>
              </p:blipFill>
              <p:spPr>
                <a:xfrm>
                  <a:off x="5157368" y="6687452"/>
                  <a:ext cx="933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2" name="Ink 191">
                  <a:extLst>
                    <a:ext uri="{FF2B5EF4-FFF2-40B4-BE49-F238E27FC236}">
                      <a16:creationId xmlns:a16="http://schemas.microsoft.com/office/drawing/2014/main" id="{AA65C616-A37D-EDA1-728F-2D4697D3D55B}"/>
                    </a:ext>
                  </a:extLst>
                </p14:cNvPr>
                <p14:cNvContentPartPr/>
                <p14:nvPr/>
              </p14:nvContentPartPr>
              <p14:xfrm>
                <a:off x="5838128" y="6523292"/>
                <a:ext cx="668160" cy="135720"/>
              </p14:xfrm>
            </p:contentPart>
          </mc:Choice>
          <mc:Fallback xmlns="">
            <p:pic>
              <p:nvPicPr>
                <p:cNvPr id="192" name="Ink 191">
                  <a:extLst>
                    <a:ext uri="{FF2B5EF4-FFF2-40B4-BE49-F238E27FC236}">
                      <a16:creationId xmlns:a16="http://schemas.microsoft.com/office/drawing/2014/main" id="{AA65C616-A37D-EDA1-728F-2D4697D3D55B}"/>
                    </a:ext>
                  </a:extLst>
                </p:cNvPr>
                <p:cNvPicPr/>
                <p:nvPr/>
              </p:nvPicPr>
              <p:blipFill>
                <a:blip r:embed="rId60"/>
                <a:stretch>
                  <a:fillRect/>
                </a:stretch>
              </p:blipFill>
              <p:spPr>
                <a:xfrm>
                  <a:off x="5802128" y="6487292"/>
                  <a:ext cx="73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3" name="Ink 192">
                  <a:extLst>
                    <a:ext uri="{FF2B5EF4-FFF2-40B4-BE49-F238E27FC236}">
                      <a16:creationId xmlns:a16="http://schemas.microsoft.com/office/drawing/2014/main" id="{1943D5D5-FEBB-F2EB-D623-95146F68EDFE}"/>
                    </a:ext>
                  </a:extLst>
                </p14:cNvPr>
                <p14:cNvContentPartPr/>
                <p14:nvPr/>
              </p14:nvContentPartPr>
              <p14:xfrm>
                <a:off x="6102368" y="6570812"/>
                <a:ext cx="503640" cy="195120"/>
              </p14:xfrm>
            </p:contentPart>
          </mc:Choice>
          <mc:Fallback xmlns="">
            <p:pic>
              <p:nvPicPr>
                <p:cNvPr id="193" name="Ink 192">
                  <a:extLst>
                    <a:ext uri="{FF2B5EF4-FFF2-40B4-BE49-F238E27FC236}">
                      <a16:creationId xmlns:a16="http://schemas.microsoft.com/office/drawing/2014/main" id="{1943D5D5-FEBB-F2EB-D623-95146F68EDFE}"/>
                    </a:ext>
                  </a:extLst>
                </p:cNvPr>
                <p:cNvPicPr/>
                <p:nvPr/>
              </p:nvPicPr>
              <p:blipFill>
                <a:blip r:embed="rId62"/>
                <a:stretch>
                  <a:fillRect/>
                </a:stretch>
              </p:blipFill>
              <p:spPr>
                <a:xfrm>
                  <a:off x="6066368" y="6534812"/>
                  <a:ext cx="575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4" name="Ink 193">
                  <a:extLst>
                    <a:ext uri="{FF2B5EF4-FFF2-40B4-BE49-F238E27FC236}">
                      <a16:creationId xmlns:a16="http://schemas.microsoft.com/office/drawing/2014/main" id="{36B650C4-6CF8-A5B7-C8B0-2A9ADE96E079}"/>
                    </a:ext>
                  </a:extLst>
                </p14:cNvPr>
                <p14:cNvContentPartPr/>
                <p14:nvPr/>
              </p14:nvContentPartPr>
              <p14:xfrm>
                <a:off x="6390008" y="6413852"/>
                <a:ext cx="557280" cy="220680"/>
              </p14:xfrm>
            </p:contentPart>
          </mc:Choice>
          <mc:Fallback xmlns="">
            <p:pic>
              <p:nvPicPr>
                <p:cNvPr id="194" name="Ink 193">
                  <a:extLst>
                    <a:ext uri="{FF2B5EF4-FFF2-40B4-BE49-F238E27FC236}">
                      <a16:creationId xmlns:a16="http://schemas.microsoft.com/office/drawing/2014/main" id="{36B650C4-6CF8-A5B7-C8B0-2A9ADE96E079}"/>
                    </a:ext>
                  </a:extLst>
                </p:cNvPr>
                <p:cNvPicPr/>
                <p:nvPr/>
              </p:nvPicPr>
              <p:blipFill>
                <a:blip r:embed="rId64"/>
                <a:stretch>
                  <a:fillRect/>
                </a:stretch>
              </p:blipFill>
              <p:spPr>
                <a:xfrm>
                  <a:off x="6354368" y="6378212"/>
                  <a:ext cx="628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5" name="Ink 194">
                  <a:extLst>
                    <a:ext uri="{FF2B5EF4-FFF2-40B4-BE49-F238E27FC236}">
                      <a16:creationId xmlns:a16="http://schemas.microsoft.com/office/drawing/2014/main" id="{CF8FFC13-84B1-10B4-8EEF-E13F42D89B07}"/>
                    </a:ext>
                  </a:extLst>
                </p14:cNvPr>
                <p14:cNvContentPartPr/>
                <p14:nvPr/>
              </p14:nvContentPartPr>
              <p14:xfrm>
                <a:off x="6756488" y="6602132"/>
                <a:ext cx="260280" cy="37080"/>
              </p14:xfrm>
            </p:contentPart>
          </mc:Choice>
          <mc:Fallback xmlns="">
            <p:pic>
              <p:nvPicPr>
                <p:cNvPr id="195" name="Ink 194">
                  <a:extLst>
                    <a:ext uri="{FF2B5EF4-FFF2-40B4-BE49-F238E27FC236}">
                      <a16:creationId xmlns:a16="http://schemas.microsoft.com/office/drawing/2014/main" id="{CF8FFC13-84B1-10B4-8EEF-E13F42D89B07}"/>
                    </a:ext>
                  </a:extLst>
                </p:cNvPr>
                <p:cNvPicPr/>
                <p:nvPr/>
              </p:nvPicPr>
              <p:blipFill>
                <a:blip r:embed="rId66"/>
                <a:stretch>
                  <a:fillRect/>
                </a:stretch>
              </p:blipFill>
              <p:spPr>
                <a:xfrm>
                  <a:off x="6720848" y="6566132"/>
                  <a:ext cx="331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6" name="Ink 195">
                  <a:extLst>
                    <a:ext uri="{FF2B5EF4-FFF2-40B4-BE49-F238E27FC236}">
                      <a16:creationId xmlns:a16="http://schemas.microsoft.com/office/drawing/2014/main" id="{8F2707D4-CCD0-D1E9-D072-E8FF35503B3D}"/>
                    </a:ext>
                  </a:extLst>
                </p14:cNvPr>
                <p14:cNvContentPartPr/>
                <p14:nvPr/>
              </p14:nvContentPartPr>
              <p14:xfrm>
                <a:off x="6912008" y="6693212"/>
                <a:ext cx="133200" cy="71280"/>
              </p14:xfrm>
            </p:contentPart>
          </mc:Choice>
          <mc:Fallback xmlns="">
            <p:pic>
              <p:nvPicPr>
                <p:cNvPr id="196" name="Ink 195">
                  <a:extLst>
                    <a:ext uri="{FF2B5EF4-FFF2-40B4-BE49-F238E27FC236}">
                      <a16:creationId xmlns:a16="http://schemas.microsoft.com/office/drawing/2014/main" id="{8F2707D4-CCD0-D1E9-D072-E8FF35503B3D}"/>
                    </a:ext>
                  </a:extLst>
                </p:cNvPr>
                <p:cNvPicPr/>
                <p:nvPr/>
              </p:nvPicPr>
              <p:blipFill>
                <a:blip r:embed="rId68"/>
                <a:stretch>
                  <a:fillRect/>
                </a:stretch>
              </p:blipFill>
              <p:spPr>
                <a:xfrm>
                  <a:off x="6876008" y="6657212"/>
                  <a:ext cx="204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8" name="Ink 197">
                  <a:extLst>
                    <a:ext uri="{FF2B5EF4-FFF2-40B4-BE49-F238E27FC236}">
                      <a16:creationId xmlns:a16="http://schemas.microsoft.com/office/drawing/2014/main" id="{A2D6E92E-7CCD-685D-BCEA-F2D8ECA380D1}"/>
                    </a:ext>
                  </a:extLst>
                </p14:cNvPr>
                <p14:cNvContentPartPr/>
                <p14:nvPr/>
              </p14:nvContentPartPr>
              <p14:xfrm>
                <a:off x="7091288" y="6540572"/>
                <a:ext cx="458640" cy="277200"/>
              </p14:xfrm>
            </p:contentPart>
          </mc:Choice>
          <mc:Fallback xmlns="">
            <p:pic>
              <p:nvPicPr>
                <p:cNvPr id="198" name="Ink 197">
                  <a:extLst>
                    <a:ext uri="{FF2B5EF4-FFF2-40B4-BE49-F238E27FC236}">
                      <a16:creationId xmlns:a16="http://schemas.microsoft.com/office/drawing/2014/main" id="{A2D6E92E-7CCD-685D-BCEA-F2D8ECA380D1}"/>
                    </a:ext>
                  </a:extLst>
                </p:cNvPr>
                <p:cNvPicPr/>
                <p:nvPr/>
              </p:nvPicPr>
              <p:blipFill>
                <a:blip r:embed="rId70"/>
                <a:stretch>
                  <a:fillRect/>
                </a:stretch>
              </p:blipFill>
              <p:spPr>
                <a:xfrm>
                  <a:off x="7055648" y="6504932"/>
                  <a:ext cx="530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9" name="Ink 198">
                  <a:extLst>
                    <a:ext uri="{FF2B5EF4-FFF2-40B4-BE49-F238E27FC236}">
                      <a16:creationId xmlns:a16="http://schemas.microsoft.com/office/drawing/2014/main" id="{96014CF9-A36D-4EF9-4FA8-8086614F0683}"/>
                    </a:ext>
                  </a:extLst>
                </p14:cNvPr>
                <p14:cNvContentPartPr/>
                <p14:nvPr/>
              </p14:nvContentPartPr>
              <p14:xfrm>
                <a:off x="7283888" y="6484412"/>
                <a:ext cx="43920" cy="25560"/>
              </p14:xfrm>
            </p:contentPart>
          </mc:Choice>
          <mc:Fallback xmlns="">
            <p:pic>
              <p:nvPicPr>
                <p:cNvPr id="199" name="Ink 198">
                  <a:extLst>
                    <a:ext uri="{FF2B5EF4-FFF2-40B4-BE49-F238E27FC236}">
                      <a16:creationId xmlns:a16="http://schemas.microsoft.com/office/drawing/2014/main" id="{96014CF9-A36D-4EF9-4FA8-8086614F0683}"/>
                    </a:ext>
                  </a:extLst>
                </p:cNvPr>
                <p:cNvPicPr/>
                <p:nvPr/>
              </p:nvPicPr>
              <p:blipFill>
                <a:blip r:embed="rId72"/>
                <a:stretch>
                  <a:fillRect/>
                </a:stretch>
              </p:blipFill>
              <p:spPr>
                <a:xfrm>
                  <a:off x="7247888" y="6448772"/>
                  <a:ext cx="11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0" name="Ink 199">
                  <a:extLst>
                    <a:ext uri="{FF2B5EF4-FFF2-40B4-BE49-F238E27FC236}">
                      <a16:creationId xmlns:a16="http://schemas.microsoft.com/office/drawing/2014/main" id="{0967982B-D7DD-4642-04C7-7ACBA7D5A424}"/>
                    </a:ext>
                  </a:extLst>
                </p14:cNvPr>
                <p14:cNvContentPartPr/>
                <p14:nvPr/>
              </p14:nvContentPartPr>
              <p14:xfrm>
                <a:off x="7129448" y="6325652"/>
                <a:ext cx="338400" cy="197640"/>
              </p14:xfrm>
            </p:contentPart>
          </mc:Choice>
          <mc:Fallback xmlns="">
            <p:pic>
              <p:nvPicPr>
                <p:cNvPr id="200" name="Ink 199">
                  <a:extLst>
                    <a:ext uri="{FF2B5EF4-FFF2-40B4-BE49-F238E27FC236}">
                      <a16:creationId xmlns:a16="http://schemas.microsoft.com/office/drawing/2014/main" id="{0967982B-D7DD-4642-04C7-7ACBA7D5A424}"/>
                    </a:ext>
                  </a:extLst>
                </p:cNvPr>
                <p:cNvPicPr/>
                <p:nvPr/>
              </p:nvPicPr>
              <p:blipFill>
                <a:blip r:embed="rId74"/>
                <a:stretch>
                  <a:fillRect/>
                </a:stretch>
              </p:blipFill>
              <p:spPr>
                <a:xfrm>
                  <a:off x="7093808" y="6289652"/>
                  <a:ext cx="410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8C39C610-9C39-8A8A-23CA-566F2ABAB72D}"/>
                    </a:ext>
                  </a:extLst>
                </p14:cNvPr>
                <p14:cNvContentPartPr/>
                <p14:nvPr/>
              </p14:nvContentPartPr>
              <p14:xfrm>
                <a:off x="3993848" y="6825332"/>
                <a:ext cx="347040" cy="381240"/>
              </p14:xfrm>
            </p:contentPart>
          </mc:Choice>
          <mc:Fallback xmlns="">
            <p:pic>
              <p:nvPicPr>
                <p:cNvPr id="202" name="Ink 201">
                  <a:extLst>
                    <a:ext uri="{FF2B5EF4-FFF2-40B4-BE49-F238E27FC236}">
                      <a16:creationId xmlns:a16="http://schemas.microsoft.com/office/drawing/2014/main" id="{8C39C610-9C39-8A8A-23CA-566F2ABAB72D}"/>
                    </a:ext>
                  </a:extLst>
                </p:cNvPr>
                <p:cNvPicPr/>
                <p:nvPr/>
              </p:nvPicPr>
              <p:blipFill>
                <a:blip r:embed="rId76"/>
                <a:stretch>
                  <a:fillRect/>
                </a:stretch>
              </p:blipFill>
              <p:spPr>
                <a:xfrm>
                  <a:off x="3957848" y="6789332"/>
                  <a:ext cx="4186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3" name="Ink 202">
                  <a:extLst>
                    <a:ext uri="{FF2B5EF4-FFF2-40B4-BE49-F238E27FC236}">
                      <a16:creationId xmlns:a16="http://schemas.microsoft.com/office/drawing/2014/main" id="{8C799E9A-ED01-C23D-B53D-D7B2E39FAC42}"/>
                    </a:ext>
                  </a:extLst>
                </p14:cNvPr>
                <p14:cNvContentPartPr/>
                <p14:nvPr/>
              </p14:nvContentPartPr>
              <p14:xfrm>
                <a:off x="3888368" y="7079852"/>
                <a:ext cx="158760" cy="148680"/>
              </p14:xfrm>
            </p:contentPart>
          </mc:Choice>
          <mc:Fallback xmlns="">
            <p:pic>
              <p:nvPicPr>
                <p:cNvPr id="203" name="Ink 202">
                  <a:extLst>
                    <a:ext uri="{FF2B5EF4-FFF2-40B4-BE49-F238E27FC236}">
                      <a16:creationId xmlns:a16="http://schemas.microsoft.com/office/drawing/2014/main" id="{8C799E9A-ED01-C23D-B53D-D7B2E39FAC42}"/>
                    </a:ext>
                  </a:extLst>
                </p:cNvPr>
                <p:cNvPicPr/>
                <p:nvPr/>
              </p:nvPicPr>
              <p:blipFill>
                <a:blip r:embed="rId78"/>
                <a:stretch>
                  <a:fillRect/>
                </a:stretch>
              </p:blipFill>
              <p:spPr>
                <a:xfrm>
                  <a:off x="3852728" y="7043852"/>
                  <a:ext cx="230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 name="Ink 203">
                  <a:extLst>
                    <a:ext uri="{FF2B5EF4-FFF2-40B4-BE49-F238E27FC236}">
                      <a16:creationId xmlns:a16="http://schemas.microsoft.com/office/drawing/2014/main" id="{24E8716C-D864-C4AA-76C7-DBB0A56A7082}"/>
                    </a:ext>
                  </a:extLst>
                </p14:cNvPr>
                <p14:cNvContentPartPr/>
                <p14:nvPr/>
              </p14:nvContentPartPr>
              <p14:xfrm>
                <a:off x="3670208" y="7331132"/>
                <a:ext cx="173880" cy="318240"/>
              </p14:xfrm>
            </p:contentPart>
          </mc:Choice>
          <mc:Fallback xmlns="">
            <p:pic>
              <p:nvPicPr>
                <p:cNvPr id="204" name="Ink 203">
                  <a:extLst>
                    <a:ext uri="{FF2B5EF4-FFF2-40B4-BE49-F238E27FC236}">
                      <a16:creationId xmlns:a16="http://schemas.microsoft.com/office/drawing/2014/main" id="{24E8716C-D864-C4AA-76C7-DBB0A56A7082}"/>
                    </a:ext>
                  </a:extLst>
                </p:cNvPr>
                <p:cNvPicPr/>
                <p:nvPr/>
              </p:nvPicPr>
              <p:blipFill>
                <a:blip r:embed="rId80"/>
                <a:stretch>
                  <a:fillRect/>
                </a:stretch>
              </p:blipFill>
              <p:spPr>
                <a:xfrm>
                  <a:off x="3634208" y="7295132"/>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6" name="Ink 205">
                  <a:extLst>
                    <a:ext uri="{FF2B5EF4-FFF2-40B4-BE49-F238E27FC236}">
                      <a16:creationId xmlns:a16="http://schemas.microsoft.com/office/drawing/2014/main" id="{8D7DA21E-C75F-4613-1A0D-45DDDF500398}"/>
                    </a:ext>
                  </a:extLst>
                </p14:cNvPr>
                <p14:cNvContentPartPr/>
                <p14:nvPr/>
              </p14:nvContentPartPr>
              <p14:xfrm>
                <a:off x="3544928" y="8142572"/>
                <a:ext cx="139680" cy="290880"/>
              </p14:xfrm>
            </p:contentPart>
          </mc:Choice>
          <mc:Fallback xmlns="">
            <p:pic>
              <p:nvPicPr>
                <p:cNvPr id="206" name="Ink 205">
                  <a:extLst>
                    <a:ext uri="{FF2B5EF4-FFF2-40B4-BE49-F238E27FC236}">
                      <a16:creationId xmlns:a16="http://schemas.microsoft.com/office/drawing/2014/main" id="{8D7DA21E-C75F-4613-1A0D-45DDDF500398}"/>
                    </a:ext>
                  </a:extLst>
                </p:cNvPr>
                <p:cNvPicPr/>
                <p:nvPr/>
              </p:nvPicPr>
              <p:blipFill>
                <a:blip r:embed="rId82"/>
                <a:stretch>
                  <a:fillRect/>
                </a:stretch>
              </p:blipFill>
              <p:spPr>
                <a:xfrm>
                  <a:off x="3509288" y="8106572"/>
                  <a:ext cx="211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7" name="Ink 206">
                  <a:extLst>
                    <a:ext uri="{FF2B5EF4-FFF2-40B4-BE49-F238E27FC236}">
                      <a16:creationId xmlns:a16="http://schemas.microsoft.com/office/drawing/2014/main" id="{6DE47EE9-0DE9-07D4-60B3-C383A618DCCC}"/>
                    </a:ext>
                  </a:extLst>
                </p14:cNvPr>
                <p14:cNvContentPartPr/>
                <p14:nvPr/>
              </p14:nvContentPartPr>
              <p14:xfrm>
                <a:off x="3407408" y="8597612"/>
                <a:ext cx="140040" cy="533520"/>
              </p14:xfrm>
            </p:contentPart>
          </mc:Choice>
          <mc:Fallback xmlns="">
            <p:pic>
              <p:nvPicPr>
                <p:cNvPr id="207" name="Ink 206">
                  <a:extLst>
                    <a:ext uri="{FF2B5EF4-FFF2-40B4-BE49-F238E27FC236}">
                      <a16:creationId xmlns:a16="http://schemas.microsoft.com/office/drawing/2014/main" id="{6DE47EE9-0DE9-07D4-60B3-C383A618DCCC}"/>
                    </a:ext>
                  </a:extLst>
                </p:cNvPr>
                <p:cNvPicPr/>
                <p:nvPr/>
              </p:nvPicPr>
              <p:blipFill>
                <a:blip r:embed="rId84"/>
                <a:stretch>
                  <a:fillRect/>
                </a:stretch>
              </p:blipFill>
              <p:spPr>
                <a:xfrm>
                  <a:off x="3371768" y="8561972"/>
                  <a:ext cx="21168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8" name="Ink 207">
                  <a:extLst>
                    <a:ext uri="{FF2B5EF4-FFF2-40B4-BE49-F238E27FC236}">
                      <a16:creationId xmlns:a16="http://schemas.microsoft.com/office/drawing/2014/main" id="{29430C59-D2B2-F2D9-65A2-AC99084890DD}"/>
                    </a:ext>
                  </a:extLst>
                </p14:cNvPr>
                <p14:cNvContentPartPr/>
                <p14:nvPr/>
              </p14:nvContentPartPr>
              <p14:xfrm>
                <a:off x="3546728" y="9012692"/>
                <a:ext cx="93600" cy="217080"/>
              </p14:xfrm>
            </p:contentPart>
          </mc:Choice>
          <mc:Fallback xmlns="">
            <p:pic>
              <p:nvPicPr>
                <p:cNvPr id="208" name="Ink 207">
                  <a:extLst>
                    <a:ext uri="{FF2B5EF4-FFF2-40B4-BE49-F238E27FC236}">
                      <a16:creationId xmlns:a16="http://schemas.microsoft.com/office/drawing/2014/main" id="{29430C59-D2B2-F2D9-65A2-AC99084890DD}"/>
                    </a:ext>
                  </a:extLst>
                </p:cNvPr>
                <p:cNvPicPr/>
                <p:nvPr/>
              </p:nvPicPr>
              <p:blipFill>
                <a:blip r:embed="rId86"/>
                <a:stretch>
                  <a:fillRect/>
                </a:stretch>
              </p:blipFill>
              <p:spPr>
                <a:xfrm>
                  <a:off x="3510728" y="8977052"/>
                  <a:ext cx="165240" cy="28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210" name="Ink 209">
                <a:extLst>
                  <a:ext uri="{FF2B5EF4-FFF2-40B4-BE49-F238E27FC236}">
                    <a16:creationId xmlns:a16="http://schemas.microsoft.com/office/drawing/2014/main" id="{C76190A3-2705-D0AD-6D2A-050ABC5D0C2E}"/>
                  </a:ext>
                </a:extLst>
              </p14:cNvPr>
              <p14:cNvContentPartPr/>
              <p14:nvPr/>
            </p14:nvContentPartPr>
            <p14:xfrm>
              <a:off x="6917408" y="9689492"/>
              <a:ext cx="261360" cy="63000"/>
            </p14:xfrm>
          </p:contentPart>
        </mc:Choice>
        <mc:Fallback xmlns="">
          <p:pic>
            <p:nvPicPr>
              <p:cNvPr id="210" name="Ink 209">
                <a:extLst>
                  <a:ext uri="{FF2B5EF4-FFF2-40B4-BE49-F238E27FC236}">
                    <a16:creationId xmlns:a16="http://schemas.microsoft.com/office/drawing/2014/main" id="{C76190A3-2705-D0AD-6D2A-050ABC5D0C2E}"/>
                  </a:ext>
                </a:extLst>
              </p:cNvPr>
              <p:cNvPicPr/>
              <p:nvPr/>
            </p:nvPicPr>
            <p:blipFill>
              <a:blip r:embed="rId88"/>
              <a:stretch>
                <a:fillRect/>
              </a:stretch>
            </p:blipFill>
            <p:spPr>
              <a:xfrm>
                <a:off x="6881768" y="9653492"/>
                <a:ext cx="333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1" name="Ink 210">
                <a:extLst>
                  <a:ext uri="{FF2B5EF4-FFF2-40B4-BE49-F238E27FC236}">
                    <a16:creationId xmlns:a16="http://schemas.microsoft.com/office/drawing/2014/main" id="{6515CC0B-3BD4-475E-9A81-100702EAB443}"/>
                  </a:ext>
                </a:extLst>
              </p14:cNvPr>
              <p14:cNvContentPartPr/>
              <p14:nvPr/>
            </p14:nvContentPartPr>
            <p14:xfrm>
              <a:off x="3096728" y="7502492"/>
              <a:ext cx="349200" cy="43920"/>
            </p14:xfrm>
          </p:contentPart>
        </mc:Choice>
        <mc:Fallback xmlns="">
          <p:pic>
            <p:nvPicPr>
              <p:cNvPr id="211" name="Ink 210">
                <a:extLst>
                  <a:ext uri="{FF2B5EF4-FFF2-40B4-BE49-F238E27FC236}">
                    <a16:creationId xmlns:a16="http://schemas.microsoft.com/office/drawing/2014/main" id="{6515CC0B-3BD4-475E-9A81-100702EAB443}"/>
                  </a:ext>
                </a:extLst>
              </p:cNvPr>
              <p:cNvPicPr/>
              <p:nvPr/>
            </p:nvPicPr>
            <p:blipFill>
              <a:blip r:embed="rId90"/>
              <a:stretch>
                <a:fillRect/>
              </a:stretch>
            </p:blipFill>
            <p:spPr>
              <a:xfrm>
                <a:off x="3079088" y="7484492"/>
                <a:ext cx="384840" cy="79560"/>
              </a:xfrm>
              <a:prstGeom prst="rect">
                <a:avLst/>
              </a:prstGeom>
            </p:spPr>
          </p:pic>
        </mc:Fallback>
      </mc:AlternateContent>
      <p:grpSp>
        <p:nvGrpSpPr>
          <p:cNvPr id="213" name="Group 212">
            <a:extLst>
              <a:ext uri="{FF2B5EF4-FFF2-40B4-BE49-F238E27FC236}">
                <a16:creationId xmlns:a16="http://schemas.microsoft.com/office/drawing/2014/main" id="{C16102B5-2BC1-FBC2-6B6C-E651DFDF7DF9}"/>
              </a:ext>
            </a:extLst>
          </p:cNvPr>
          <p:cNvGrpSpPr/>
          <p:nvPr/>
        </p:nvGrpSpPr>
        <p:grpSpPr>
          <a:xfrm>
            <a:off x="2422448" y="7727492"/>
            <a:ext cx="1029600" cy="1010160"/>
            <a:chOff x="2422448" y="7727492"/>
            <a:chExt cx="1029600" cy="1010160"/>
          </a:xfrm>
        </p:grpSpPr>
        <mc:AlternateContent xmlns:mc="http://schemas.openxmlformats.org/markup-compatibility/2006" xmlns:p14="http://schemas.microsoft.com/office/powerpoint/2010/main">
          <mc:Choice Requires="p14">
            <p:contentPart p14:bwMode="auto" r:id="rId91">
              <p14:nvContentPartPr>
                <p14:cNvPr id="37" name="Ink 36">
                  <a:extLst>
                    <a:ext uri="{FF2B5EF4-FFF2-40B4-BE49-F238E27FC236}">
                      <a16:creationId xmlns:a16="http://schemas.microsoft.com/office/drawing/2014/main" id="{6B25F5DD-1B15-0B94-B50E-B3E19D1A83CE}"/>
                    </a:ext>
                  </a:extLst>
                </p14:cNvPr>
                <p14:cNvContentPartPr/>
                <p14:nvPr/>
              </p14:nvContentPartPr>
              <p14:xfrm>
                <a:off x="2976848" y="7786172"/>
                <a:ext cx="5760" cy="1800"/>
              </p14:xfrm>
            </p:contentPart>
          </mc:Choice>
          <mc:Fallback xmlns="">
            <p:pic>
              <p:nvPicPr>
                <p:cNvPr id="37" name="Ink 36">
                  <a:extLst>
                    <a:ext uri="{FF2B5EF4-FFF2-40B4-BE49-F238E27FC236}">
                      <a16:creationId xmlns:a16="http://schemas.microsoft.com/office/drawing/2014/main" id="{6B25F5DD-1B15-0B94-B50E-B3E19D1A83CE}"/>
                    </a:ext>
                  </a:extLst>
                </p:cNvPr>
                <p:cNvPicPr/>
                <p:nvPr/>
              </p:nvPicPr>
              <p:blipFill>
                <a:blip r:embed="rId92"/>
                <a:stretch>
                  <a:fillRect/>
                </a:stretch>
              </p:blipFill>
              <p:spPr>
                <a:xfrm>
                  <a:off x="2959208" y="7768172"/>
                  <a:ext cx="41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8" name="Ink 37">
                  <a:extLst>
                    <a:ext uri="{FF2B5EF4-FFF2-40B4-BE49-F238E27FC236}">
                      <a16:creationId xmlns:a16="http://schemas.microsoft.com/office/drawing/2014/main" id="{286D18A9-5645-7D85-E109-1DCDC31F1D05}"/>
                    </a:ext>
                  </a:extLst>
                </p14:cNvPr>
                <p14:cNvContentPartPr/>
                <p14:nvPr/>
              </p14:nvContentPartPr>
              <p14:xfrm>
                <a:off x="2984048" y="7777892"/>
                <a:ext cx="117720" cy="102960"/>
              </p14:xfrm>
            </p:contentPart>
          </mc:Choice>
          <mc:Fallback xmlns="">
            <p:pic>
              <p:nvPicPr>
                <p:cNvPr id="38" name="Ink 37">
                  <a:extLst>
                    <a:ext uri="{FF2B5EF4-FFF2-40B4-BE49-F238E27FC236}">
                      <a16:creationId xmlns:a16="http://schemas.microsoft.com/office/drawing/2014/main" id="{286D18A9-5645-7D85-E109-1DCDC31F1D05}"/>
                    </a:ext>
                  </a:extLst>
                </p:cNvPr>
                <p:cNvPicPr/>
                <p:nvPr/>
              </p:nvPicPr>
              <p:blipFill>
                <a:blip r:embed="rId94"/>
                <a:stretch>
                  <a:fillRect/>
                </a:stretch>
              </p:blipFill>
              <p:spPr>
                <a:xfrm>
                  <a:off x="2966048" y="7760252"/>
                  <a:ext cx="153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9" name="Ink 38">
                  <a:extLst>
                    <a:ext uri="{FF2B5EF4-FFF2-40B4-BE49-F238E27FC236}">
                      <a16:creationId xmlns:a16="http://schemas.microsoft.com/office/drawing/2014/main" id="{1CB10882-0B8A-6FAC-3693-AB3585085F09}"/>
                    </a:ext>
                  </a:extLst>
                </p14:cNvPr>
                <p14:cNvContentPartPr/>
                <p14:nvPr/>
              </p14:nvContentPartPr>
              <p14:xfrm>
                <a:off x="3050288" y="7863932"/>
                <a:ext cx="150120" cy="526680"/>
              </p14:xfrm>
            </p:contentPart>
          </mc:Choice>
          <mc:Fallback xmlns="">
            <p:pic>
              <p:nvPicPr>
                <p:cNvPr id="39" name="Ink 38">
                  <a:extLst>
                    <a:ext uri="{FF2B5EF4-FFF2-40B4-BE49-F238E27FC236}">
                      <a16:creationId xmlns:a16="http://schemas.microsoft.com/office/drawing/2014/main" id="{1CB10882-0B8A-6FAC-3693-AB3585085F09}"/>
                    </a:ext>
                  </a:extLst>
                </p:cNvPr>
                <p:cNvPicPr/>
                <p:nvPr/>
              </p:nvPicPr>
              <p:blipFill>
                <a:blip r:embed="rId96"/>
                <a:stretch>
                  <a:fillRect/>
                </a:stretch>
              </p:blipFill>
              <p:spPr>
                <a:xfrm>
                  <a:off x="3032648" y="7845932"/>
                  <a:ext cx="1857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0" name="Ink 39">
                  <a:extLst>
                    <a:ext uri="{FF2B5EF4-FFF2-40B4-BE49-F238E27FC236}">
                      <a16:creationId xmlns:a16="http://schemas.microsoft.com/office/drawing/2014/main" id="{E9B85590-5F94-68B7-56A3-2FB5466E935B}"/>
                    </a:ext>
                  </a:extLst>
                </p14:cNvPr>
                <p14:cNvContentPartPr/>
                <p14:nvPr/>
              </p14:nvContentPartPr>
              <p14:xfrm>
                <a:off x="2937968" y="8561972"/>
                <a:ext cx="46440" cy="83880"/>
              </p14:xfrm>
            </p:contentPart>
          </mc:Choice>
          <mc:Fallback xmlns="">
            <p:pic>
              <p:nvPicPr>
                <p:cNvPr id="40" name="Ink 39">
                  <a:extLst>
                    <a:ext uri="{FF2B5EF4-FFF2-40B4-BE49-F238E27FC236}">
                      <a16:creationId xmlns:a16="http://schemas.microsoft.com/office/drawing/2014/main" id="{E9B85590-5F94-68B7-56A3-2FB5466E935B}"/>
                    </a:ext>
                  </a:extLst>
                </p:cNvPr>
                <p:cNvPicPr/>
                <p:nvPr/>
              </p:nvPicPr>
              <p:blipFill>
                <a:blip r:embed="rId98"/>
                <a:stretch>
                  <a:fillRect/>
                </a:stretch>
              </p:blipFill>
              <p:spPr>
                <a:xfrm>
                  <a:off x="2920328" y="8544332"/>
                  <a:ext cx="82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1" name="Ink 40">
                  <a:extLst>
                    <a:ext uri="{FF2B5EF4-FFF2-40B4-BE49-F238E27FC236}">
                      <a16:creationId xmlns:a16="http://schemas.microsoft.com/office/drawing/2014/main" id="{F3A301E5-235A-8B92-9E2B-2DA23E03F0C8}"/>
                    </a:ext>
                  </a:extLst>
                </p14:cNvPr>
                <p14:cNvContentPartPr/>
                <p14:nvPr/>
              </p14:nvContentPartPr>
              <p14:xfrm>
                <a:off x="2774168" y="8632532"/>
                <a:ext cx="257400" cy="105120"/>
              </p14:xfrm>
            </p:contentPart>
          </mc:Choice>
          <mc:Fallback xmlns="">
            <p:pic>
              <p:nvPicPr>
                <p:cNvPr id="41" name="Ink 40">
                  <a:extLst>
                    <a:ext uri="{FF2B5EF4-FFF2-40B4-BE49-F238E27FC236}">
                      <a16:creationId xmlns:a16="http://schemas.microsoft.com/office/drawing/2014/main" id="{F3A301E5-235A-8B92-9E2B-2DA23E03F0C8}"/>
                    </a:ext>
                  </a:extLst>
                </p:cNvPr>
                <p:cNvPicPr/>
                <p:nvPr/>
              </p:nvPicPr>
              <p:blipFill>
                <a:blip r:embed="rId100"/>
                <a:stretch>
                  <a:fillRect/>
                </a:stretch>
              </p:blipFill>
              <p:spPr>
                <a:xfrm>
                  <a:off x="2756528" y="8614892"/>
                  <a:ext cx="293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2" name="Ink 41">
                  <a:extLst>
                    <a:ext uri="{FF2B5EF4-FFF2-40B4-BE49-F238E27FC236}">
                      <a16:creationId xmlns:a16="http://schemas.microsoft.com/office/drawing/2014/main" id="{C477B94A-893A-A8A9-30F2-0FAAC3F81FF7}"/>
                    </a:ext>
                  </a:extLst>
                </p14:cNvPr>
                <p14:cNvContentPartPr/>
                <p14:nvPr/>
              </p14:nvContentPartPr>
              <p14:xfrm>
                <a:off x="3008168" y="8357852"/>
                <a:ext cx="90000" cy="247320"/>
              </p14:xfrm>
            </p:contentPart>
          </mc:Choice>
          <mc:Fallback xmlns="">
            <p:pic>
              <p:nvPicPr>
                <p:cNvPr id="42" name="Ink 41">
                  <a:extLst>
                    <a:ext uri="{FF2B5EF4-FFF2-40B4-BE49-F238E27FC236}">
                      <a16:creationId xmlns:a16="http://schemas.microsoft.com/office/drawing/2014/main" id="{C477B94A-893A-A8A9-30F2-0FAAC3F81FF7}"/>
                    </a:ext>
                  </a:extLst>
                </p:cNvPr>
                <p:cNvPicPr/>
                <p:nvPr/>
              </p:nvPicPr>
              <p:blipFill>
                <a:blip r:embed="rId102"/>
                <a:stretch>
                  <a:fillRect/>
                </a:stretch>
              </p:blipFill>
              <p:spPr>
                <a:xfrm>
                  <a:off x="2990168" y="8339852"/>
                  <a:ext cx="125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3" name="Ink 42">
                  <a:extLst>
                    <a:ext uri="{FF2B5EF4-FFF2-40B4-BE49-F238E27FC236}">
                      <a16:creationId xmlns:a16="http://schemas.microsoft.com/office/drawing/2014/main" id="{9A155794-9F09-C783-269A-22785A633A32}"/>
                    </a:ext>
                  </a:extLst>
                </p14:cNvPr>
                <p14:cNvContentPartPr/>
                <p14:nvPr/>
              </p14:nvContentPartPr>
              <p14:xfrm>
                <a:off x="2922488" y="8138252"/>
                <a:ext cx="86400" cy="253440"/>
              </p14:xfrm>
            </p:contentPart>
          </mc:Choice>
          <mc:Fallback xmlns="">
            <p:pic>
              <p:nvPicPr>
                <p:cNvPr id="43" name="Ink 42">
                  <a:extLst>
                    <a:ext uri="{FF2B5EF4-FFF2-40B4-BE49-F238E27FC236}">
                      <a16:creationId xmlns:a16="http://schemas.microsoft.com/office/drawing/2014/main" id="{9A155794-9F09-C783-269A-22785A633A32}"/>
                    </a:ext>
                  </a:extLst>
                </p:cNvPr>
                <p:cNvPicPr/>
                <p:nvPr/>
              </p:nvPicPr>
              <p:blipFill>
                <a:blip r:embed="rId104"/>
                <a:stretch>
                  <a:fillRect/>
                </a:stretch>
              </p:blipFill>
              <p:spPr>
                <a:xfrm>
                  <a:off x="2904488" y="8120612"/>
                  <a:ext cx="122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4" name="Ink 43">
                  <a:extLst>
                    <a:ext uri="{FF2B5EF4-FFF2-40B4-BE49-F238E27FC236}">
                      <a16:creationId xmlns:a16="http://schemas.microsoft.com/office/drawing/2014/main" id="{024EC7DA-EF4E-C144-85B1-2D31F5D2DC6F}"/>
                    </a:ext>
                  </a:extLst>
                </p14:cNvPr>
                <p14:cNvContentPartPr/>
                <p14:nvPr/>
              </p14:nvContentPartPr>
              <p14:xfrm>
                <a:off x="2754368" y="8501132"/>
                <a:ext cx="90720" cy="37800"/>
              </p14:xfrm>
            </p:contentPart>
          </mc:Choice>
          <mc:Fallback xmlns="">
            <p:pic>
              <p:nvPicPr>
                <p:cNvPr id="44" name="Ink 43">
                  <a:extLst>
                    <a:ext uri="{FF2B5EF4-FFF2-40B4-BE49-F238E27FC236}">
                      <a16:creationId xmlns:a16="http://schemas.microsoft.com/office/drawing/2014/main" id="{024EC7DA-EF4E-C144-85B1-2D31F5D2DC6F}"/>
                    </a:ext>
                  </a:extLst>
                </p:cNvPr>
                <p:cNvPicPr/>
                <p:nvPr/>
              </p:nvPicPr>
              <p:blipFill>
                <a:blip r:embed="rId106"/>
                <a:stretch>
                  <a:fillRect/>
                </a:stretch>
              </p:blipFill>
              <p:spPr>
                <a:xfrm>
                  <a:off x="2736368" y="8483132"/>
                  <a:ext cx="126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 name="Ink 45">
                  <a:extLst>
                    <a:ext uri="{FF2B5EF4-FFF2-40B4-BE49-F238E27FC236}">
                      <a16:creationId xmlns:a16="http://schemas.microsoft.com/office/drawing/2014/main" id="{D804B6D0-757F-A63A-0353-547B64A26B7B}"/>
                    </a:ext>
                  </a:extLst>
                </p14:cNvPr>
                <p14:cNvContentPartPr/>
                <p14:nvPr/>
              </p14:nvContentPartPr>
              <p14:xfrm>
                <a:off x="2422448" y="8041772"/>
                <a:ext cx="390960" cy="73080"/>
              </p14:xfrm>
            </p:contentPart>
          </mc:Choice>
          <mc:Fallback xmlns="">
            <p:pic>
              <p:nvPicPr>
                <p:cNvPr id="46" name="Ink 45">
                  <a:extLst>
                    <a:ext uri="{FF2B5EF4-FFF2-40B4-BE49-F238E27FC236}">
                      <a16:creationId xmlns:a16="http://schemas.microsoft.com/office/drawing/2014/main" id="{D804B6D0-757F-A63A-0353-547B64A26B7B}"/>
                    </a:ext>
                  </a:extLst>
                </p:cNvPr>
                <p:cNvPicPr/>
                <p:nvPr/>
              </p:nvPicPr>
              <p:blipFill>
                <a:blip r:embed="rId108"/>
                <a:stretch>
                  <a:fillRect/>
                </a:stretch>
              </p:blipFill>
              <p:spPr>
                <a:xfrm>
                  <a:off x="2404448" y="8023772"/>
                  <a:ext cx="426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7" name="Ink 46">
                  <a:extLst>
                    <a:ext uri="{FF2B5EF4-FFF2-40B4-BE49-F238E27FC236}">
                      <a16:creationId xmlns:a16="http://schemas.microsoft.com/office/drawing/2014/main" id="{51E64775-27DF-8D30-1EFB-93539E057AFC}"/>
                    </a:ext>
                  </a:extLst>
                </p14:cNvPr>
                <p14:cNvContentPartPr/>
                <p14:nvPr/>
              </p14:nvContentPartPr>
              <p14:xfrm>
                <a:off x="2426048" y="8337332"/>
                <a:ext cx="357120" cy="209160"/>
              </p14:xfrm>
            </p:contentPart>
          </mc:Choice>
          <mc:Fallback xmlns="">
            <p:pic>
              <p:nvPicPr>
                <p:cNvPr id="47" name="Ink 46">
                  <a:extLst>
                    <a:ext uri="{FF2B5EF4-FFF2-40B4-BE49-F238E27FC236}">
                      <a16:creationId xmlns:a16="http://schemas.microsoft.com/office/drawing/2014/main" id="{51E64775-27DF-8D30-1EFB-93539E057AFC}"/>
                    </a:ext>
                  </a:extLst>
                </p:cNvPr>
                <p:cNvPicPr/>
                <p:nvPr/>
              </p:nvPicPr>
              <p:blipFill>
                <a:blip r:embed="rId110"/>
                <a:stretch>
                  <a:fillRect/>
                </a:stretch>
              </p:blipFill>
              <p:spPr>
                <a:xfrm>
                  <a:off x="2408048" y="8319332"/>
                  <a:ext cx="392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9" name="Ink 48">
                  <a:extLst>
                    <a:ext uri="{FF2B5EF4-FFF2-40B4-BE49-F238E27FC236}">
                      <a16:creationId xmlns:a16="http://schemas.microsoft.com/office/drawing/2014/main" id="{EAFF2F49-9CD0-CEA1-C74A-A3DFA2EA4DB3}"/>
                    </a:ext>
                  </a:extLst>
                </p14:cNvPr>
                <p14:cNvContentPartPr/>
                <p14:nvPr/>
              </p14:nvContentPartPr>
              <p14:xfrm>
                <a:off x="2465288" y="8209892"/>
                <a:ext cx="190440" cy="109800"/>
              </p14:xfrm>
            </p:contentPart>
          </mc:Choice>
          <mc:Fallback xmlns="">
            <p:pic>
              <p:nvPicPr>
                <p:cNvPr id="49" name="Ink 48">
                  <a:extLst>
                    <a:ext uri="{FF2B5EF4-FFF2-40B4-BE49-F238E27FC236}">
                      <a16:creationId xmlns:a16="http://schemas.microsoft.com/office/drawing/2014/main" id="{EAFF2F49-9CD0-CEA1-C74A-A3DFA2EA4DB3}"/>
                    </a:ext>
                  </a:extLst>
                </p:cNvPr>
                <p:cNvPicPr/>
                <p:nvPr/>
              </p:nvPicPr>
              <p:blipFill>
                <a:blip r:embed="rId112"/>
                <a:stretch>
                  <a:fillRect/>
                </a:stretch>
              </p:blipFill>
              <p:spPr>
                <a:xfrm>
                  <a:off x="2447648" y="8191892"/>
                  <a:ext cx="226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 name="Ink 49">
                  <a:extLst>
                    <a:ext uri="{FF2B5EF4-FFF2-40B4-BE49-F238E27FC236}">
                      <a16:creationId xmlns:a16="http://schemas.microsoft.com/office/drawing/2014/main" id="{74258853-0CD3-409C-7E18-3437B3E3E9A8}"/>
                    </a:ext>
                  </a:extLst>
                </p14:cNvPr>
                <p14:cNvContentPartPr/>
                <p14:nvPr/>
              </p14:nvContentPartPr>
              <p14:xfrm>
                <a:off x="2639528" y="8192972"/>
                <a:ext cx="174240" cy="138240"/>
              </p14:xfrm>
            </p:contentPart>
          </mc:Choice>
          <mc:Fallback xmlns="">
            <p:pic>
              <p:nvPicPr>
                <p:cNvPr id="50" name="Ink 49">
                  <a:extLst>
                    <a:ext uri="{FF2B5EF4-FFF2-40B4-BE49-F238E27FC236}">
                      <a16:creationId xmlns:a16="http://schemas.microsoft.com/office/drawing/2014/main" id="{74258853-0CD3-409C-7E18-3437B3E3E9A8}"/>
                    </a:ext>
                  </a:extLst>
                </p:cNvPr>
                <p:cNvPicPr/>
                <p:nvPr/>
              </p:nvPicPr>
              <p:blipFill>
                <a:blip r:embed="rId114"/>
                <a:stretch>
                  <a:fillRect/>
                </a:stretch>
              </p:blipFill>
              <p:spPr>
                <a:xfrm>
                  <a:off x="2621528" y="8174972"/>
                  <a:ext cx="20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 name="Ink 50">
                  <a:extLst>
                    <a:ext uri="{FF2B5EF4-FFF2-40B4-BE49-F238E27FC236}">
                      <a16:creationId xmlns:a16="http://schemas.microsoft.com/office/drawing/2014/main" id="{9C532D39-B05A-B090-2FDA-8062E4D6DE13}"/>
                    </a:ext>
                  </a:extLst>
                </p14:cNvPr>
                <p14:cNvContentPartPr/>
                <p14:nvPr/>
              </p14:nvContentPartPr>
              <p14:xfrm>
                <a:off x="2796488" y="7947812"/>
                <a:ext cx="183600" cy="20880"/>
              </p14:xfrm>
            </p:contentPart>
          </mc:Choice>
          <mc:Fallback xmlns="">
            <p:pic>
              <p:nvPicPr>
                <p:cNvPr id="51" name="Ink 50">
                  <a:extLst>
                    <a:ext uri="{FF2B5EF4-FFF2-40B4-BE49-F238E27FC236}">
                      <a16:creationId xmlns:a16="http://schemas.microsoft.com/office/drawing/2014/main" id="{9C532D39-B05A-B090-2FDA-8062E4D6DE13}"/>
                    </a:ext>
                  </a:extLst>
                </p:cNvPr>
                <p:cNvPicPr/>
                <p:nvPr/>
              </p:nvPicPr>
              <p:blipFill>
                <a:blip r:embed="rId116"/>
                <a:stretch>
                  <a:fillRect/>
                </a:stretch>
              </p:blipFill>
              <p:spPr>
                <a:xfrm>
                  <a:off x="2778488" y="7929812"/>
                  <a:ext cx="219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2" name="Ink 211">
                  <a:extLst>
                    <a:ext uri="{FF2B5EF4-FFF2-40B4-BE49-F238E27FC236}">
                      <a16:creationId xmlns:a16="http://schemas.microsoft.com/office/drawing/2014/main" id="{7D372404-E539-5AFE-ABC3-E04E4049D5AF}"/>
                    </a:ext>
                  </a:extLst>
                </p14:cNvPr>
                <p14:cNvContentPartPr/>
                <p14:nvPr/>
              </p14:nvContentPartPr>
              <p14:xfrm>
                <a:off x="3225608" y="7727492"/>
                <a:ext cx="226440" cy="43560"/>
              </p14:xfrm>
            </p:contentPart>
          </mc:Choice>
          <mc:Fallback xmlns="">
            <p:pic>
              <p:nvPicPr>
                <p:cNvPr id="212" name="Ink 211">
                  <a:extLst>
                    <a:ext uri="{FF2B5EF4-FFF2-40B4-BE49-F238E27FC236}">
                      <a16:creationId xmlns:a16="http://schemas.microsoft.com/office/drawing/2014/main" id="{7D372404-E539-5AFE-ABC3-E04E4049D5AF}"/>
                    </a:ext>
                  </a:extLst>
                </p:cNvPr>
                <p:cNvPicPr/>
                <p:nvPr/>
              </p:nvPicPr>
              <p:blipFill>
                <a:blip r:embed="rId118"/>
                <a:stretch>
                  <a:fillRect/>
                </a:stretch>
              </p:blipFill>
              <p:spPr>
                <a:xfrm>
                  <a:off x="3207968" y="7709492"/>
                  <a:ext cx="262080" cy="79200"/>
                </a:xfrm>
                <a:prstGeom prst="rect">
                  <a:avLst/>
                </a:prstGeom>
              </p:spPr>
            </p:pic>
          </mc:Fallback>
        </mc:AlternateContent>
      </p:grpSp>
      <p:grpSp>
        <p:nvGrpSpPr>
          <p:cNvPr id="216" name="Group 215">
            <a:extLst>
              <a:ext uri="{FF2B5EF4-FFF2-40B4-BE49-F238E27FC236}">
                <a16:creationId xmlns:a16="http://schemas.microsoft.com/office/drawing/2014/main" id="{A823A986-62AD-E19F-F37E-C64AE5B33B30}"/>
              </a:ext>
            </a:extLst>
          </p:cNvPr>
          <p:cNvGrpSpPr/>
          <p:nvPr/>
        </p:nvGrpSpPr>
        <p:grpSpPr>
          <a:xfrm>
            <a:off x="2662568" y="9130772"/>
            <a:ext cx="656280" cy="429840"/>
            <a:chOff x="2662568" y="9130772"/>
            <a:chExt cx="656280" cy="429840"/>
          </a:xfrm>
        </p:grpSpPr>
        <mc:AlternateContent xmlns:mc="http://schemas.openxmlformats.org/markup-compatibility/2006" xmlns:p14="http://schemas.microsoft.com/office/powerpoint/2010/main">
          <mc:Choice Requires="p14">
            <p:contentPart p14:bwMode="auto" r:id="rId119">
              <p14:nvContentPartPr>
                <p14:cNvPr id="214" name="Ink 213">
                  <a:extLst>
                    <a:ext uri="{FF2B5EF4-FFF2-40B4-BE49-F238E27FC236}">
                      <a16:creationId xmlns:a16="http://schemas.microsoft.com/office/drawing/2014/main" id="{9D0FAA72-2330-2BE1-49E6-BD166F2792C8}"/>
                    </a:ext>
                  </a:extLst>
                </p14:cNvPr>
                <p14:cNvContentPartPr/>
                <p14:nvPr/>
              </p14:nvContentPartPr>
              <p14:xfrm>
                <a:off x="2781008" y="9130772"/>
                <a:ext cx="537840" cy="415440"/>
              </p14:xfrm>
            </p:contentPart>
          </mc:Choice>
          <mc:Fallback xmlns="">
            <p:pic>
              <p:nvPicPr>
                <p:cNvPr id="214" name="Ink 213">
                  <a:extLst>
                    <a:ext uri="{FF2B5EF4-FFF2-40B4-BE49-F238E27FC236}">
                      <a16:creationId xmlns:a16="http://schemas.microsoft.com/office/drawing/2014/main" id="{9D0FAA72-2330-2BE1-49E6-BD166F2792C8}"/>
                    </a:ext>
                  </a:extLst>
                </p:cNvPr>
                <p:cNvPicPr/>
                <p:nvPr/>
              </p:nvPicPr>
              <p:blipFill>
                <a:blip r:embed="rId120"/>
                <a:stretch>
                  <a:fillRect/>
                </a:stretch>
              </p:blipFill>
              <p:spPr>
                <a:xfrm>
                  <a:off x="2763368" y="9113132"/>
                  <a:ext cx="573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5" name="Ink 214">
                  <a:extLst>
                    <a:ext uri="{FF2B5EF4-FFF2-40B4-BE49-F238E27FC236}">
                      <a16:creationId xmlns:a16="http://schemas.microsoft.com/office/drawing/2014/main" id="{50B8C43C-4252-4AA5-149B-FE0EB8AB9B17}"/>
                    </a:ext>
                  </a:extLst>
                </p14:cNvPr>
                <p14:cNvContentPartPr/>
                <p14:nvPr/>
              </p14:nvContentPartPr>
              <p14:xfrm>
                <a:off x="2662568" y="9367652"/>
                <a:ext cx="212040" cy="192960"/>
              </p14:xfrm>
            </p:contentPart>
          </mc:Choice>
          <mc:Fallback xmlns="">
            <p:pic>
              <p:nvPicPr>
                <p:cNvPr id="215" name="Ink 214">
                  <a:extLst>
                    <a:ext uri="{FF2B5EF4-FFF2-40B4-BE49-F238E27FC236}">
                      <a16:creationId xmlns:a16="http://schemas.microsoft.com/office/drawing/2014/main" id="{50B8C43C-4252-4AA5-149B-FE0EB8AB9B17}"/>
                    </a:ext>
                  </a:extLst>
                </p:cNvPr>
                <p:cNvPicPr/>
                <p:nvPr/>
              </p:nvPicPr>
              <p:blipFill>
                <a:blip r:embed="rId122"/>
                <a:stretch>
                  <a:fillRect/>
                </a:stretch>
              </p:blipFill>
              <p:spPr>
                <a:xfrm>
                  <a:off x="2644928" y="9350012"/>
                  <a:ext cx="247680" cy="228600"/>
                </a:xfrm>
                <a:prstGeom prst="rect">
                  <a:avLst/>
                </a:prstGeom>
              </p:spPr>
            </p:pic>
          </mc:Fallback>
        </mc:AlternateContent>
      </p:grpSp>
      <p:grpSp>
        <p:nvGrpSpPr>
          <p:cNvPr id="221" name="Group 220">
            <a:extLst>
              <a:ext uri="{FF2B5EF4-FFF2-40B4-BE49-F238E27FC236}">
                <a16:creationId xmlns:a16="http://schemas.microsoft.com/office/drawing/2014/main" id="{F354D59C-333F-3B30-60A3-BAE7B93911D1}"/>
              </a:ext>
            </a:extLst>
          </p:cNvPr>
          <p:cNvGrpSpPr/>
          <p:nvPr/>
        </p:nvGrpSpPr>
        <p:grpSpPr>
          <a:xfrm>
            <a:off x="237968" y="9054452"/>
            <a:ext cx="988200" cy="564120"/>
            <a:chOff x="237968" y="9054452"/>
            <a:chExt cx="988200" cy="564120"/>
          </a:xfrm>
        </p:grpSpPr>
        <mc:AlternateContent xmlns:mc="http://schemas.openxmlformats.org/markup-compatibility/2006" xmlns:p14="http://schemas.microsoft.com/office/powerpoint/2010/main">
          <mc:Choice Requires="p14">
            <p:contentPart p14:bwMode="auto" r:id="rId123">
              <p14:nvContentPartPr>
                <p14:cNvPr id="217" name="Ink 216">
                  <a:extLst>
                    <a:ext uri="{FF2B5EF4-FFF2-40B4-BE49-F238E27FC236}">
                      <a16:creationId xmlns:a16="http://schemas.microsoft.com/office/drawing/2014/main" id="{5F0E1E40-7C9F-850D-CD58-92C4872078DF}"/>
                    </a:ext>
                  </a:extLst>
                </p14:cNvPr>
                <p14:cNvContentPartPr/>
                <p14:nvPr/>
              </p14:nvContentPartPr>
              <p14:xfrm>
                <a:off x="833048" y="9243452"/>
                <a:ext cx="393120" cy="375120"/>
              </p14:xfrm>
            </p:contentPart>
          </mc:Choice>
          <mc:Fallback xmlns="">
            <p:pic>
              <p:nvPicPr>
                <p:cNvPr id="217" name="Ink 216">
                  <a:extLst>
                    <a:ext uri="{FF2B5EF4-FFF2-40B4-BE49-F238E27FC236}">
                      <a16:creationId xmlns:a16="http://schemas.microsoft.com/office/drawing/2014/main" id="{5F0E1E40-7C9F-850D-CD58-92C4872078DF}"/>
                    </a:ext>
                  </a:extLst>
                </p:cNvPr>
                <p:cNvPicPr/>
                <p:nvPr/>
              </p:nvPicPr>
              <p:blipFill>
                <a:blip r:embed="rId124"/>
                <a:stretch>
                  <a:fillRect/>
                </a:stretch>
              </p:blipFill>
              <p:spPr>
                <a:xfrm>
                  <a:off x="815408" y="9225452"/>
                  <a:ext cx="4287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8" name="Ink 217">
                  <a:extLst>
                    <a:ext uri="{FF2B5EF4-FFF2-40B4-BE49-F238E27FC236}">
                      <a16:creationId xmlns:a16="http://schemas.microsoft.com/office/drawing/2014/main" id="{51270CC9-F35F-5553-EC19-D3EB4968CC11}"/>
                    </a:ext>
                  </a:extLst>
                </p14:cNvPr>
                <p14:cNvContentPartPr/>
                <p14:nvPr/>
              </p14:nvContentPartPr>
              <p14:xfrm>
                <a:off x="237968" y="9225092"/>
                <a:ext cx="653400" cy="191520"/>
              </p14:xfrm>
            </p:contentPart>
          </mc:Choice>
          <mc:Fallback xmlns="">
            <p:pic>
              <p:nvPicPr>
                <p:cNvPr id="218" name="Ink 217">
                  <a:extLst>
                    <a:ext uri="{FF2B5EF4-FFF2-40B4-BE49-F238E27FC236}">
                      <a16:creationId xmlns:a16="http://schemas.microsoft.com/office/drawing/2014/main" id="{51270CC9-F35F-5553-EC19-D3EB4968CC11}"/>
                    </a:ext>
                  </a:extLst>
                </p:cNvPr>
                <p:cNvPicPr/>
                <p:nvPr/>
              </p:nvPicPr>
              <p:blipFill>
                <a:blip r:embed="rId126"/>
                <a:stretch>
                  <a:fillRect/>
                </a:stretch>
              </p:blipFill>
              <p:spPr>
                <a:xfrm>
                  <a:off x="220328" y="9207452"/>
                  <a:ext cx="689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9" name="Ink 218">
                  <a:extLst>
                    <a:ext uri="{FF2B5EF4-FFF2-40B4-BE49-F238E27FC236}">
                      <a16:creationId xmlns:a16="http://schemas.microsoft.com/office/drawing/2014/main" id="{8CB3CA29-7DBF-4BF5-3F73-A328A03CEEAE}"/>
                    </a:ext>
                  </a:extLst>
                </p14:cNvPr>
                <p14:cNvContentPartPr/>
                <p14:nvPr/>
              </p14:nvContentPartPr>
              <p14:xfrm>
                <a:off x="873728" y="9134012"/>
                <a:ext cx="223920" cy="273960"/>
              </p14:xfrm>
            </p:contentPart>
          </mc:Choice>
          <mc:Fallback xmlns="">
            <p:pic>
              <p:nvPicPr>
                <p:cNvPr id="219" name="Ink 218">
                  <a:extLst>
                    <a:ext uri="{FF2B5EF4-FFF2-40B4-BE49-F238E27FC236}">
                      <a16:creationId xmlns:a16="http://schemas.microsoft.com/office/drawing/2014/main" id="{8CB3CA29-7DBF-4BF5-3F73-A328A03CEEAE}"/>
                    </a:ext>
                  </a:extLst>
                </p:cNvPr>
                <p:cNvPicPr/>
                <p:nvPr/>
              </p:nvPicPr>
              <p:blipFill>
                <a:blip r:embed="rId128"/>
                <a:stretch>
                  <a:fillRect/>
                </a:stretch>
              </p:blipFill>
              <p:spPr>
                <a:xfrm>
                  <a:off x="856088" y="9116372"/>
                  <a:ext cx="259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0" name="Ink 219">
                  <a:extLst>
                    <a:ext uri="{FF2B5EF4-FFF2-40B4-BE49-F238E27FC236}">
                      <a16:creationId xmlns:a16="http://schemas.microsoft.com/office/drawing/2014/main" id="{645B5A2A-67C0-B298-3AD4-455F078A6938}"/>
                    </a:ext>
                  </a:extLst>
                </p14:cNvPr>
                <p14:cNvContentPartPr/>
                <p14:nvPr/>
              </p14:nvContentPartPr>
              <p14:xfrm>
                <a:off x="629648" y="9054452"/>
                <a:ext cx="143280" cy="63360"/>
              </p14:xfrm>
            </p:contentPart>
          </mc:Choice>
          <mc:Fallback xmlns="">
            <p:pic>
              <p:nvPicPr>
                <p:cNvPr id="220" name="Ink 219">
                  <a:extLst>
                    <a:ext uri="{FF2B5EF4-FFF2-40B4-BE49-F238E27FC236}">
                      <a16:creationId xmlns:a16="http://schemas.microsoft.com/office/drawing/2014/main" id="{645B5A2A-67C0-B298-3AD4-455F078A6938}"/>
                    </a:ext>
                  </a:extLst>
                </p:cNvPr>
                <p:cNvPicPr/>
                <p:nvPr/>
              </p:nvPicPr>
              <p:blipFill>
                <a:blip r:embed="rId130"/>
                <a:stretch>
                  <a:fillRect/>
                </a:stretch>
              </p:blipFill>
              <p:spPr>
                <a:xfrm>
                  <a:off x="612008" y="9036452"/>
                  <a:ext cx="178920" cy="99000"/>
                </a:xfrm>
                <a:prstGeom prst="rect">
                  <a:avLst/>
                </a:prstGeom>
              </p:spPr>
            </p:pic>
          </mc:Fallback>
        </mc:AlternateContent>
      </p:grpSp>
      <p:grpSp>
        <p:nvGrpSpPr>
          <p:cNvPr id="224" name="Group 223">
            <a:extLst>
              <a:ext uri="{FF2B5EF4-FFF2-40B4-BE49-F238E27FC236}">
                <a16:creationId xmlns:a16="http://schemas.microsoft.com/office/drawing/2014/main" id="{E4736FDC-E700-3151-DBDE-32B5CA62BB24}"/>
              </a:ext>
            </a:extLst>
          </p:cNvPr>
          <p:cNvGrpSpPr/>
          <p:nvPr/>
        </p:nvGrpSpPr>
        <p:grpSpPr>
          <a:xfrm>
            <a:off x="1849688" y="9119252"/>
            <a:ext cx="254880" cy="342000"/>
            <a:chOff x="1849688" y="9119252"/>
            <a:chExt cx="254880" cy="342000"/>
          </a:xfrm>
        </p:grpSpPr>
        <mc:AlternateContent xmlns:mc="http://schemas.openxmlformats.org/markup-compatibility/2006" xmlns:p14="http://schemas.microsoft.com/office/powerpoint/2010/main">
          <mc:Choice Requires="p14">
            <p:contentPart p14:bwMode="auto" r:id="rId131">
              <p14:nvContentPartPr>
                <p14:cNvPr id="222" name="Ink 221">
                  <a:extLst>
                    <a:ext uri="{FF2B5EF4-FFF2-40B4-BE49-F238E27FC236}">
                      <a16:creationId xmlns:a16="http://schemas.microsoft.com/office/drawing/2014/main" id="{9FFFFD95-9353-F7F6-2FFB-B79057E5479B}"/>
                    </a:ext>
                  </a:extLst>
                </p14:cNvPr>
                <p14:cNvContentPartPr/>
                <p14:nvPr/>
              </p14:nvContentPartPr>
              <p14:xfrm>
                <a:off x="1849688" y="9119252"/>
                <a:ext cx="7560" cy="119160"/>
              </p14:xfrm>
            </p:contentPart>
          </mc:Choice>
          <mc:Fallback xmlns="">
            <p:pic>
              <p:nvPicPr>
                <p:cNvPr id="222" name="Ink 221">
                  <a:extLst>
                    <a:ext uri="{FF2B5EF4-FFF2-40B4-BE49-F238E27FC236}">
                      <a16:creationId xmlns:a16="http://schemas.microsoft.com/office/drawing/2014/main" id="{9FFFFD95-9353-F7F6-2FFB-B79057E5479B}"/>
                    </a:ext>
                  </a:extLst>
                </p:cNvPr>
                <p:cNvPicPr/>
                <p:nvPr/>
              </p:nvPicPr>
              <p:blipFill>
                <a:blip r:embed="rId132"/>
                <a:stretch>
                  <a:fillRect/>
                </a:stretch>
              </p:blipFill>
              <p:spPr>
                <a:xfrm>
                  <a:off x="1832048" y="9101612"/>
                  <a:ext cx="43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23" name="Ink 222">
                  <a:extLst>
                    <a:ext uri="{FF2B5EF4-FFF2-40B4-BE49-F238E27FC236}">
                      <a16:creationId xmlns:a16="http://schemas.microsoft.com/office/drawing/2014/main" id="{23BBCC4D-A4B8-36D0-8F33-5C61447C8DAE}"/>
                    </a:ext>
                  </a:extLst>
                </p14:cNvPr>
                <p14:cNvContentPartPr/>
                <p14:nvPr/>
              </p14:nvContentPartPr>
              <p14:xfrm>
                <a:off x="1991168" y="9199172"/>
                <a:ext cx="113400" cy="262080"/>
              </p14:xfrm>
            </p:contentPart>
          </mc:Choice>
          <mc:Fallback xmlns="">
            <p:pic>
              <p:nvPicPr>
                <p:cNvPr id="223" name="Ink 222">
                  <a:extLst>
                    <a:ext uri="{FF2B5EF4-FFF2-40B4-BE49-F238E27FC236}">
                      <a16:creationId xmlns:a16="http://schemas.microsoft.com/office/drawing/2014/main" id="{23BBCC4D-A4B8-36D0-8F33-5C61447C8DAE}"/>
                    </a:ext>
                  </a:extLst>
                </p:cNvPr>
                <p:cNvPicPr/>
                <p:nvPr/>
              </p:nvPicPr>
              <p:blipFill>
                <a:blip r:embed="rId134"/>
                <a:stretch>
                  <a:fillRect/>
                </a:stretch>
              </p:blipFill>
              <p:spPr>
                <a:xfrm>
                  <a:off x="1973168" y="9181532"/>
                  <a:ext cx="149040" cy="297720"/>
                </a:xfrm>
                <a:prstGeom prst="rect">
                  <a:avLst/>
                </a:prstGeom>
              </p:spPr>
            </p:pic>
          </mc:Fallback>
        </mc:AlternateContent>
      </p:grpSp>
      <p:grpSp>
        <p:nvGrpSpPr>
          <p:cNvPr id="229" name="Group 228">
            <a:extLst>
              <a:ext uri="{FF2B5EF4-FFF2-40B4-BE49-F238E27FC236}">
                <a16:creationId xmlns:a16="http://schemas.microsoft.com/office/drawing/2014/main" id="{A95CE6B3-9FA3-9921-2383-2BE137E7BFBD}"/>
              </a:ext>
            </a:extLst>
          </p:cNvPr>
          <p:cNvGrpSpPr/>
          <p:nvPr/>
        </p:nvGrpSpPr>
        <p:grpSpPr>
          <a:xfrm>
            <a:off x="581408" y="6835052"/>
            <a:ext cx="856800" cy="524160"/>
            <a:chOff x="581408" y="6835052"/>
            <a:chExt cx="856800" cy="524160"/>
          </a:xfrm>
        </p:grpSpPr>
        <mc:AlternateContent xmlns:mc="http://schemas.openxmlformats.org/markup-compatibility/2006" xmlns:p14="http://schemas.microsoft.com/office/powerpoint/2010/main">
          <mc:Choice Requires="p14">
            <p:contentPart p14:bwMode="auto" r:id="rId135">
              <p14:nvContentPartPr>
                <p14:cNvPr id="225" name="Ink 224">
                  <a:extLst>
                    <a:ext uri="{FF2B5EF4-FFF2-40B4-BE49-F238E27FC236}">
                      <a16:creationId xmlns:a16="http://schemas.microsoft.com/office/drawing/2014/main" id="{227994F8-D0B2-B3E5-5AB8-0DC67C4E3444}"/>
                    </a:ext>
                  </a:extLst>
                </p14:cNvPr>
                <p14:cNvContentPartPr/>
                <p14:nvPr/>
              </p14:nvContentPartPr>
              <p14:xfrm>
                <a:off x="581408" y="6926132"/>
                <a:ext cx="240120" cy="112680"/>
              </p14:xfrm>
            </p:contentPart>
          </mc:Choice>
          <mc:Fallback xmlns="">
            <p:pic>
              <p:nvPicPr>
                <p:cNvPr id="225" name="Ink 224">
                  <a:extLst>
                    <a:ext uri="{FF2B5EF4-FFF2-40B4-BE49-F238E27FC236}">
                      <a16:creationId xmlns:a16="http://schemas.microsoft.com/office/drawing/2014/main" id="{227994F8-D0B2-B3E5-5AB8-0DC67C4E3444}"/>
                    </a:ext>
                  </a:extLst>
                </p:cNvPr>
                <p:cNvPicPr/>
                <p:nvPr/>
              </p:nvPicPr>
              <p:blipFill>
                <a:blip r:embed="rId136"/>
                <a:stretch>
                  <a:fillRect/>
                </a:stretch>
              </p:blipFill>
              <p:spPr>
                <a:xfrm>
                  <a:off x="563408" y="6908492"/>
                  <a:ext cx="275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6" name="Ink 225">
                  <a:extLst>
                    <a:ext uri="{FF2B5EF4-FFF2-40B4-BE49-F238E27FC236}">
                      <a16:creationId xmlns:a16="http://schemas.microsoft.com/office/drawing/2014/main" id="{FDDAEDCB-4E7F-28B7-FB7D-5E46BB97288E}"/>
                    </a:ext>
                  </a:extLst>
                </p14:cNvPr>
                <p14:cNvContentPartPr/>
                <p14:nvPr/>
              </p14:nvContentPartPr>
              <p14:xfrm>
                <a:off x="774728" y="6835052"/>
                <a:ext cx="479880" cy="444600"/>
              </p14:xfrm>
            </p:contentPart>
          </mc:Choice>
          <mc:Fallback xmlns="">
            <p:pic>
              <p:nvPicPr>
                <p:cNvPr id="226" name="Ink 225">
                  <a:extLst>
                    <a:ext uri="{FF2B5EF4-FFF2-40B4-BE49-F238E27FC236}">
                      <a16:creationId xmlns:a16="http://schemas.microsoft.com/office/drawing/2014/main" id="{FDDAEDCB-4E7F-28B7-FB7D-5E46BB97288E}"/>
                    </a:ext>
                  </a:extLst>
                </p:cNvPr>
                <p:cNvPicPr/>
                <p:nvPr/>
              </p:nvPicPr>
              <p:blipFill>
                <a:blip r:embed="rId138"/>
                <a:stretch>
                  <a:fillRect/>
                </a:stretch>
              </p:blipFill>
              <p:spPr>
                <a:xfrm>
                  <a:off x="756728" y="6817412"/>
                  <a:ext cx="515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7" name="Ink 226">
                  <a:extLst>
                    <a:ext uri="{FF2B5EF4-FFF2-40B4-BE49-F238E27FC236}">
                      <a16:creationId xmlns:a16="http://schemas.microsoft.com/office/drawing/2014/main" id="{022F2504-3611-121C-D0EC-4205C9EFAD51}"/>
                    </a:ext>
                  </a:extLst>
                </p14:cNvPr>
                <p14:cNvContentPartPr/>
                <p14:nvPr/>
              </p14:nvContentPartPr>
              <p14:xfrm>
                <a:off x="1001528" y="7183172"/>
                <a:ext cx="193320" cy="176040"/>
              </p14:xfrm>
            </p:contentPart>
          </mc:Choice>
          <mc:Fallback xmlns="">
            <p:pic>
              <p:nvPicPr>
                <p:cNvPr id="227" name="Ink 226">
                  <a:extLst>
                    <a:ext uri="{FF2B5EF4-FFF2-40B4-BE49-F238E27FC236}">
                      <a16:creationId xmlns:a16="http://schemas.microsoft.com/office/drawing/2014/main" id="{022F2504-3611-121C-D0EC-4205C9EFAD51}"/>
                    </a:ext>
                  </a:extLst>
                </p:cNvPr>
                <p:cNvPicPr/>
                <p:nvPr/>
              </p:nvPicPr>
              <p:blipFill>
                <a:blip r:embed="rId140"/>
                <a:stretch>
                  <a:fillRect/>
                </a:stretch>
              </p:blipFill>
              <p:spPr>
                <a:xfrm>
                  <a:off x="983888" y="7165532"/>
                  <a:ext cx="228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8" name="Ink 227">
                  <a:extLst>
                    <a:ext uri="{FF2B5EF4-FFF2-40B4-BE49-F238E27FC236}">
                      <a16:creationId xmlns:a16="http://schemas.microsoft.com/office/drawing/2014/main" id="{9E3BD145-018A-EB51-35D7-BDBAAF83E7D5}"/>
                    </a:ext>
                  </a:extLst>
                </p14:cNvPr>
                <p14:cNvContentPartPr/>
                <p14:nvPr/>
              </p14:nvContentPartPr>
              <p14:xfrm>
                <a:off x="1337768" y="7011452"/>
                <a:ext cx="100440" cy="222120"/>
              </p14:xfrm>
            </p:contentPart>
          </mc:Choice>
          <mc:Fallback xmlns="">
            <p:pic>
              <p:nvPicPr>
                <p:cNvPr id="228" name="Ink 227">
                  <a:extLst>
                    <a:ext uri="{FF2B5EF4-FFF2-40B4-BE49-F238E27FC236}">
                      <a16:creationId xmlns:a16="http://schemas.microsoft.com/office/drawing/2014/main" id="{9E3BD145-018A-EB51-35D7-BDBAAF83E7D5}"/>
                    </a:ext>
                  </a:extLst>
                </p:cNvPr>
                <p:cNvPicPr/>
                <p:nvPr/>
              </p:nvPicPr>
              <p:blipFill>
                <a:blip r:embed="rId142"/>
                <a:stretch>
                  <a:fillRect/>
                </a:stretch>
              </p:blipFill>
              <p:spPr>
                <a:xfrm>
                  <a:off x="1320128" y="6993812"/>
                  <a:ext cx="136080" cy="257760"/>
                </a:xfrm>
                <a:prstGeom prst="rect">
                  <a:avLst/>
                </a:prstGeom>
              </p:spPr>
            </p:pic>
          </mc:Fallback>
        </mc:AlternateContent>
      </p:grpSp>
      <p:grpSp>
        <p:nvGrpSpPr>
          <p:cNvPr id="234" name="Group 233">
            <a:extLst>
              <a:ext uri="{FF2B5EF4-FFF2-40B4-BE49-F238E27FC236}">
                <a16:creationId xmlns:a16="http://schemas.microsoft.com/office/drawing/2014/main" id="{94D9B632-4222-6B14-D5A4-D95BF89F0DB8}"/>
              </a:ext>
            </a:extLst>
          </p:cNvPr>
          <p:cNvGrpSpPr/>
          <p:nvPr/>
        </p:nvGrpSpPr>
        <p:grpSpPr>
          <a:xfrm>
            <a:off x="2415608" y="6629852"/>
            <a:ext cx="661680" cy="637200"/>
            <a:chOff x="2415608" y="6629852"/>
            <a:chExt cx="661680" cy="637200"/>
          </a:xfrm>
        </p:grpSpPr>
        <mc:AlternateContent xmlns:mc="http://schemas.openxmlformats.org/markup-compatibility/2006" xmlns:p14="http://schemas.microsoft.com/office/powerpoint/2010/main">
          <mc:Choice Requires="p14">
            <p:contentPart p14:bwMode="auto" r:id="rId143">
              <p14:nvContentPartPr>
                <p14:cNvPr id="230" name="Ink 229">
                  <a:extLst>
                    <a:ext uri="{FF2B5EF4-FFF2-40B4-BE49-F238E27FC236}">
                      <a16:creationId xmlns:a16="http://schemas.microsoft.com/office/drawing/2014/main" id="{E3F28050-58B3-E6DE-2CBC-D2E3251BE907}"/>
                    </a:ext>
                  </a:extLst>
                </p14:cNvPr>
                <p14:cNvContentPartPr/>
                <p14:nvPr/>
              </p14:nvContentPartPr>
              <p14:xfrm>
                <a:off x="2415608" y="6629852"/>
                <a:ext cx="542520" cy="415440"/>
              </p14:xfrm>
            </p:contentPart>
          </mc:Choice>
          <mc:Fallback xmlns="">
            <p:pic>
              <p:nvPicPr>
                <p:cNvPr id="230" name="Ink 229">
                  <a:extLst>
                    <a:ext uri="{FF2B5EF4-FFF2-40B4-BE49-F238E27FC236}">
                      <a16:creationId xmlns:a16="http://schemas.microsoft.com/office/drawing/2014/main" id="{E3F28050-58B3-E6DE-2CBC-D2E3251BE907}"/>
                    </a:ext>
                  </a:extLst>
                </p:cNvPr>
                <p:cNvPicPr/>
                <p:nvPr/>
              </p:nvPicPr>
              <p:blipFill>
                <a:blip r:embed="rId144"/>
                <a:stretch>
                  <a:fillRect/>
                </a:stretch>
              </p:blipFill>
              <p:spPr>
                <a:xfrm>
                  <a:off x="2397608" y="6612212"/>
                  <a:ext cx="5781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1" name="Ink 230">
                  <a:extLst>
                    <a:ext uri="{FF2B5EF4-FFF2-40B4-BE49-F238E27FC236}">
                      <a16:creationId xmlns:a16="http://schemas.microsoft.com/office/drawing/2014/main" id="{5D04FD77-35DE-B0CC-BB31-6061EC9AB440}"/>
                    </a:ext>
                  </a:extLst>
                </p14:cNvPr>
                <p14:cNvContentPartPr/>
                <p14:nvPr/>
              </p14:nvContentPartPr>
              <p14:xfrm>
                <a:off x="2495168" y="6988052"/>
                <a:ext cx="138600" cy="250560"/>
              </p14:xfrm>
            </p:contentPart>
          </mc:Choice>
          <mc:Fallback xmlns="">
            <p:pic>
              <p:nvPicPr>
                <p:cNvPr id="231" name="Ink 230">
                  <a:extLst>
                    <a:ext uri="{FF2B5EF4-FFF2-40B4-BE49-F238E27FC236}">
                      <a16:creationId xmlns:a16="http://schemas.microsoft.com/office/drawing/2014/main" id="{5D04FD77-35DE-B0CC-BB31-6061EC9AB440}"/>
                    </a:ext>
                  </a:extLst>
                </p:cNvPr>
                <p:cNvPicPr/>
                <p:nvPr/>
              </p:nvPicPr>
              <p:blipFill>
                <a:blip r:embed="rId146"/>
                <a:stretch>
                  <a:fillRect/>
                </a:stretch>
              </p:blipFill>
              <p:spPr>
                <a:xfrm>
                  <a:off x="2477168" y="6970052"/>
                  <a:ext cx="1742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2" name="Ink 231">
                  <a:extLst>
                    <a:ext uri="{FF2B5EF4-FFF2-40B4-BE49-F238E27FC236}">
                      <a16:creationId xmlns:a16="http://schemas.microsoft.com/office/drawing/2014/main" id="{3D76F401-0606-9F2C-11FF-5E063B210EEA}"/>
                    </a:ext>
                  </a:extLst>
                </p14:cNvPr>
                <p14:cNvContentPartPr/>
                <p14:nvPr/>
              </p14:nvContentPartPr>
              <p14:xfrm>
                <a:off x="2694608" y="7175612"/>
                <a:ext cx="382680" cy="91440"/>
              </p14:xfrm>
            </p:contentPart>
          </mc:Choice>
          <mc:Fallback xmlns="">
            <p:pic>
              <p:nvPicPr>
                <p:cNvPr id="232" name="Ink 231">
                  <a:extLst>
                    <a:ext uri="{FF2B5EF4-FFF2-40B4-BE49-F238E27FC236}">
                      <a16:creationId xmlns:a16="http://schemas.microsoft.com/office/drawing/2014/main" id="{3D76F401-0606-9F2C-11FF-5E063B210EEA}"/>
                    </a:ext>
                  </a:extLst>
                </p:cNvPr>
                <p:cNvPicPr/>
                <p:nvPr/>
              </p:nvPicPr>
              <p:blipFill>
                <a:blip r:embed="rId148"/>
                <a:stretch>
                  <a:fillRect/>
                </a:stretch>
              </p:blipFill>
              <p:spPr>
                <a:xfrm>
                  <a:off x="2676608" y="7157972"/>
                  <a:ext cx="41832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233" name="Ink 232">
                <a:extLst>
                  <a:ext uri="{FF2B5EF4-FFF2-40B4-BE49-F238E27FC236}">
                    <a16:creationId xmlns:a16="http://schemas.microsoft.com/office/drawing/2014/main" id="{A6596598-F80C-5F85-1B3F-3C8349D03C48}"/>
                  </a:ext>
                </a:extLst>
              </p14:cNvPr>
              <p14:cNvContentPartPr/>
              <p14:nvPr/>
            </p14:nvContentPartPr>
            <p14:xfrm>
              <a:off x="2850128" y="7401692"/>
              <a:ext cx="217800" cy="72000"/>
            </p14:xfrm>
          </p:contentPart>
        </mc:Choice>
        <mc:Fallback xmlns="">
          <p:pic>
            <p:nvPicPr>
              <p:cNvPr id="233" name="Ink 232">
                <a:extLst>
                  <a:ext uri="{FF2B5EF4-FFF2-40B4-BE49-F238E27FC236}">
                    <a16:creationId xmlns:a16="http://schemas.microsoft.com/office/drawing/2014/main" id="{A6596598-F80C-5F85-1B3F-3C8349D03C48}"/>
                  </a:ext>
                </a:extLst>
              </p:cNvPr>
              <p:cNvPicPr/>
              <p:nvPr/>
            </p:nvPicPr>
            <p:blipFill>
              <a:blip r:embed="rId150"/>
              <a:stretch>
                <a:fillRect/>
              </a:stretch>
            </p:blipFill>
            <p:spPr>
              <a:xfrm>
                <a:off x="2832128" y="7383692"/>
                <a:ext cx="253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35" name="Ink 234">
                <a:extLst>
                  <a:ext uri="{FF2B5EF4-FFF2-40B4-BE49-F238E27FC236}">
                    <a16:creationId xmlns:a16="http://schemas.microsoft.com/office/drawing/2014/main" id="{9CC6BBA4-656B-8ED0-1D99-E37DA3EC70E3}"/>
                  </a:ext>
                </a:extLst>
              </p14:cNvPr>
              <p14:cNvContentPartPr/>
              <p14:nvPr/>
            </p14:nvContentPartPr>
            <p14:xfrm>
              <a:off x="1853648" y="6713732"/>
              <a:ext cx="56160" cy="86040"/>
            </p14:xfrm>
          </p:contentPart>
        </mc:Choice>
        <mc:Fallback xmlns="">
          <p:pic>
            <p:nvPicPr>
              <p:cNvPr id="235" name="Ink 234">
                <a:extLst>
                  <a:ext uri="{FF2B5EF4-FFF2-40B4-BE49-F238E27FC236}">
                    <a16:creationId xmlns:a16="http://schemas.microsoft.com/office/drawing/2014/main" id="{9CC6BBA4-656B-8ED0-1D99-E37DA3EC70E3}"/>
                  </a:ext>
                </a:extLst>
              </p:cNvPr>
              <p:cNvPicPr/>
              <p:nvPr/>
            </p:nvPicPr>
            <p:blipFill>
              <a:blip r:embed="rId152"/>
              <a:stretch>
                <a:fillRect/>
              </a:stretch>
            </p:blipFill>
            <p:spPr>
              <a:xfrm>
                <a:off x="1835648" y="6696092"/>
                <a:ext cx="91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6" name="Ink 235">
                <a:extLst>
                  <a:ext uri="{FF2B5EF4-FFF2-40B4-BE49-F238E27FC236}">
                    <a16:creationId xmlns:a16="http://schemas.microsoft.com/office/drawing/2014/main" id="{BCBE884C-1AE6-402C-EF91-2695E81D21C4}"/>
                  </a:ext>
                </a:extLst>
              </p14:cNvPr>
              <p14:cNvContentPartPr/>
              <p14:nvPr/>
            </p14:nvContentPartPr>
            <p14:xfrm>
              <a:off x="354608" y="7836572"/>
              <a:ext cx="482760" cy="87120"/>
            </p14:xfrm>
          </p:contentPart>
        </mc:Choice>
        <mc:Fallback xmlns="">
          <p:pic>
            <p:nvPicPr>
              <p:cNvPr id="236" name="Ink 235">
                <a:extLst>
                  <a:ext uri="{FF2B5EF4-FFF2-40B4-BE49-F238E27FC236}">
                    <a16:creationId xmlns:a16="http://schemas.microsoft.com/office/drawing/2014/main" id="{BCBE884C-1AE6-402C-EF91-2695E81D21C4}"/>
                  </a:ext>
                </a:extLst>
              </p:cNvPr>
              <p:cNvPicPr/>
              <p:nvPr/>
            </p:nvPicPr>
            <p:blipFill>
              <a:blip r:embed="rId154"/>
              <a:stretch>
                <a:fillRect/>
              </a:stretch>
            </p:blipFill>
            <p:spPr>
              <a:xfrm>
                <a:off x="336608" y="7818932"/>
                <a:ext cx="518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7" name="Ink 236">
                <a:extLst>
                  <a:ext uri="{FF2B5EF4-FFF2-40B4-BE49-F238E27FC236}">
                    <a16:creationId xmlns:a16="http://schemas.microsoft.com/office/drawing/2014/main" id="{390260F4-3CD1-20C5-3489-574E826189D6}"/>
                  </a:ext>
                </a:extLst>
              </p14:cNvPr>
              <p14:cNvContentPartPr/>
              <p14:nvPr/>
            </p14:nvContentPartPr>
            <p14:xfrm>
              <a:off x="559088" y="8083172"/>
              <a:ext cx="147960" cy="50760"/>
            </p14:xfrm>
          </p:contentPart>
        </mc:Choice>
        <mc:Fallback xmlns="">
          <p:pic>
            <p:nvPicPr>
              <p:cNvPr id="237" name="Ink 236">
                <a:extLst>
                  <a:ext uri="{FF2B5EF4-FFF2-40B4-BE49-F238E27FC236}">
                    <a16:creationId xmlns:a16="http://schemas.microsoft.com/office/drawing/2014/main" id="{390260F4-3CD1-20C5-3489-574E826189D6}"/>
                  </a:ext>
                </a:extLst>
              </p:cNvPr>
              <p:cNvPicPr/>
              <p:nvPr/>
            </p:nvPicPr>
            <p:blipFill>
              <a:blip r:embed="rId156"/>
              <a:stretch>
                <a:fillRect/>
              </a:stretch>
            </p:blipFill>
            <p:spPr>
              <a:xfrm>
                <a:off x="541448" y="8065532"/>
                <a:ext cx="18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0" name="Ink 69">
                <a:extLst>
                  <a:ext uri="{FF2B5EF4-FFF2-40B4-BE49-F238E27FC236}">
                    <a16:creationId xmlns:a16="http://schemas.microsoft.com/office/drawing/2014/main" id="{BCB3CF52-4D02-C614-1D72-BAC4CBA882B1}"/>
                  </a:ext>
                </a:extLst>
              </p14:cNvPr>
              <p14:cNvContentPartPr/>
              <p14:nvPr/>
            </p14:nvContentPartPr>
            <p14:xfrm>
              <a:off x="5145488" y="7845932"/>
              <a:ext cx="198720" cy="44640"/>
            </p14:xfrm>
          </p:contentPart>
        </mc:Choice>
        <mc:Fallback xmlns="">
          <p:pic>
            <p:nvPicPr>
              <p:cNvPr id="70" name="Ink 69">
                <a:extLst>
                  <a:ext uri="{FF2B5EF4-FFF2-40B4-BE49-F238E27FC236}">
                    <a16:creationId xmlns:a16="http://schemas.microsoft.com/office/drawing/2014/main" id="{BCB3CF52-4D02-C614-1D72-BAC4CBA882B1}"/>
                  </a:ext>
                </a:extLst>
              </p:cNvPr>
              <p:cNvPicPr/>
              <p:nvPr/>
            </p:nvPicPr>
            <p:blipFill>
              <a:blip r:embed="rId158"/>
              <a:stretch>
                <a:fillRect/>
              </a:stretch>
            </p:blipFill>
            <p:spPr>
              <a:xfrm>
                <a:off x="5127848" y="7828292"/>
                <a:ext cx="234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2FC73C81-2C32-0845-E0E7-4273C2CA5945}"/>
                  </a:ext>
                </a:extLst>
              </p14:cNvPr>
              <p14:cNvContentPartPr/>
              <p14:nvPr/>
            </p14:nvContentPartPr>
            <p14:xfrm>
              <a:off x="5234408" y="7739012"/>
              <a:ext cx="137160" cy="150120"/>
            </p14:xfrm>
          </p:contentPart>
        </mc:Choice>
        <mc:Fallback xmlns="">
          <p:pic>
            <p:nvPicPr>
              <p:cNvPr id="71" name="Ink 70">
                <a:extLst>
                  <a:ext uri="{FF2B5EF4-FFF2-40B4-BE49-F238E27FC236}">
                    <a16:creationId xmlns:a16="http://schemas.microsoft.com/office/drawing/2014/main" id="{2FC73C81-2C32-0845-E0E7-4273C2CA5945}"/>
                  </a:ext>
                </a:extLst>
              </p:cNvPr>
              <p:cNvPicPr/>
              <p:nvPr/>
            </p:nvPicPr>
            <p:blipFill>
              <a:blip r:embed="rId160"/>
              <a:stretch>
                <a:fillRect/>
              </a:stretch>
            </p:blipFill>
            <p:spPr>
              <a:xfrm>
                <a:off x="5216408" y="7721372"/>
                <a:ext cx="172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BD25CE0F-7D1B-3CF4-63E6-9DD08FAD2160}"/>
                  </a:ext>
                </a:extLst>
              </p14:cNvPr>
              <p14:cNvContentPartPr/>
              <p14:nvPr/>
            </p14:nvContentPartPr>
            <p14:xfrm>
              <a:off x="5584688" y="7883372"/>
              <a:ext cx="271800" cy="56520"/>
            </p14:xfrm>
          </p:contentPart>
        </mc:Choice>
        <mc:Fallback xmlns="">
          <p:pic>
            <p:nvPicPr>
              <p:cNvPr id="72" name="Ink 71">
                <a:extLst>
                  <a:ext uri="{FF2B5EF4-FFF2-40B4-BE49-F238E27FC236}">
                    <a16:creationId xmlns:a16="http://schemas.microsoft.com/office/drawing/2014/main" id="{BD25CE0F-7D1B-3CF4-63E6-9DD08FAD2160}"/>
                  </a:ext>
                </a:extLst>
              </p:cNvPr>
              <p:cNvPicPr/>
              <p:nvPr/>
            </p:nvPicPr>
            <p:blipFill>
              <a:blip r:embed="rId162"/>
              <a:stretch>
                <a:fillRect/>
              </a:stretch>
            </p:blipFill>
            <p:spPr>
              <a:xfrm>
                <a:off x="5567048" y="7865372"/>
                <a:ext cx="30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ADC72A21-B735-38D4-4845-CEBD22C86CC3}"/>
                  </a:ext>
                </a:extLst>
              </p14:cNvPr>
              <p14:cNvContentPartPr/>
              <p14:nvPr/>
            </p14:nvContentPartPr>
            <p14:xfrm>
              <a:off x="5591168" y="7949252"/>
              <a:ext cx="200520" cy="114480"/>
            </p14:xfrm>
          </p:contentPart>
        </mc:Choice>
        <mc:Fallback xmlns="">
          <p:pic>
            <p:nvPicPr>
              <p:cNvPr id="73" name="Ink 72">
                <a:extLst>
                  <a:ext uri="{FF2B5EF4-FFF2-40B4-BE49-F238E27FC236}">
                    <a16:creationId xmlns:a16="http://schemas.microsoft.com/office/drawing/2014/main" id="{ADC72A21-B735-38D4-4845-CEBD22C86CC3}"/>
                  </a:ext>
                </a:extLst>
              </p:cNvPr>
              <p:cNvPicPr/>
              <p:nvPr/>
            </p:nvPicPr>
            <p:blipFill>
              <a:blip r:embed="rId164"/>
              <a:stretch>
                <a:fillRect/>
              </a:stretch>
            </p:blipFill>
            <p:spPr>
              <a:xfrm>
                <a:off x="5573528" y="7931252"/>
                <a:ext cx="236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8" name="Ink 237">
                <a:extLst>
                  <a:ext uri="{FF2B5EF4-FFF2-40B4-BE49-F238E27FC236}">
                    <a16:creationId xmlns:a16="http://schemas.microsoft.com/office/drawing/2014/main" id="{0130880B-173F-C9B4-9703-377F4D1BB4DA}"/>
                  </a:ext>
                </a:extLst>
              </p14:cNvPr>
              <p14:cNvContentPartPr/>
              <p14:nvPr/>
            </p14:nvContentPartPr>
            <p14:xfrm>
              <a:off x="4130288" y="7718852"/>
              <a:ext cx="325800" cy="182880"/>
            </p14:xfrm>
          </p:contentPart>
        </mc:Choice>
        <mc:Fallback xmlns="">
          <p:pic>
            <p:nvPicPr>
              <p:cNvPr id="238" name="Ink 237">
                <a:extLst>
                  <a:ext uri="{FF2B5EF4-FFF2-40B4-BE49-F238E27FC236}">
                    <a16:creationId xmlns:a16="http://schemas.microsoft.com/office/drawing/2014/main" id="{0130880B-173F-C9B4-9703-377F4D1BB4DA}"/>
                  </a:ext>
                </a:extLst>
              </p:cNvPr>
              <p:cNvPicPr/>
              <p:nvPr/>
            </p:nvPicPr>
            <p:blipFill>
              <a:blip r:embed="rId166"/>
              <a:stretch>
                <a:fillRect/>
              </a:stretch>
            </p:blipFill>
            <p:spPr>
              <a:xfrm>
                <a:off x="4112648" y="7701212"/>
                <a:ext cx="361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9" name="Ink 238">
                <a:extLst>
                  <a:ext uri="{FF2B5EF4-FFF2-40B4-BE49-F238E27FC236}">
                    <a16:creationId xmlns:a16="http://schemas.microsoft.com/office/drawing/2014/main" id="{B2D45EE3-A84C-D2A8-AA50-1DB6112003B1}"/>
                  </a:ext>
                </a:extLst>
              </p14:cNvPr>
              <p14:cNvContentPartPr/>
              <p14:nvPr/>
            </p14:nvContentPartPr>
            <p14:xfrm>
              <a:off x="4310648" y="7340852"/>
              <a:ext cx="200520" cy="306360"/>
            </p14:xfrm>
          </p:contentPart>
        </mc:Choice>
        <mc:Fallback xmlns="">
          <p:pic>
            <p:nvPicPr>
              <p:cNvPr id="239" name="Ink 238">
                <a:extLst>
                  <a:ext uri="{FF2B5EF4-FFF2-40B4-BE49-F238E27FC236}">
                    <a16:creationId xmlns:a16="http://schemas.microsoft.com/office/drawing/2014/main" id="{B2D45EE3-A84C-D2A8-AA50-1DB6112003B1}"/>
                  </a:ext>
                </a:extLst>
              </p:cNvPr>
              <p:cNvPicPr/>
              <p:nvPr/>
            </p:nvPicPr>
            <p:blipFill>
              <a:blip r:embed="rId168"/>
              <a:stretch>
                <a:fillRect/>
              </a:stretch>
            </p:blipFill>
            <p:spPr>
              <a:xfrm>
                <a:off x="4293008" y="7323212"/>
                <a:ext cx="2361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0" name="Ink 239">
                <a:extLst>
                  <a:ext uri="{FF2B5EF4-FFF2-40B4-BE49-F238E27FC236}">
                    <a16:creationId xmlns:a16="http://schemas.microsoft.com/office/drawing/2014/main" id="{DAE23CEC-D7F3-083C-4EAC-AF1583BE3A32}"/>
                  </a:ext>
                </a:extLst>
              </p14:cNvPr>
              <p14:cNvContentPartPr/>
              <p14:nvPr/>
            </p14:nvContentPartPr>
            <p14:xfrm>
              <a:off x="4631768" y="6864212"/>
              <a:ext cx="484920" cy="357840"/>
            </p14:xfrm>
          </p:contentPart>
        </mc:Choice>
        <mc:Fallback xmlns="">
          <p:pic>
            <p:nvPicPr>
              <p:cNvPr id="240" name="Ink 239">
                <a:extLst>
                  <a:ext uri="{FF2B5EF4-FFF2-40B4-BE49-F238E27FC236}">
                    <a16:creationId xmlns:a16="http://schemas.microsoft.com/office/drawing/2014/main" id="{DAE23CEC-D7F3-083C-4EAC-AF1583BE3A32}"/>
                  </a:ext>
                </a:extLst>
              </p:cNvPr>
              <p:cNvPicPr/>
              <p:nvPr/>
            </p:nvPicPr>
            <p:blipFill>
              <a:blip r:embed="rId170"/>
              <a:stretch>
                <a:fillRect/>
              </a:stretch>
            </p:blipFill>
            <p:spPr>
              <a:xfrm>
                <a:off x="4614128" y="6846212"/>
                <a:ext cx="5205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1" name="Ink 240">
                <a:extLst>
                  <a:ext uri="{FF2B5EF4-FFF2-40B4-BE49-F238E27FC236}">
                    <a16:creationId xmlns:a16="http://schemas.microsoft.com/office/drawing/2014/main" id="{FE5507C2-57EB-23FB-2674-1320160F52D5}"/>
                  </a:ext>
                </a:extLst>
              </p14:cNvPr>
              <p14:cNvContentPartPr/>
              <p14:nvPr/>
            </p14:nvContentPartPr>
            <p14:xfrm>
              <a:off x="4592168" y="7236092"/>
              <a:ext cx="90360" cy="145800"/>
            </p14:xfrm>
          </p:contentPart>
        </mc:Choice>
        <mc:Fallback xmlns="">
          <p:pic>
            <p:nvPicPr>
              <p:cNvPr id="241" name="Ink 240">
                <a:extLst>
                  <a:ext uri="{FF2B5EF4-FFF2-40B4-BE49-F238E27FC236}">
                    <a16:creationId xmlns:a16="http://schemas.microsoft.com/office/drawing/2014/main" id="{FE5507C2-57EB-23FB-2674-1320160F52D5}"/>
                  </a:ext>
                </a:extLst>
              </p:cNvPr>
              <p:cNvPicPr/>
              <p:nvPr/>
            </p:nvPicPr>
            <p:blipFill>
              <a:blip r:embed="rId172"/>
              <a:stretch>
                <a:fillRect/>
              </a:stretch>
            </p:blipFill>
            <p:spPr>
              <a:xfrm>
                <a:off x="4574168" y="7218092"/>
                <a:ext cx="126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5" name="Ink 244">
                <a:extLst>
                  <a:ext uri="{FF2B5EF4-FFF2-40B4-BE49-F238E27FC236}">
                    <a16:creationId xmlns:a16="http://schemas.microsoft.com/office/drawing/2014/main" id="{84C4C1F4-C2CC-620B-01CF-834A260A6021}"/>
                  </a:ext>
                </a:extLst>
              </p14:cNvPr>
              <p14:cNvContentPartPr/>
              <p14:nvPr/>
            </p14:nvContentPartPr>
            <p14:xfrm>
              <a:off x="4185008" y="7382612"/>
              <a:ext cx="146880" cy="344880"/>
            </p14:xfrm>
          </p:contentPart>
        </mc:Choice>
        <mc:Fallback xmlns="">
          <p:pic>
            <p:nvPicPr>
              <p:cNvPr id="245" name="Ink 244">
                <a:extLst>
                  <a:ext uri="{FF2B5EF4-FFF2-40B4-BE49-F238E27FC236}">
                    <a16:creationId xmlns:a16="http://schemas.microsoft.com/office/drawing/2014/main" id="{84C4C1F4-C2CC-620B-01CF-834A260A6021}"/>
                  </a:ext>
                </a:extLst>
              </p:cNvPr>
              <p:cNvPicPr/>
              <p:nvPr/>
            </p:nvPicPr>
            <p:blipFill>
              <a:blip r:embed="rId174"/>
              <a:stretch>
                <a:fillRect/>
              </a:stretch>
            </p:blipFill>
            <p:spPr>
              <a:xfrm>
                <a:off x="4167368" y="7364972"/>
                <a:ext cx="182520" cy="380520"/>
              </a:xfrm>
              <a:prstGeom prst="rect">
                <a:avLst/>
              </a:prstGeom>
            </p:spPr>
          </p:pic>
        </mc:Fallback>
      </mc:AlternateContent>
      <p:grpSp>
        <p:nvGrpSpPr>
          <p:cNvPr id="253" name="Group 252">
            <a:extLst>
              <a:ext uri="{FF2B5EF4-FFF2-40B4-BE49-F238E27FC236}">
                <a16:creationId xmlns:a16="http://schemas.microsoft.com/office/drawing/2014/main" id="{E2696EA4-9838-08E2-F3B9-50DB5DB7780D}"/>
              </a:ext>
            </a:extLst>
          </p:cNvPr>
          <p:cNvGrpSpPr/>
          <p:nvPr/>
        </p:nvGrpSpPr>
        <p:grpSpPr>
          <a:xfrm>
            <a:off x="3791528" y="8109092"/>
            <a:ext cx="1723680" cy="1407240"/>
            <a:chOff x="3791528" y="8109092"/>
            <a:chExt cx="1723680" cy="1407240"/>
          </a:xfrm>
        </p:grpSpPr>
        <mc:AlternateContent xmlns:mc="http://schemas.openxmlformats.org/markup-compatibility/2006" xmlns:p14="http://schemas.microsoft.com/office/powerpoint/2010/main">
          <mc:Choice Requires="p14">
            <p:contentPart p14:bwMode="auto" r:id="rId175">
              <p14:nvContentPartPr>
                <p14:cNvPr id="66" name="Ink 65">
                  <a:extLst>
                    <a:ext uri="{FF2B5EF4-FFF2-40B4-BE49-F238E27FC236}">
                      <a16:creationId xmlns:a16="http://schemas.microsoft.com/office/drawing/2014/main" id="{0FFC3106-20CF-FFF1-D147-7975C05A84E4}"/>
                    </a:ext>
                  </a:extLst>
                </p14:cNvPr>
                <p14:cNvContentPartPr/>
                <p14:nvPr/>
              </p14:nvContentPartPr>
              <p14:xfrm>
                <a:off x="5169248" y="8320772"/>
                <a:ext cx="38520" cy="43200"/>
              </p14:xfrm>
            </p:contentPart>
          </mc:Choice>
          <mc:Fallback xmlns="">
            <p:pic>
              <p:nvPicPr>
                <p:cNvPr id="66" name="Ink 65">
                  <a:extLst>
                    <a:ext uri="{FF2B5EF4-FFF2-40B4-BE49-F238E27FC236}">
                      <a16:creationId xmlns:a16="http://schemas.microsoft.com/office/drawing/2014/main" id="{0FFC3106-20CF-FFF1-D147-7975C05A84E4}"/>
                    </a:ext>
                  </a:extLst>
                </p:cNvPr>
                <p:cNvPicPr/>
                <p:nvPr/>
              </p:nvPicPr>
              <p:blipFill>
                <a:blip r:embed="rId176"/>
                <a:stretch>
                  <a:fillRect/>
                </a:stretch>
              </p:blipFill>
              <p:spPr>
                <a:xfrm>
                  <a:off x="5151248" y="8303132"/>
                  <a:ext cx="74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7" name="Ink 66">
                  <a:extLst>
                    <a:ext uri="{FF2B5EF4-FFF2-40B4-BE49-F238E27FC236}">
                      <a16:creationId xmlns:a16="http://schemas.microsoft.com/office/drawing/2014/main" id="{3F4C0CF2-19A7-A93E-FB1C-5E47DFFEA0AE}"/>
                    </a:ext>
                  </a:extLst>
                </p14:cNvPr>
                <p14:cNvContentPartPr/>
                <p14:nvPr/>
              </p14:nvContentPartPr>
              <p14:xfrm>
                <a:off x="5390648" y="8275412"/>
                <a:ext cx="124560" cy="236520"/>
              </p14:xfrm>
            </p:contentPart>
          </mc:Choice>
          <mc:Fallback xmlns="">
            <p:pic>
              <p:nvPicPr>
                <p:cNvPr id="67" name="Ink 66">
                  <a:extLst>
                    <a:ext uri="{FF2B5EF4-FFF2-40B4-BE49-F238E27FC236}">
                      <a16:creationId xmlns:a16="http://schemas.microsoft.com/office/drawing/2014/main" id="{3F4C0CF2-19A7-A93E-FB1C-5E47DFFEA0AE}"/>
                    </a:ext>
                  </a:extLst>
                </p:cNvPr>
                <p:cNvPicPr/>
                <p:nvPr/>
              </p:nvPicPr>
              <p:blipFill>
                <a:blip r:embed="rId178"/>
                <a:stretch>
                  <a:fillRect/>
                </a:stretch>
              </p:blipFill>
              <p:spPr>
                <a:xfrm>
                  <a:off x="5372648" y="8257772"/>
                  <a:ext cx="160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8" name="Ink 67">
                  <a:extLst>
                    <a:ext uri="{FF2B5EF4-FFF2-40B4-BE49-F238E27FC236}">
                      <a16:creationId xmlns:a16="http://schemas.microsoft.com/office/drawing/2014/main" id="{CC1993E4-4F81-43E1-F35D-B155E412990F}"/>
                    </a:ext>
                  </a:extLst>
                </p14:cNvPr>
                <p14:cNvContentPartPr/>
                <p14:nvPr/>
              </p14:nvContentPartPr>
              <p14:xfrm>
                <a:off x="5077448" y="8461172"/>
                <a:ext cx="144360" cy="97200"/>
              </p14:xfrm>
            </p:contentPart>
          </mc:Choice>
          <mc:Fallback xmlns="">
            <p:pic>
              <p:nvPicPr>
                <p:cNvPr id="68" name="Ink 67">
                  <a:extLst>
                    <a:ext uri="{FF2B5EF4-FFF2-40B4-BE49-F238E27FC236}">
                      <a16:creationId xmlns:a16="http://schemas.microsoft.com/office/drawing/2014/main" id="{CC1993E4-4F81-43E1-F35D-B155E412990F}"/>
                    </a:ext>
                  </a:extLst>
                </p:cNvPr>
                <p:cNvPicPr/>
                <p:nvPr/>
              </p:nvPicPr>
              <p:blipFill>
                <a:blip r:embed="rId180"/>
                <a:stretch>
                  <a:fillRect/>
                </a:stretch>
              </p:blipFill>
              <p:spPr>
                <a:xfrm>
                  <a:off x="5059448" y="8443532"/>
                  <a:ext cx="180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7" name="Ink 76">
                  <a:extLst>
                    <a:ext uri="{FF2B5EF4-FFF2-40B4-BE49-F238E27FC236}">
                      <a16:creationId xmlns:a16="http://schemas.microsoft.com/office/drawing/2014/main" id="{442D3AEC-A32E-2400-1F9C-3EF6529FDD7B}"/>
                    </a:ext>
                  </a:extLst>
                </p14:cNvPr>
                <p14:cNvContentPartPr/>
                <p14:nvPr/>
              </p14:nvContentPartPr>
              <p14:xfrm>
                <a:off x="4368608" y="8135012"/>
                <a:ext cx="3600" cy="2160"/>
              </p14:xfrm>
            </p:contentPart>
          </mc:Choice>
          <mc:Fallback xmlns="">
            <p:pic>
              <p:nvPicPr>
                <p:cNvPr id="77" name="Ink 76">
                  <a:extLst>
                    <a:ext uri="{FF2B5EF4-FFF2-40B4-BE49-F238E27FC236}">
                      <a16:creationId xmlns:a16="http://schemas.microsoft.com/office/drawing/2014/main" id="{442D3AEC-A32E-2400-1F9C-3EF6529FDD7B}"/>
                    </a:ext>
                  </a:extLst>
                </p:cNvPr>
                <p:cNvPicPr/>
                <p:nvPr/>
              </p:nvPicPr>
              <p:blipFill>
                <a:blip r:embed="rId182"/>
                <a:stretch>
                  <a:fillRect/>
                </a:stretch>
              </p:blipFill>
              <p:spPr>
                <a:xfrm>
                  <a:off x="4350968" y="8117372"/>
                  <a:ext cx="39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8" name="Ink 77">
                  <a:extLst>
                    <a:ext uri="{FF2B5EF4-FFF2-40B4-BE49-F238E27FC236}">
                      <a16:creationId xmlns:a16="http://schemas.microsoft.com/office/drawing/2014/main" id="{DA0A2E48-A5F4-1D79-1A62-E1289D1B066E}"/>
                    </a:ext>
                  </a:extLst>
                </p14:cNvPr>
                <p14:cNvContentPartPr/>
                <p14:nvPr/>
              </p14:nvContentPartPr>
              <p14:xfrm>
                <a:off x="4281848" y="8119172"/>
                <a:ext cx="175680" cy="268920"/>
              </p14:xfrm>
            </p:contentPart>
          </mc:Choice>
          <mc:Fallback xmlns="">
            <p:pic>
              <p:nvPicPr>
                <p:cNvPr id="78" name="Ink 77">
                  <a:extLst>
                    <a:ext uri="{FF2B5EF4-FFF2-40B4-BE49-F238E27FC236}">
                      <a16:creationId xmlns:a16="http://schemas.microsoft.com/office/drawing/2014/main" id="{DA0A2E48-A5F4-1D79-1A62-E1289D1B066E}"/>
                    </a:ext>
                  </a:extLst>
                </p:cNvPr>
                <p:cNvPicPr/>
                <p:nvPr/>
              </p:nvPicPr>
              <p:blipFill>
                <a:blip r:embed="rId184"/>
                <a:stretch>
                  <a:fillRect/>
                </a:stretch>
              </p:blipFill>
              <p:spPr>
                <a:xfrm>
                  <a:off x="4264208" y="8101172"/>
                  <a:ext cx="211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9" name="Ink 78">
                  <a:extLst>
                    <a:ext uri="{FF2B5EF4-FFF2-40B4-BE49-F238E27FC236}">
                      <a16:creationId xmlns:a16="http://schemas.microsoft.com/office/drawing/2014/main" id="{82F14B08-74C6-52EE-3620-C80BD865367E}"/>
                    </a:ext>
                  </a:extLst>
                </p14:cNvPr>
                <p14:cNvContentPartPr/>
                <p14:nvPr/>
              </p14:nvContentPartPr>
              <p14:xfrm>
                <a:off x="4375808" y="8367572"/>
                <a:ext cx="9000" cy="2160"/>
              </p14:xfrm>
            </p:contentPart>
          </mc:Choice>
          <mc:Fallback xmlns="">
            <p:pic>
              <p:nvPicPr>
                <p:cNvPr id="79" name="Ink 78">
                  <a:extLst>
                    <a:ext uri="{FF2B5EF4-FFF2-40B4-BE49-F238E27FC236}">
                      <a16:creationId xmlns:a16="http://schemas.microsoft.com/office/drawing/2014/main" id="{82F14B08-74C6-52EE-3620-C80BD865367E}"/>
                    </a:ext>
                  </a:extLst>
                </p:cNvPr>
                <p:cNvPicPr/>
                <p:nvPr/>
              </p:nvPicPr>
              <p:blipFill>
                <a:blip r:embed="rId186"/>
                <a:stretch>
                  <a:fillRect/>
                </a:stretch>
              </p:blipFill>
              <p:spPr>
                <a:xfrm>
                  <a:off x="4358168" y="8349572"/>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0" name="Ink 79">
                  <a:extLst>
                    <a:ext uri="{FF2B5EF4-FFF2-40B4-BE49-F238E27FC236}">
                      <a16:creationId xmlns:a16="http://schemas.microsoft.com/office/drawing/2014/main" id="{6D328225-5518-110B-0520-39D194D1B7CB}"/>
                    </a:ext>
                  </a:extLst>
                </p14:cNvPr>
                <p14:cNvContentPartPr/>
                <p14:nvPr/>
              </p14:nvContentPartPr>
              <p14:xfrm>
                <a:off x="4292288" y="8369012"/>
                <a:ext cx="57240" cy="128880"/>
              </p14:xfrm>
            </p:contentPart>
          </mc:Choice>
          <mc:Fallback xmlns="">
            <p:pic>
              <p:nvPicPr>
                <p:cNvPr id="80" name="Ink 79">
                  <a:extLst>
                    <a:ext uri="{FF2B5EF4-FFF2-40B4-BE49-F238E27FC236}">
                      <a16:creationId xmlns:a16="http://schemas.microsoft.com/office/drawing/2014/main" id="{6D328225-5518-110B-0520-39D194D1B7CB}"/>
                    </a:ext>
                  </a:extLst>
                </p:cNvPr>
                <p:cNvPicPr/>
                <p:nvPr/>
              </p:nvPicPr>
              <p:blipFill>
                <a:blip r:embed="rId188"/>
                <a:stretch>
                  <a:fillRect/>
                </a:stretch>
              </p:blipFill>
              <p:spPr>
                <a:xfrm>
                  <a:off x="4274648" y="8351012"/>
                  <a:ext cx="9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1" name="Ink 80">
                  <a:extLst>
                    <a:ext uri="{FF2B5EF4-FFF2-40B4-BE49-F238E27FC236}">
                      <a16:creationId xmlns:a16="http://schemas.microsoft.com/office/drawing/2014/main" id="{C1A697EC-4DD2-8DB1-69EA-92EA6294E9A9}"/>
                    </a:ext>
                  </a:extLst>
                </p14:cNvPr>
                <p14:cNvContentPartPr/>
                <p14:nvPr/>
              </p14:nvContentPartPr>
              <p14:xfrm>
                <a:off x="4513688" y="8419412"/>
                <a:ext cx="2160" cy="5760"/>
              </p14:xfrm>
            </p:contentPart>
          </mc:Choice>
          <mc:Fallback xmlns="">
            <p:pic>
              <p:nvPicPr>
                <p:cNvPr id="81" name="Ink 80">
                  <a:extLst>
                    <a:ext uri="{FF2B5EF4-FFF2-40B4-BE49-F238E27FC236}">
                      <a16:creationId xmlns:a16="http://schemas.microsoft.com/office/drawing/2014/main" id="{C1A697EC-4DD2-8DB1-69EA-92EA6294E9A9}"/>
                    </a:ext>
                  </a:extLst>
                </p:cNvPr>
                <p:cNvPicPr/>
                <p:nvPr/>
              </p:nvPicPr>
              <p:blipFill>
                <a:blip r:embed="rId190"/>
                <a:stretch>
                  <a:fillRect/>
                </a:stretch>
              </p:blipFill>
              <p:spPr>
                <a:xfrm>
                  <a:off x="4495688" y="8401772"/>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2" name="Ink 81">
                  <a:extLst>
                    <a:ext uri="{FF2B5EF4-FFF2-40B4-BE49-F238E27FC236}">
                      <a16:creationId xmlns:a16="http://schemas.microsoft.com/office/drawing/2014/main" id="{57052F5C-32B4-80C1-7CBE-484D8FF48484}"/>
                    </a:ext>
                  </a:extLst>
                </p14:cNvPr>
                <p14:cNvContentPartPr/>
                <p14:nvPr/>
              </p14:nvContentPartPr>
              <p14:xfrm>
                <a:off x="4318208" y="8385212"/>
                <a:ext cx="162360" cy="323280"/>
              </p14:xfrm>
            </p:contentPart>
          </mc:Choice>
          <mc:Fallback xmlns="">
            <p:pic>
              <p:nvPicPr>
                <p:cNvPr id="82" name="Ink 81">
                  <a:extLst>
                    <a:ext uri="{FF2B5EF4-FFF2-40B4-BE49-F238E27FC236}">
                      <a16:creationId xmlns:a16="http://schemas.microsoft.com/office/drawing/2014/main" id="{57052F5C-32B4-80C1-7CBE-484D8FF48484}"/>
                    </a:ext>
                  </a:extLst>
                </p:cNvPr>
                <p:cNvPicPr/>
                <p:nvPr/>
              </p:nvPicPr>
              <p:blipFill>
                <a:blip r:embed="rId192"/>
                <a:stretch>
                  <a:fillRect/>
                </a:stretch>
              </p:blipFill>
              <p:spPr>
                <a:xfrm>
                  <a:off x="4300568" y="8367572"/>
                  <a:ext cx="198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3" name="Ink 82">
                  <a:extLst>
                    <a:ext uri="{FF2B5EF4-FFF2-40B4-BE49-F238E27FC236}">
                      <a16:creationId xmlns:a16="http://schemas.microsoft.com/office/drawing/2014/main" id="{BB140029-A2A1-25C2-1D00-623CBB30D879}"/>
                    </a:ext>
                  </a:extLst>
                </p14:cNvPr>
                <p14:cNvContentPartPr/>
                <p14:nvPr/>
              </p14:nvContentPartPr>
              <p14:xfrm>
                <a:off x="4389128" y="8736572"/>
                <a:ext cx="24480" cy="18720"/>
              </p14:xfrm>
            </p:contentPart>
          </mc:Choice>
          <mc:Fallback xmlns="">
            <p:pic>
              <p:nvPicPr>
                <p:cNvPr id="83" name="Ink 82">
                  <a:extLst>
                    <a:ext uri="{FF2B5EF4-FFF2-40B4-BE49-F238E27FC236}">
                      <a16:creationId xmlns:a16="http://schemas.microsoft.com/office/drawing/2014/main" id="{BB140029-A2A1-25C2-1D00-623CBB30D879}"/>
                    </a:ext>
                  </a:extLst>
                </p:cNvPr>
                <p:cNvPicPr/>
                <p:nvPr/>
              </p:nvPicPr>
              <p:blipFill>
                <a:blip r:embed="rId194"/>
                <a:stretch>
                  <a:fillRect/>
                </a:stretch>
              </p:blipFill>
              <p:spPr>
                <a:xfrm>
                  <a:off x="4371488" y="8718572"/>
                  <a:ext cx="60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4" name="Ink 83">
                  <a:extLst>
                    <a:ext uri="{FF2B5EF4-FFF2-40B4-BE49-F238E27FC236}">
                      <a16:creationId xmlns:a16="http://schemas.microsoft.com/office/drawing/2014/main" id="{67B00553-BFD8-2369-B806-2471C3F9B732}"/>
                    </a:ext>
                  </a:extLst>
                </p14:cNvPr>
                <p14:cNvContentPartPr/>
                <p14:nvPr/>
              </p14:nvContentPartPr>
              <p14:xfrm>
                <a:off x="4461128" y="8672852"/>
                <a:ext cx="50400" cy="128880"/>
              </p14:xfrm>
            </p:contentPart>
          </mc:Choice>
          <mc:Fallback xmlns="">
            <p:pic>
              <p:nvPicPr>
                <p:cNvPr id="84" name="Ink 83">
                  <a:extLst>
                    <a:ext uri="{FF2B5EF4-FFF2-40B4-BE49-F238E27FC236}">
                      <a16:creationId xmlns:a16="http://schemas.microsoft.com/office/drawing/2014/main" id="{67B00553-BFD8-2369-B806-2471C3F9B732}"/>
                    </a:ext>
                  </a:extLst>
                </p:cNvPr>
                <p:cNvPicPr/>
                <p:nvPr/>
              </p:nvPicPr>
              <p:blipFill>
                <a:blip r:embed="rId196"/>
                <a:stretch>
                  <a:fillRect/>
                </a:stretch>
              </p:blipFill>
              <p:spPr>
                <a:xfrm>
                  <a:off x="4443128" y="8654852"/>
                  <a:ext cx="8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5" name="Ink 84">
                  <a:extLst>
                    <a:ext uri="{FF2B5EF4-FFF2-40B4-BE49-F238E27FC236}">
                      <a16:creationId xmlns:a16="http://schemas.microsoft.com/office/drawing/2014/main" id="{EE94E17A-E815-FE90-DED1-B5CA7FA86FCF}"/>
                    </a:ext>
                  </a:extLst>
                </p14:cNvPr>
                <p14:cNvContentPartPr/>
                <p14:nvPr/>
              </p14:nvContentPartPr>
              <p14:xfrm>
                <a:off x="4525928" y="8773292"/>
                <a:ext cx="228600" cy="93600"/>
              </p14:xfrm>
            </p:contentPart>
          </mc:Choice>
          <mc:Fallback xmlns="">
            <p:pic>
              <p:nvPicPr>
                <p:cNvPr id="85" name="Ink 84">
                  <a:extLst>
                    <a:ext uri="{FF2B5EF4-FFF2-40B4-BE49-F238E27FC236}">
                      <a16:creationId xmlns:a16="http://schemas.microsoft.com/office/drawing/2014/main" id="{EE94E17A-E815-FE90-DED1-B5CA7FA86FCF}"/>
                    </a:ext>
                  </a:extLst>
                </p:cNvPr>
                <p:cNvPicPr/>
                <p:nvPr/>
              </p:nvPicPr>
              <p:blipFill>
                <a:blip r:embed="rId198"/>
                <a:stretch>
                  <a:fillRect/>
                </a:stretch>
              </p:blipFill>
              <p:spPr>
                <a:xfrm>
                  <a:off x="4507928" y="8755652"/>
                  <a:ext cx="264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6" name="Ink 85">
                  <a:extLst>
                    <a:ext uri="{FF2B5EF4-FFF2-40B4-BE49-F238E27FC236}">
                      <a16:creationId xmlns:a16="http://schemas.microsoft.com/office/drawing/2014/main" id="{5BF78269-397E-882A-1D24-F20022EFDB75}"/>
                    </a:ext>
                  </a:extLst>
                </p14:cNvPr>
                <p14:cNvContentPartPr/>
                <p14:nvPr/>
              </p14:nvContentPartPr>
              <p14:xfrm>
                <a:off x="4570568" y="8830532"/>
                <a:ext cx="57240" cy="73440"/>
              </p14:xfrm>
            </p:contentPart>
          </mc:Choice>
          <mc:Fallback xmlns="">
            <p:pic>
              <p:nvPicPr>
                <p:cNvPr id="86" name="Ink 85">
                  <a:extLst>
                    <a:ext uri="{FF2B5EF4-FFF2-40B4-BE49-F238E27FC236}">
                      <a16:creationId xmlns:a16="http://schemas.microsoft.com/office/drawing/2014/main" id="{5BF78269-397E-882A-1D24-F20022EFDB75}"/>
                    </a:ext>
                  </a:extLst>
                </p:cNvPr>
                <p:cNvPicPr/>
                <p:nvPr/>
              </p:nvPicPr>
              <p:blipFill>
                <a:blip r:embed="rId200"/>
                <a:stretch>
                  <a:fillRect/>
                </a:stretch>
              </p:blipFill>
              <p:spPr>
                <a:xfrm>
                  <a:off x="4552568" y="8812532"/>
                  <a:ext cx="92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7" name="Ink 86">
                  <a:extLst>
                    <a:ext uri="{FF2B5EF4-FFF2-40B4-BE49-F238E27FC236}">
                      <a16:creationId xmlns:a16="http://schemas.microsoft.com/office/drawing/2014/main" id="{CA4D506C-AF20-A0B7-6A7B-F6FEE9E8DFC6}"/>
                    </a:ext>
                  </a:extLst>
                </p14:cNvPr>
                <p14:cNvContentPartPr/>
                <p14:nvPr/>
              </p14:nvContentPartPr>
              <p14:xfrm>
                <a:off x="4619888" y="8910452"/>
                <a:ext cx="74880" cy="39960"/>
              </p14:xfrm>
            </p:contentPart>
          </mc:Choice>
          <mc:Fallback xmlns="">
            <p:pic>
              <p:nvPicPr>
                <p:cNvPr id="87" name="Ink 86">
                  <a:extLst>
                    <a:ext uri="{FF2B5EF4-FFF2-40B4-BE49-F238E27FC236}">
                      <a16:creationId xmlns:a16="http://schemas.microsoft.com/office/drawing/2014/main" id="{CA4D506C-AF20-A0B7-6A7B-F6FEE9E8DFC6}"/>
                    </a:ext>
                  </a:extLst>
                </p:cNvPr>
                <p:cNvPicPr/>
                <p:nvPr/>
              </p:nvPicPr>
              <p:blipFill>
                <a:blip r:embed="rId202"/>
                <a:stretch>
                  <a:fillRect/>
                </a:stretch>
              </p:blipFill>
              <p:spPr>
                <a:xfrm>
                  <a:off x="4601888" y="8892452"/>
                  <a:ext cx="110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1" name="Ink 90">
                  <a:extLst>
                    <a:ext uri="{FF2B5EF4-FFF2-40B4-BE49-F238E27FC236}">
                      <a16:creationId xmlns:a16="http://schemas.microsoft.com/office/drawing/2014/main" id="{2706438B-1DDD-CB2E-D50E-7ED988266033}"/>
                    </a:ext>
                  </a:extLst>
                </p14:cNvPr>
                <p14:cNvContentPartPr/>
                <p14:nvPr/>
              </p14:nvContentPartPr>
              <p14:xfrm>
                <a:off x="4520528" y="8489972"/>
                <a:ext cx="343800" cy="37800"/>
              </p14:xfrm>
            </p:contentPart>
          </mc:Choice>
          <mc:Fallback xmlns="">
            <p:pic>
              <p:nvPicPr>
                <p:cNvPr id="91" name="Ink 90">
                  <a:extLst>
                    <a:ext uri="{FF2B5EF4-FFF2-40B4-BE49-F238E27FC236}">
                      <a16:creationId xmlns:a16="http://schemas.microsoft.com/office/drawing/2014/main" id="{2706438B-1DDD-CB2E-D50E-7ED988266033}"/>
                    </a:ext>
                  </a:extLst>
                </p:cNvPr>
                <p:cNvPicPr/>
                <p:nvPr/>
              </p:nvPicPr>
              <p:blipFill>
                <a:blip r:embed="rId204"/>
                <a:stretch>
                  <a:fillRect/>
                </a:stretch>
              </p:blipFill>
              <p:spPr>
                <a:xfrm>
                  <a:off x="4502528" y="8471972"/>
                  <a:ext cx="379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2" name="Ink 91">
                  <a:extLst>
                    <a:ext uri="{FF2B5EF4-FFF2-40B4-BE49-F238E27FC236}">
                      <a16:creationId xmlns:a16="http://schemas.microsoft.com/office/drawing/2014/main" id="{C40E0235-7642-38FB-492C-E61374549F93}"/>
                    </a:ext>
                  </a:extLst>
                </p14:cNvPr>
                <p14:cNvContentPartPr/>
                <p14:nvPr/>
              </p14:nvContentPartPr>
              <p14:xfrm>
                <a:off x="4749128" y="8410412"/>
                <a:ext cx="389160" cy="343800"/>
              </p14:xfrm>
            </p:contentPart>
          </mc:Choice>
          <mc:Fallback xmlns="">
            <p:pic>
              <p:nvPicPr>
                <p:cNvPr id="92" name="Ink 91">
                  <a:extLst>
                    <a:ext uri="{FF2B5EF4-FFF2-40B4-BE49-F238E27FC236}">
                      <a16:creationId xmlns:a16="http://schemas.microsoft.com/office/drawing/2014/main" id="{C40E0235-7642-38FB-492C-E61374549F93}"/>
                    </a:ext>
                  </a:extLst>
                </p:cNvPr>
                <p:cNvPicPr/>
                <p:nvPr/>
              </p:nvPicPr>
              <p:blipFill>
                <a:blip r:embed="rId206"/>
                <a:stretch>
                  <a:fillRect/>
                </a:stretch>
              </p:blipFill>
              <p:spPr>
                <a:xfrm>
                  <a:off x="4731128" y="8392412"/>
                  <a:ext cx="424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Ink 140">
                  <a:extLst>
                    <a:ext uri="{FF2B5EF4-FFF2-40B4-BE49-F238E27FC236}">
                      <a16:creationId xmlns:a16="http://schemas.microsoft.com/office/drawing/2014/main" id="{E330FCF7-F131-152D-9943-987548C36298}"/>
                    </a:ext>
                  </a:extLst>
                </p14:cNvPr>
                <p14:cNvContentPartPr/>
                <p14:nvPr/>
              </p14:nvContentPartPr>
              <p14:xfrm>
                <a:off x="4510448" y="8376212"/>
                <a:ext cx="429480" cy="55800"/>
              </p14:xfrm>
            </p:contentPart>
          </mc:Choice>
          <mc:Fallback xmlns="">
            <p:pic>
              <p:nvPicPr>
                <p:cNvPr id="141" name="Ink 140">
                  <a:extLst>
                    <a:ext uri="{FF2B5EF4-FFF2-40B4-BE49-F238E27FC236}">
                      <a16:creationId xmlns:a16="http://schemas.microsoft.com/office/drawing/2014/main" id="{E330FCF7-F131-152D-9943-987548C36298}"/>
                    </a:ext>
                  </a:extLst>
                </p:cNvPr>
                <p:cNvPicPr/>
                <p:nvPr/>
              </p:nvPicPr>
              <p:blipFill>
                <a:blip r:embed="rId208"/>
                <a:stretch>
                  <a:fillRect/>
                </a:stretch>
              </p:blipFill>
              <p:spPr>
                <a:xfrm>
                  <a:off x="4492448" y="8358572"/>
                  <a:ext cx="465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3" name="Ink 142">
                  <a:extLst>
                    <a:ext uri="{FF2B5EF4-FFF2-40B4-BE49-F238E27FC236}">
                      <a16:creationId xmlns:a16="http://schemas.microsoft.com/office/drawing/2014/main" id="{DAF041B8-26CF-5AC9-2F78-DD189924C0BD}"/>
                    </a:ext>
                  </a:extLst>
                </p14:cNvPr>
                <p14:cNvContentPartPr/>
                <p14:nvPr/>
              </p14:nvContentPartPr>
              <p14:xfrm>
                <a:off x="4682168" y="8869052"/>
                <a:ext cx="190440" cy="95400"/>
              </p14:xfrm>
            </p:contentPart>
          </mc:Choice>
          <mc:Fallback xmlns="">
            <p:pic>
              <p:nvPicPr>
                <p:cNvPr id="143" name="Ink 142">
                  <a:extLst>
                    <a:ext uri="{FF2B5EF4-FFF2-40B4-BE49-F238E27FC236}">
                      <a16:creationId xmlns:a16="http://schemas.microsoft.com/office/drawing/2014/main" id="{DAF041B8-26CF-5AC9-2F78-DD189924C0BD}"/>
                    </a:ext>
                  </a:extLst>
                </p:cNvPr>
                <p:cNvPicPr/>
                <p:nvPr/>
              </p:nvPicPr>
              <p:blipFill>
                <a:blip r:embed="rId210"/>
                <a:stretch>
                  <a:fillRect/>
                </a:stretch>
              </p:blipFill>
              <p:spPr>
                <a:xfrm>
                  <a:off x="4664168" y="8851052"/>
                  <a:ext cx="226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 name="Ink 144">
                  <a:extLst>
                    <a:ext uri="{FF2B5EF4-FFF2-40B4-BE49-F238E27FC236}">
                      <a16:creationId xmlns:a16="http://schemas.microsoft.com/office/drawing/2014/main" id="{6B74FC73-2127-3861-74E7-6A4EC760853E}"/>
                    </a:ext>
                  </a:extLst>
                </p14:cNvPr>
                <p14:cNvContentPartPr/>
                <p14:nvPr/>
              </p14:nvContentPartPr>
              <p14:xfrm>
                <a:off x="4911848" y="8330852"/>
                <a:ext cx="221040" cy="52200"/>
              </p14:xfrm>
            </p:contentPart>
          </mc:Choice>
          <mc:Fallback xmlns="">
            <p:pic>
              <p:nvPicPr>
                <p:cNvPr id="145" name="Ink 144">
                  <a:extLst>
                    <a:ext uri="{FF2B5EF4-FFF2-40B4-BE49-F238E27FC236}">
                      <a16:creationId xmlns:a16="http://schemas.microsoft.com/office/drawing/2014/main" id="{6B74FC73-2127-3861-74E7-6A4EC760853E}"/>
                    </a:ext>
                  </a:extLst>
                </p:cNvPr>
                <p:cNvPicPr/>
                <p:nvPr/>
              </p:nvPicPr>
              <p:blipFill>
                <a:blip r:embed="rId212"/>
                <a:stretch>
                  <a:fillRect/>
                </a:stretch>
              </p:blipFill>
              <p:spPr>
                <a:xfrm>
                  <a:off x="4894208" y="8313212"/>
                  <a:ext cx="256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A4AA438C-589D-2313-762A-A4EAE5958510}"/>
                    </a:ext>
                  </a:extLst>
                </p14:cNvPr>
                <p14:cNvContentPartPr/>
                <p14:nvPr/>
              </p14:nvContentPartPr>
              <p14:xfrm>
                <a:off x="4417928" y="8109092"/>
                <a:ext cx="194760" cy="168840"/>
              </p14:xfrm>
            </p:contentPart>
          </mc:Choice>
          <mc:Fallback xmlns="">
            <p:pic>
              <p:nvPicPr>
                <p:cNvPr id="147" name="Ink 146">
                  <a:extLst>
                    <a:ext uri="{FF2B5EF4-FFF2-40B4-BE49-F238E27FC236}">
                      <a16:creationId xmlns:a16="http://schemas.microsoft.com/office/drawing/2014/main" id="{A4AA438C-589D-2313-762A-A4EAE5958510}"/>
                    </a:ext>
                  </a:extLst>
                </p:cNvPr>
                <p:cNvPicPr/>
                <p:nvPr/>
              </p:nvPicPr>
              <p:blipFill>
                <a:blip r:embed="rId214"/>
                <a:stretch>
                  <a:fillRect/>
                </a:stretch>
              </p:blipFill>
              <p:spPr>
                <a:xfrm>
                  <a:off x="4400288" y="8091452"/>
                  <a:ext cx="230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22C4A666-8902-F6AD-883A-114664E11641}"/>
                    </a:ext>
                  </a:extLst>
                </p14:cNvPr>
                <p14:cNvContentPartPr/>
                <p14:nvPr/>
              </p14:nvContentPartPr>
              <p14:xfrm>
                <a:off x="4630328" y="8185412"/>
                <a:ext cx="88200" cy="127440"/>
              </p14:xfrm>
            </p:contentPart>
          </mc:Choice>
          <mc:Fallback xmlns="">
            <p:pic>
              <p:nvPicPr>
                <p:cNvPr id="148" name="Ink 147">
                  <a:extLst>
                    <a:ext uri="{FF2B5EF4-FFF2-40B4-BE49-F238E27FC236}">
                      <a16:creationId xmlns:a16="http://schemas.microsoft.com/office/drawing/2014/main" id="{22C4A666-8902-F6AD-883A-114664E11641}"/>
                    </a:ext>
                  </a:extLst>
                </p:cNvPr>
                <p:cNvPicPr/>
                <p:nvPr/>
              </p:nvPicPr>
              <p:blipFill>
                <a:blip r:embed="rId216"/>
                <a:stretch>
                  <a:fillRect/>
                </a:stretch>
              </p:blipFill>
              <p:spPr>
                <a:xfrm>
                  <a:off x="4612328" y="8167412"/>
                  <a:ext cx="123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 name="Ink 148">
                  <a:extLst>
                    <a:ext uri="{FF2B5EF4-FFF2-40B4-BE49-F238E27FC236}">
                      <a16:creationId xmlns:a16="http://schemas.microsoft.com/office/drawing/2014/main" id="{66EEB4DB-37BF-2F84-A181-11393B397A6F}"/>
                    </a:ext>
                  </a:extLst>
                </p14:cNvPr>
                <p14:cNvContentPartPr/>
                <p14:nvPr/>
              </p14:nvContentPartPr>
              <p14:xfrm>
                <a:off x="4648688" y="8248412"/>
                <a:ext cx="22320" cy="13680"/>
              </p14:xfrm>
            </p:contentPart>
          </mc:Choice>
          <mc:Fallback xmlns="">
            <p:pic>
              <p:nvPicPr>
                <p:cNvPr id="149" name="Ink 148">
                  <a:extLst>
                    <a:ext uri="{FF2B5EF4-FFF2-40B4-BE49-F238E27FC236}">
                      <a16:creationId xmlns:a16="http://schemas.microsoft.com/office/drawing/2014/main" id="{66EEB4DB-37BF-2F84-A181-11393B397A6F}"/>
                    </a:ext>
                  </a:extLst>
                </p:cNvPr>
                <p:cNvPicPr/>
                <p:nvPr/>
              </p:nvPicPr>
              <p:blipFill>
                <a:blip r:embed="rId218"/>
                <a:stretch>
                  <a:fillRect/>
                </a:stretch>
              </p:blipFill>
              <p:spPr>
                <a:xfrm>
                  <a:off x="4631048" y="8230412"/>
                  <a:ext cx="5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0" name="Ink 149">
                  <a:extLst>
                    <a:ext uri="{FF2B5EF4-FFF2-40B4-BE49-F238E27FC236}">
                      <a16:creationId xmlns:a16="http://schemas.microsoft.com/office/drawing/2014/main" id="{C7C319E9-8186-0641-A0B1-86C92948D2DB}"/>
                    </a:ext>
                  </a:extLst>
                </p14:cNvPr>
                <p14:cNvContentPartPr/>
                <p14:nvPr/>
              </p14:nvContentPartPr>
              <p14:xfrm>
                <a:off x="4753088" y="8321132"/>
                <a:ext cx="194040" cy="39240"/>
              </p14:xfrm>
            </p:contentPart>
          </mc:Choice>
          <mc:Fallback xmlns="">
            <p:pic>
              <p:nvPicPr>
                <p:cNvPr id="150" name="Ink 149">
                  <a:extLst>
                    <a:ext uri="{FF2B5EF4-FFF2-40B4-BE49-F238E27FC236}">
                      <a16:creationId xmlns:a16="http://schemas.microsoft.com/office/drawing/2014/main" id="{C7C319E9-8186-0641-A0B1-86C92948D2DB}"/>
                    </a:ext>
                  </a:extLst>
                </p:cNvPr>
                <p:cNvPicPr/>
                <p:nvPr/>
              </p:nvPicPr>
              <p:blipFill>
                <a:blip r:embed="rId220"/>
                <a:stretch>
                  <a:fillRect/>
                </a:stretch>
              </p:blipFill>
              <p:spPr>
                <a:xfrm>
                  <a:off x="4735088" y="8303492"/>
                  <a:ext cx="229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2" name="Ink 151">
                  <a:extLst>
                    <a:ext uri="{FF2B5EF4-FFF2-40B4-BE49-F238E27FC236}">
                      <a16:creationId xmlns:a16="http://schemas.microsoft.com/office/drawing/2014/main" id="{AFDC285E-4FD1-9427-3450-E4387046131F}"/>
                    </a:ext>
                  </a:extLst>
                </p14:cNvPr>
                <p14:cNvContentPartPr/>
                <p14:nvPr/>
              </p14:nvContentPartPr>
              <p14:xfrm>
                <a:off x="4963328" y="8149052"/>
                <a:ext cx="109800" cy="171360"/>
              </p14:xfrm>
            </p:contentPart>
          </mc:Choice>
          <mc:Fallback xmlns="">
            <p:pic>
              <p:nvPicPr>
                <p:cNvPr id="152" name="Ink 151">
                  <a:extLst>
                    <a:ext uri="{FF2B5EF4-FFF2-40B4-BE49-F238E27FC236}">
                      <a16:creationId xmlns:a16="http://schemas.microsoft.com/office/drawing/2014/main" id="{AFDC285E-4FD1-9427-3450-E4387046131F}"/>
                    </a:ext>
                  </a:extLst>
                </p:cNvPr>
                <p:cNvPicPr/>
                <p:nvPr/>
              </p:nvPicPr>
              <p:blipFill>
                <a:blip r:embed="rId222"/>
                <a:stretch>
                  <a:fillRect/>
                </a:stretch>
              </p:blipFill>
              <p:spPr>
                <a:xfrm>
                  <a:off x="4945328" y="8131412"/>
                  <a:ext cx="145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47" name="Ink 246">
                  <a:extLst>
                    <a:ext uri="{FF2B5EF4-FFF2-40B4-BE49-F238E27FC236}">
                      <a16:creationId xmlns:a16="http://schemas.microsoft.com/office/drawing/2014/main" id="{C166EA43-FBA7-D9CB-97C4-40B78702BB35}"/>
                    </a:ext>
                  </a:extLst>
                </p14:cNvPr>
                <p14:cNvContentPartPr/>
                <p14:nvPr/>
              </p14:nvContentPartPr>
              <p14:xfrm>
                <a:off x="3924008" y="8249852"/>
                <a:ext cx="128880" cy="321120"/>
              </p14:xfrm>
            </p:contentPart>
          </mc:Choice>
          <mc:Fallback xmlns="">
            <p:pic>
              <p:nvPicPr>
                <p:cNvPr id="247" name="Ink 246">
                  <a:extLst>
                    <a:ext uri="{FF2B5EF4-FFF2-40B4-BE49-F238E27FC236}">
                      <a16:creationId xmlns:a16="http://schemas.microsoft.com/office/drawing/2014/main" id="{C166EA43-FBA7-D9CB-97C4-40B78702BB35}"/>
                    </a:ext>
                  </a:extLst>
                </p:cNvPr>
                <p:cNvPicPr/>
                <p:nvPr/>
              </p:nvPicPr>
              <p:blipFill>
                <a:blip r:embed="rId224"/>
                <a:stretch>
                  <a:fillRect/>
                </a:stretch>
              </p:blipFill>
              <p:spPr>
                <a:xfrm>
                  <a:off x="3906008" y="8232212"/>
                  <a:ext cx="1645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48" name="Ink 247">
                  <a:extLst>
                    <a:ext uri="{FF2B5EF4-FFF2-40B4-BE49-F238E27FC236}">
                      <a16:creationId xmlns:a16="http://schemas.microsoft.com/office/drawing/2014/main" id="{35B98889-95EF-CC99-F94C-D65A14BF9008}"/>
                    </a:ext>
                  </a:extLst>
                </p14:cNvPr>
                <p14:cNvContentPartPr/>
                <p14:nvPr/>
              </p14:nvContentPartPr>
              <p14:xfrm>
                <a:off x="3791528" y="8554412"/>
                <a:ext cx="54720" cy="201960"/>
              </p14:xfrm>
            </p:contentPart>
          </mc:Choice>
          <mc:Fallback xmlns="">
            <p:pic>
              <p:nvPicPr>
                <p:cNvPr id="248" name="Ink 247">
                  <a:extLst>
                    <a:ext uri="{FF2B5EF4-FFF2-40B4-BE49-F238E27FC236}">
                      <a16:creationId xmlns:a16="http://schemas.microsoft.com/office/drawing/2014/main" id="{35B98889-95EF-CC99-F94C-D65A14BF9008}"/>
                    </a:ext>
                  </a:extLst>
                </p:cNvPr>
                <p:cNvPicPr/>
                <p:nvPr/>
              </p:nvPicPr>
              <p:blipFill>
                <a:blip r:embed="rId226"/>
                <a:stretch>
                  <a:fillRect/>
                </a:stretch>
              </p:blipFill>
              <p:spPr>
                <a:xfrm>
                  <a:off x="3773888" y="8536412"/>
                  <a:ext cx="90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50" name="Ink 249">
                  <a:extLst>
                    <a:ext uri="{FF2B5EF4-FFF2-40B4-BE49-F238E27FC236}">
                      <a16:creationId xmlns:a16="http://schemas.microsoft.com/office/drawing/2014/main" id="{01C62537-86B1-5562-507A-AAD1C505C5F8}"/>
                    </a:ext>
                  </a:extLst>
                </p14:cNvPr>
                <p14:cNvContentPartPr/>
                <p14:nvPr/>
              </p14:nvContentPartPr>
              <p14:xfrm>
                <a:off x="3889808" y="9036092"/>
                <a:ext cx="228240" cy="275040"/>
              </p14:xfrm>
            </p:contentPart>
          </mc:Choice>
          <mc:Fallback xmlns="">
            <p:pic>
              <p:nvPicPr>
                <p:cNvPr id="250" name="Ink 249">
                  <a:extLst>
                    <a:ext uri="{FF2B5EF4-FFF2-40B4-BE49-F238E27FC236}">
                      <a16:creationId xmlns:a16="http://schemas.microsoft.com/office/drawing/2014/main" id="{01C62537-86B1-5562-507A-AAD1C505C5F8}"/>
                    </a:ext>
                  </a:extLst>
                </p:cNvPr>
                <p:cNvPicPr/>
                <p:nvPr/>
              </p:nvPicPr>
              <p:blipFill>
                <a:blip r:embed="rId228"/>
                <a:stretch>
                  <a:fillRect/>
                </a:stretch>
              </p:blipFill>
              <p:spPr>
                <a:xfrm>
                  <a:off x="3871808" y="9018452"/>
                  <a:ext cx="2638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1" name="Ink 250">
                  <a:extLst>
                    <a:ext uri="{FF2B5EF4-FFF2-40B4-BE49-F238E27FC236}">
                      <a16:creationId xmlns:a16="http://schemas.microsoft.com/office/drawing/2014/main" id="{44AC2E77-DF0A-86C7-1A65-8E00C3A04D5F}"/>
                    </a:ext>
                  </a:extLst>
                </p14:cNvPr>
                <p14:cNvContentPartPr/>
                <p14:nvPr/>
              </p14:nvContentPartPr>
              <p14:xfrm>
                <a:off x="3884048" y="9442532"/>
                <a:ext cx="276840" cy="73800"/>
              </p14:xfrm>
            </p:contentPart>
          </mc:Choice>
          <mc:Fallback xmlns="">
            <p:pic>
              <p:nvPicPr>
                <p:cNvPr id="251" name="Ink 250">
                  <a:extLst>
                    <a:ext uri="{FF2B5EF4-FFF2-40B4-BE49-F238E27FC236}">
                      <a16:creationId xmlns:a16="http://schemas.microsoft.com/office/drawing/2014/main" id="{44AC2E77-DF0A-86C7-1A65-8E00C3A04D5F}"/>
                    </a:ext>
                  </a:extLst>
                </p:cNvPr>
                <p:cNvPicPr/>
                <p:nvPr/>
              </p:nvPicPr>
              <p:blipFill>
                <a:blip r:embed="rId230"/>
                <a:stretch>
                  <a:fillRect/>
                </a:stretch>
              </p:blipFill>
              <p:spPr>
                <a:xfrm>
                  <a:off x="3866048" y="9424892"/>
                  <a:ext cx="312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52" name="Ink 251">
                  <a:extLst>
                    <a:ext uri="{FF2B5EF4-FFF2-40B4-BE49-F238E27FC236}">
                      <a16:creationId xmlns:a16="http://schemas.microsoft.com/office/drawing/2014/main" id="{32BCF20E-EB4D-6302-9F92-C6B4A930B15C}"/>
                    </a:ext>
                  </a:extLst>
                </p14:cNvPr>
                <p14:cNvContentPartPr/>
                <p14:nvPr/>
              </p14:nvContentPartPr>
              <p14:xfrm>
                <a:off x="4318928" y="9191612"/>
                <a:ext cx="452880" cy="192240"/>
              </p14:xfrm>
            </p:contentPart>
          </mc:Choice>
          <mc:Fallback xmlns="">
            <p:pic>
              <p:nvPicPr>
                <p:cNvPr id="252" name="Ink 251">
                  <a:extLst>
                    <a:ext uri="{FF2B5EF4-FFF2-40B4-BE49-F238E27FC236}">
                      <a16:creationId xmlns:a16="http://schemas.microsoft.com/office/drawing/2014/main" id="{32BCF20E-EB4D-6302-9F92-C6B4A930B15C}"/>
                    </a:ext>
                  </a:extLst>
                </p:cNvPr>
                <p:cNvPicPr/>
                <p:nvPr/>
              </p:nvPicPr>
              <p:blipFill>
                <a:blip r:embed="rId232"/>
                <a:stretch>
                  <a:fillRect/>
                </a:stretch>
              </p:blipFill>
              <p:spPr>
                <a:xfrm>
                  <a:off x="4300928" y="9173612"/>
                  <a:ext cx="488520" cy="227880"/>
                </a:xfrm>
                <a:prstGeom prst="rect">
                  <a:avLst/>
                </a:prstGeom>
              </p:spPr>
            </p:pic>
          </mc:Fallback>
        </mc:AlternateContent>
      </p:grpSp>
      <p:grpSp>
        <p:nvGrpSpPr>
          <p:cNvPr id="263" name="Group 262">
            <a:extLst>
              <a:ext uri="{FF2B5EF4-FFF2-40B4-BE49-F238E27FC236}">
                <a16:creationId xmlns:a16="http://schemas.microsoft.com/office/drawing/2014/main" id="{9DE99B49-3EB0-58BA-7A86-3B3E8A9A2D08}"/>
              </a:ext>
            </a:extLst>
          </p:cNvPr>
          <p:cNvGrpSpPr/>
          <p:nvPr/>
        </p:nvGrpSpPr>
        <p:grpSpPr>
          <a:xfrm>
            <a:off x="6445448" y="8415092"/>
            <a:ext cx="754200" cy="587520"/>
            <a:chOff x="6445448" y="8415092"/>
            <a:chExt cx="754200" cy="587520"/>
          </a:xfrm>
        </p:grpSpPr>
        <mc:AlternateContent xmlns:mc="http://schemas.openxmlformats.org/markup-compatibility/2006" xmlns:p14="http://schemas.microsoft.com/office/powerpoint/2010/main">
          <mc:Choice Requires="p14">
            <p:contentPart p14:bwMode="auto" r:id="rId233">
              <p14:nvContentPartPr>
                <p14:cNvPr id="259" name="Ink 258">
                  <a:extLst>
                    <a:ext uri="{FF2B5EF4-FFF2-40B4-BE49-F238E27FC236}">
                      <a16:creationId xmlns:a16="http://schemas.microsoft.com/office/drawing/2014/main" id="{E7E4CAB9-9370-6CFA-18F3-2803E30AB550}"/>
                    </a:ext>
                  </a:extLst>
                </p14:cNvPr>
                <p14:cNvContentPartPr/>
                <p14:nvPr/>
              </p14:nvContentPartPr>
              <p14:xfrm>
                <a:off x="6528248" y="8415092"/>
                <a:ext cx="671400" cy="122760"/>
              </p14:xfrm>
            </p:contentPart>
          </mc:Choice>
          <mc:Fallback xmlns="">
            <p:pic>
              <p:nvPicPr>
                <p:cNvPr id="259" name="Ink 258">
                  <a:extLst>
                    <a:ext uri="{FF2B5EF4-FFF2-40B4-BE49-F238E27FC236}">
                      <a16:creationId xmlns:a16="http://schemas.microsoft.com/office/drawing/2014/main" id="{E7E4CAB9-9370-6CFA-18F3-2803E30AB550}"/>
                    </a:ext>
                  </a:extLst>
                </p:cNvPr>
                <p:cNvPicPr/>
                <p:nvPr/>
              </p:nvPicPr>
              <p:blipFill>
                <a:blip r:embed="rId234"/>
                <a:stretch>
                  <a:fillRect/>
                </a:stretch>
              </p:blipFill>
              <p:spPr>
                <a:xfrm>
                  <a:off x="6510608" y="8397452"/>
                  <a:ext cx="707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0" name="Ink 259">
                  <a:extLst>
                    <a:ext uri="{FF2B5EF4-FFF2-40B4-BE49-F238E27FC236}">
                      <a16:creationId xmlns:a16="http://schemas.microsoft.com/office/drawing/2014/main" id="{AC7AFF00-9BA5-6BE9-A469-4FCAC78A60BA}"/>
                    </a:ext>
                  </a:extLst>
                </p14:cNvPr>
                <p14:cNvContentPartPr/>
                <p14:nvPr/>
              </p14:nvContentPartPr>
              <p14:xfrm>
                <a:off x="6508088" y="8596892"/>
                <a:ext cx="541800" cy="78840"/>
              </p14:xfrm>
            </p:contentPart>
          </mc:Choice>
          <mc:Fallback xmlns="">
            <p:pic>
              <p:nvPicPr>
                <p:cNvPr id="260" name="Ink 259">
                  <a:extLst>
                    <a:ext uri="{FF2B5EF4-FFF2-40B4-BE49-F238E27FC236}">
                      <a16:creationId xmlns:a16="http://schemas.microsoft.com/office/drawing/2014/main" id="{AC7AFF00-9BA5-6BE9-A469-4FCAC78A60BA}"/>
                    </a:ext>
                  </a:extLst>
                </p:cNvPr>
                <p:cNvPicPr/>
                <p:nvPr/>
              </p:nvPicPr>
              <p:blipFill>
                <a:blip r:embed="rId236"/>
                <a:stretch>
                  <a:fillRect/>
                </a:stretch>
              </p:blipFill>
              <p:spPr>
                <a:xfrm>
                  <a:off x="6490088" y="8579252"/>
                  <a:ext cx="577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1" name="Ink 260">
                  <a:extLst>
                    <a:ext uri="{FF2B5EF4-FFF2-40B4-BE49-F238E27FC236}">
                      <a16:creationId xmlns:a16="http://schemas.microsoft.com/office/drawing/2014/main" id="{D2E6059F-E78B-1A1C-5A5D-25724BE714F2}"/>
                    </a:ext>
                  </a:extLst>
                </p14:cNvPr>
                <p14:cNvContentPartPr/>
                <p14:nvPr/>
              </p14:nvContentPartPr>
              <p14:xfrm>
                <a:off x="6445448" y="8749172"/>
                <a:ext cx="321480" cy="253440"/>
              </p14:xfrm>
            </p:contentPart>
          </mc:Choice>
          <mc:Fallback xmlns="">
            <p:pic>
              <p:nvPicPr>
                <p:cNvPr id="261" name="Ink 260">
                  <a:extLst>
                    <a:ext uri="{FF2B5EF4-FFF2-40B4-BE49-F238E27FC236}">
                      <a16:creationId xmlns:a16="http://schemas.microsoft.com/office/drawing/2014/main" id="{D2E6059F-E78B-1A1C-5A5D-25724BE714F2}"/>
                    </a:ext>
                  </a:extLst>
                </p:cNvPr>
                <p:cNvPicPr/>
                <p:nvPr/>
              </p:nvPicPr>
              <p:blipFill>
                <a:blip r:embed="rId238"/>
                <a:stretch>
                  <a:fillRect/>
                </a:stretch>
              </p:blipFill>
              <p:spPr>
                <a:xfrm>
                  <a:off x="6427448" y="8731532"/>
                  <a:ext cx="357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2" name="Ink 261">
                  <a:extLst>
                    <a:ext uri="{FF2B5EF4-FFF2-40B4-BE49-F238E27FC236}">
                      <a16:creationId xmlns:a16="http://schemas.microsoft.com/office/drawing/2014/main" id="{28FD20EB-1FCE-D0A6-D733-2A838A9B32E8}"/>
                    </a:ext>
                  </a:extLst>
                </p14:cNvPr>
                <p14:cNvContentPartPr/>
                <p14:nvPr/>
              </p14:nvContentPartPr>
              <p14:xfrm>
                <a:off x="6804728" y="8781572"/>
                <a:ext cx="315360" cy="61560"/>
              </p14:xfrm>
            </p:contentPart>
          </mc:Choice>
          <mc:Fallback xmlns="">
            <p:pic>
              <p:nvPicPr>
                <p:cNvPr id="262" name="Ink 261">
                  <a:extLst>
                    <a:ext uri="{FF2B5EF4-FFF2-40B4-BE49-F238E27FC236}">
                      <a16:creationId xmlns:a16="http://schemas.microsoft.com/office/drawing/2014/main" id="{28FD20EB-1FCE-D0A6-D733-2A838A9B32E8}"/>
                    </a:ext>
                  </a:extLst>
                </p:cNvPr>
                <p:cNvPicPr/>
                <p:nvPr/>
              </p:nvPicPr>
              <p:blipFill>
                <a:blip r:embed="rId240"/>
                <a:stretch>
                  <a:fillRect/>
                </a:stretch>
              </p:blipFill>
              <p:spPr>
                <a:xfrm>
                  <a:off x="6787088" y="8763572"/>
                  <a:ext cx="351000" cy="97200"/>
                </a:xfrm>
                <a:prstGeom prst="rect">
                  <a:avLst/>
                </a:prstGeom>
              </p:spPr>
            </p:pic>
          </mc:Fallback>
        </mc:AlternateContent>
      </p:grpSp>
      <p:grpSp>
        <p:nvGrpSpPr>
          <p:cNvPr id="267" name="Group 266">
            <a:extLst>
              <a:ext uri="{FF2B5EF4-FFF2-40B4-BE49-F238E27FC236}">
                <a16:creationId xmlns:a16="http://schemas.microsoft.com/office/drawing/2014/main" id="{BC96B272-541A-E241-4794-7DB2A84BA314}"/>
              </a:ext>
            </a:extLst>
          </p:cNvPr>
          <p:cNvGrpSpPr/>
          <p:nvPr/>
        </p:nvGrpSpPr>
        <p:grpSpPr>
          <a:xfrm>
            <a:off x="6022808" y="7062572"/>
            <a:ext cx="989280" cy="640080"/>
            <a:chOff x="6022808" y="7062572"/>
            <a:chExt cx="989280" cy="640080"/>
          </a:xfrm>
        </p:grpSpPr>
        <mc:AlternateContent xmlns:mc="http://schemas.openxmlformats.org/markup-compatibility/2006" xmlns:p14="http://schemas.microsoft.com/office/powerpoint/2010/main">
          <mc:Choice Requires="p14">
            <p:contentPart p14:bwMode="auto" r:id="rId241">
              <p14:nvContentPartPr>
                <p14:cNvPr id="264" name="Ink 263">
                  <a:extLst>
                    <a:ext uri="{FF2B5EF4-FFF2-40B4-BE49-F238E27FC236}">
                      <a16:creationId xmlns:a16="http://schemas.microsoft.com/office/drawing/2014/main" id="{7429EB36-80DD-BF94-CA3B-469F1EE7E7E7}"/>
                    </a:ext>
                  </a:extLst>
                </p14:cNvPr>
                <p14:cNvContentPartPr/>
                <p14:nvPr/>
              </p14:nvContentPartPr>
              <p14:xfrm>
                <a:off x="6340688" y="7062572"/>
                <a:ext cx="671400" cy="425880"/>
              </p14:xfrm>
            </p:contentPart>
          </mc:Choice>
          <mc:Fallback xmlns="">
            <p:pic>
              <p:nvPicPr>
                <p:cNvPr id="264" name="Ink 263">
                  <a:extLst>
                    <a:ext uri="{FF2B5EF4-FFF2-40B4-BE49-F238E27FC236}">
                      <a16:creationId xmlns:a16="http://schemas.microsoft.com/office/drawing/2014/main" id="{7429EB36-80DD-BF94-CA3B-469F1EE7E7E7}"/>
                    </a:ext>
                  </a:extLst>
                </p:cNvPr>
                <p:cNvPicPr/>
                <p:nvPr/>
              </p:nvPicPr>
              <p:blipFill>
                <a:blip r:embed="rId242"/>
                <a:stretch>
                  <a:fillRect/>
                </a:stretch>
              </p:blipFill>
              <p:spPr>
                <a:xfrm>
                  <a:off x="6322688" y="7044932"/>
                  <a:ext cx="7070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65" name="Ink 264">
                  <a:extLst>
                    <a:ext uri="{FF2B5EF4-FFF2-40B4-BE49-F238E27FC236}">
                      <a16:creationId xmlns:a16="http://schemas.microsoft.com/office/drawing/2014/main" id="{79C1FEE1-C639-F1B1-3C97-07772CE0578F}"/>
                    </a:ext>
                  </a:extLst>
                </p14:cNvPr>
                <p14:cNvContentPartPr/>
                <p14:nvPr/>
              </p14:nvContentPartPr>
              <p14:xfrm>
                <a:off x="6022808" y="7142852"/>
                <a:ext cx="328320" cy="292680"/>
              </p14:xfrm>
            </p:contentPart>
          </mc:Choice>
          <mc:Fallback xmlns="">
            <p:pic>
              <p:nvPicPr>
                <p:cNvPr id="265" name="Ink 264">
                  <a:extLst>
                    <a:ext uri="{FF2B5EF4-FFF2-40B4-BE49-F238E27FC236}">
                      <a16:creationId xmlns:a16="http://schemas.microsoft.com/office/drawing/2014/main" id="{79C1FEE1-C639-F1B1-3C97-07772CE0578F}"/>
                    </a:ext>
                  </a:extLst>
                </p:cNvPr>
                <p:cNvPicPr/>
                <p:nvPr/>
              </p:nvPicPr>
              <p:blipFill>
                <a:blip r:embed="rId244"/>
                <a:stretch>
                  <a:fillRect/>
                </a:stretch>
              </p:blipFill>
              <p:spPr>
                <a:xfrm>
                  <a:off x="6005168" y="7124852"/>
                  <a:ext cx="3639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6" name="Ink 265">
                  <a:extLst>
                    <a:ext uri="{FF2B5EF4-FFF2-40B4-BE49-F238E27FC236}">
                      <a16:creationId xmlns:a16="http://schemas.microsoft.com/office/drawing/2014/main" id="{05805D70-94C2-DFD0-2BE0-31C22B4A4F41}"/>
                    </a:ext>
                  </a:extLst>
                </p14:cNvPr>
                <p14:cNvContentPartPr/>
                <p14:nvPr/>
              </p14:nvContentPartPr>
              <p14:xfrm>
                <a:off x="6398648" y="7566932"/>
                <a:ext cx="563040" cy="135720"/>
              </p14:xfrm>
            </p:contentPart>
          </mc:Choice>
          <mc:Fallback xmlns="">
            <p:pic>
              <p:nvPicPr>
                <p:cNvPr id="266" name="Ink 265">
                  <a:extLst>
                    <a:ext uri="{FF2B5EF4-FFF2-40B4-BE49-F238E27FC236}">
                      <a16:creationId xmlns:a16="http://schemas.microsoft.com/office/drawing/2014/main" id="{05805D70-94C2-DFD0-2BE0-31C22B4A4F41}"/>
                    </a:ext>
                  </a:extLst>
                </p:cNvPr>
                <p:cNvPicPr/>
                <p:nvPr/>
              </p:nvPicPr>
              <p:blipFill>
                <a:blip r:embed="rId246"/>
                <a:stretch>
                  <a:fillRect/>
                </a:stretch>
              </p:blipFill>
              <p:spPr>
                <a:xfrm>
                  <a:off x="6380648" y="7549292"/>
                  <a:ext cx="59868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268" name="Ink 267">
                <a:extLst>
                  <a:ext uri="{FF2B5EF4-FFF2-40B4-BE49-F238E27FC236}">
                    <a16:creationId xmlns:a16="http://schemas.microsoft.com/office/drawing/2014/main" id="{F1CC4939-A932-B243-9946-645033FF47AA}"/>
                  </a:ext>
                </a:extLst>
              </p14:cNvPr>
              <p14:cNvContentPartPr/>
              <p14:nvPr/>
            </p14:nvContentPartPr>
            <p14:xfrm>
              <a:off x="5095808" y="7160852"/>
              <a:ext cx="387720" cy="223560"/>
            </p14:xfrm>
          </p:contentPart>
        </mc:Choice>
        <mc:Fallback xmlns="">
          <p:pic>
            <p:nvPicPr>
              <p:cNvPr id="268" name="Ink 267">
                <a:extLst>
                  <a:ext uri="{FF2B5EF4-FFF2-40B4-BE49-F238E27FC236}">
                    <a16:creationId xmlns:a16="http://schemas.microsoft.com/office/drawing/2014/main" id="{F1CC4939-A932-B243-9946-645033FF47AA}"/>
                  </a:ext>
                </a:extLst>
              </p:cNvPr>
              <p:cNvPicPr/>
              <p:nvPr/>
            </p:nvPicPr>
            <p:blipFill>
              <a:blip r:embed="rId248"/>
              <a:stretch>
                <a:fillRect/>
              </a:stretch>
            </p:blipFill>
            <p:spPr>
              <a:xfrm>
                <a:off x="5077808" y="7142852"/>
                <a:ext cx="423360" cy="259200"/>
              </a:xfrm>
              <a:prstGeom prst="rect">
                <a:avLst/>
              </a:prstGeom>
            </p:spPr>
          </p:pic>
        </mc:Fallback>
      </mc:AlternateContent>
      <p:grpSp>
        <p:nvGrpSpPr>
          <p:cNvPr id="271" name="Group 270">
            <a:extLst>
              <a:ext uri="{FF2B5EF4-FFF2-40B4-BE49-F238E27FC236}">
                <a16:creationId xmlns:a16="http://schemas.microsoft.com/office/drawing/2014/main" id="{06E1BC34-E982-E07B-0382-F05E71076B5C}"/>
              </a:ext>
            </a:extLst>
          </p:cNvPr>
          <p:cNvGrpSpPr/>
          <p:nvPr/>
        </p:nvGrpSpPr>
        <p:grpSpPr>
          <a:xfrm>
            <a:off x="5585048" y="9158852"/>
            <a:ext cx="825840" cy="243000"/>
            <a:chOff x="5585048" y="9158852"/>
            <a:chExt cx="825840" cy="243000"/>
          </a:xfrm>
        </p:grpSpPr>
        <mc:AlternateContent xmlns:mc="http://schemas.openxmlformats.org/markup-compatibility/2006" xmlns:p14="http://schemas.microsoft.com/office/powerpoint/2010/main">
          <mc:Choice Requires="p14">
            <p:contentPart p14:bwMode="auto" r:id="rId249">
              <p14:nvContentPartPr>
                <p14:cNvPr id="269" name="Ink 268">
                  <a:extLst>
                    <a:ext uri="{FF2B5EF4-FFF2-40B4-BE49-F238E27FC236}">
                      <a16:creationId xmlns:a16="http://schemas.microsoft.com/office/drawing/2014/main" id="{3239FFDD-11BF-63C8-D974-61A4C8209CFC}"/>
                    </a:ext>
                  </a:extLst>
                </p14:cNvPr>
                <p14:cNvContentPartPr/>
                <p14:nvPr/>
              </p14:nvContentPartPr>
              <p14:xfrm>
                <a:off x="5585048" y="9186572"/>
                <a:ext cx="594360" cy="215280"/>
              </p14:xfrm>
            </p:contentPart>
          </mc:Choice>
          <mc:Fallback xmlns="">
            <p:pic>
              <p:nvPicPr>
                <p:cNvPr id="269" name="Ink 268">
                  <a:extLst>
                    <a:ext uri="{FF2B5EF4-FFF2-40B4-BE49-F238E27FC236}">
                      <a16:creationId xmlns:a16="http://schemas.microsoft.com/office/drawing/2014/main" id="{3239FFDD-11BF-63C8-D974-61A4C8209CFC}"/>
                    </a:ext>
                  </a:extLst>
                </p:cNvPr>
                <p:cNvPicPr/>
                <p:nvPr/>
              </p:nvPicPr>
              <p:blipFill>
                <a:blip r:embed="rId250"/>
                <a:stretch>
                  <a:fillRect/>
                </a:stretch>
              </p:blipFill>
              <p:spPr>
                <a:xfrm>
                  <a:off x="5567408" y="9168932"/>
                  <a:ext cx="63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0" name="Ink 269">
                  <a:extLst>
                    <a:ext uri="{FF2B5EF4-FFF2-40B4-BE49-F238E27FC236}">
                      <a16:creationId xmlns:a16="http://schemas.microsoft.com/office/drawing/2014/main" id="{C6157707-084A-5D28-47C9-D2E63888AC99}"/>
                    </a:ext>
                  </a:extLst>
                </p14:cNvPr>
                <p14:cNvContentPartPr/>
                <p14:nvPr/>
              </p14:nvContentPartPr>
              <p14:xfrm>
                <a:off x="5978888" y="9158852"/>
                <a:ext cx="432000" cy="112680"/>
              </p14:xfrm>
            </p:contentPart>
          </mc:Choice>
          <mc:Fallback xmlns="">
            <p:pic>
              <p:nvPicPr>
                <p:cNvPr id="270" name="Ink 269">
                  <a:extLst>
                    <a:ext uri="{FF2B5EF4-FFF2-40B4-BE49-F238E27FC236}">
                      <a16:creationId xmlns:a16="http://schemas.microsoft.com/office/drawing/2014/main" id="{C6157707-084A-5D28-47C9-D2E63888AC99}"/>
                    </a:ext>
                  </a:extLst>
                </p:cNvPr>
                <p:cNvPicPr/>
                <p:nvPr/>
              </p:nvPicPr>
              <p:blipFill>
                <a:blip r:embed="rId252"/>
                <a:stretch>
                  <a:fillRect/>
                </a:stretch>
              </p:blipFill>
              <p:spPr>
                <a:xfrm>
                  <a:off x="5960888" y="9141212"/>
                  <a:ext cx="4676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3">
            <p14:nvContentPartPr>
              <p14:cNvPr id="334" name="Ink 333">
                <a:extLst>
                  <a:ext uri="{FF2B5EF4-FFF2-40B4-BE49-F238E27FC236}">
                    <a16:creationId xmlns:a16="http://schemas.microsoft.com/office/drawing/2014/main" id="{89D48137-E773-7E8D-FED2-85970735DF1E}"/>
                  </a:ext>
                </a:extLst>
              </p14:cNvPr>
              <p14:cNvContentPartPr/>
              <p14:nvPr/>
            </p14:nvContentPartPr>
            <p14:xfrm>
              <a:off x="2606695" y="2901007"/>
              <a:ext cx="234275" cy="72294"/>
            </p14:xfrm>
          </p:contentPart>
        </mc:Choice>
        <mc:Fallback xmlns="">
          <p:pic>
            <p:nvPicPr>
              <p:cNvPr id="334" name="Ink 333">
                <a:extLst>
                  <a:ext uri="{FF2B5EF4-FFF2-40B4-BE49-F238E27FC236}">
                    <a16:creationId xmlns:a16="http://schemas.microsoft.com/office/drawing/2014/main" id="{89D48137-E773-7E8D-FED2-85970735DF1E}"/>
                  </a:ext>
                </a:extLst>
              </p:cNvPr>
              <p:cNvPicPr/>
              <p:nvPr/>
            </p:nvPicPr>
            <p:blipFill>
              <a:blip r:embed="rId254"/>
              <a:stretch>
                <a:fillRect/>
              </a:stretch>
            </p:blipFill>
            <p:spPr>
              <a:xfrm>
                <a:off x="2589061" y="2883383"/>
                <a:ext cx="269902" cy="107901"/>
              </a:xfrm>
              <a:prstGeom prst="rect">
                <a:avLst/>
              </a:prstGeom>
            </p:spPr>
          </p:pic>
        </mc:Fallback>
      </mc:AlternateContent>
      <p:grpSp>
        <p:nvGrpSpPr>
          <p:cNvPr id="362" name="Group 361">
            <a:extLst>
              <a:ext uri="{FF2B5EF4-FFF2-40B4-BE49-F238E27FC236}">
                <a16:creationId xmlns:a16="http://schemas.microsoft.com/office/drawing/2014/main" id="{68F6281A-7100-3AD2-DCD1-AD402662EC20}"/>
              </a:ext>
            </a:extLst>
          </p:cNvPr>
          <p:cNvGrpSpPr/>
          <p:nvPr/>
        </p:nvGrpSpPr>
        <p:grpSpPr>
          <a:xfrm>
            <a:off x="3719471" y="2532093"/>
            <a:ext cx="817747" cy="638374"/>
            <a:chOff x="3532753" y="2303040"/>
            <a:chExt cx="817747" cy="638374"/>
          </a:xfrm>
        </p:grpSpPr>
        <mc:AlternateContent xmlns:mc="http://schemas.openxmlformats.org/markup-compatibility/2006" xmlns:p14="http://schemas.microsoft.com/office/powerpoint/2010/main">
          <mc:Choice Requires="p14">
            <p:contentPart p14:bwMode="auto" r:id="rId255">
              <p14:nvContentPartPr>
                <p14:cNvPr id="337" name="Ink 336">
                  <a:extLst>
                    <a:ext uri="{FF2B5EF4-FFF2-40B4-BE49-F238E27FC236}">
                      <a16:creationId xmlns:a16="http://schemas.microsoft.com/office/drawing/2014/main" id="{653551BF-EE3B-D0A2-D216-07BED0632099}"/>
                    </a:ext>
                  </a:extLst>
                </p14:cNvPr>
                <p14:cNvContentPartPr/>
                <p14:nvPr/>
              </p14:nvContentPartPr>
              <p14:xfrm>
                <a:off x="3746227" y="2303040"/>
                <a:ext cx="516974" cy="430698"/>
              </p14:xfrm>
            </p:contentPart>
          </mc:Choice>
          <mc:Fallback xmlns="">
            <p:pic>
              <p:nvPicPr>
                <p:cNvPr id="337" name="Ink 336">
                  <a:extLst>
                    <a:ext uri="{FF2B5EF4-FFF2-40B4-BE49-F238E27FC236}">
                      <a16:creationId xmlns:a16="http://schemas.microsoft.com/office/drawing/2014/main" id="{653551BF-EE3B-D0A2-D216-07BED0632099}"/>
                    </a:ext>
                  </a:extLst>
                </p:cNvPr>
                <p:cNvPicPr/>
                <p:nvPr/>
              </p:nvPicPr>
              <p:blipFill>
                <a:blip r:embed="rId256"/>
                <a:stretch>
                  <a:fillRect/>
                </a:stretch>
              </p:blipFill>
              <p:spPr>
                <a:xfrm>
                  <a:off x="3728227" y="2285409"/>
                  <a:ext cx="552615" cy="466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38" name="Ink 337">
                  <a:extLst>
                    <a:ext uri="{FF2B5EF4-FFF2-40B4-BE49-F238E27FC236}">
                      <a16:creationId xmlns:a16="http://schemas.microsoft.com/office/drawing/2014/main" id="{45F528F3-47BD-13E6-1169-38EA094A4190}"/>
                    </a:ext>
                  </a:extLst>
                </p14:cNvPr>
                <p14:cNvContentPartPr/>
                <p14:nvPr/>
              </p14:nvContentPartPr>
              <p14:xfrm>
                <a:off x="3833526" y="2435353"/>
                <a:ext cx="143907" cy="43990"/>
              </p14:xfrm>
            </p:contentPart>
          </mc:Choice>
          <mc:Fallback xmlns="">
            <p:pic>
              <p:nvPicPr>
                <p:cNvPr id="338" name="Ink 337">
                  <a:extLst>
                    <a:ext uri="{FF2B5EF4-FFF2-40B4-BE49-F238E27FC236}">
                      <a16:creationId xmlns:a16="http://schemas.microsoft.com/office/drawing/2014/main" id="{45F528F3-47BD-13E6-1169-38EA094A4190}"/>
                    </a:ext>
                  </a:extLst>
                </p:cNvPr>
                <p:cNvPicPr/>
                <p:nvPr/>
              </p:nvPicPr>
              <p:blipFill>
                <a:blip r:embed="rId258"/>
                <a:stretch>
                  <a:fillRect/>
                </a:stretch>
              </p:blipFill>
              <p:spPr>
                <a:xfrm>
                  <a:off x="3815538" y="2417829"/>
                  <a:ext cx="179524" cy="79397"/>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41" name="Ink 340">
                  <a:extLst>
                    <a:ext uri="{FF2B5EF4-FFF2-40B4-BE49-F238E27FC236}">
                      <a16:creationId xmlns:a16="http://schemas.microsoft.com/office/drawing/2014/main" id="{01E6ADF4-FFF6-CBD7-A10F-D2F4F0D2C327}"/>
                    </a:ext>
                  </a:extLst>
                </p14:cNvPr>
                <p14:cNvContentPartPr/>
                <p14:nvPr/>
              </p14:nvContentPartPr>
              <p14:xfrm>
                <a:off x="4068142" y="2444901"/>
                <a:ext cx="132313" cy="64451"/>
              </p14:xfrm>
            </p:contentPart>
          </mc:Choice>
          <mc:Fallback xmlns="">
            <p:pic>
              <p:nvPicPr>
                <p:cNvPr id="341" name="Ink 340">
                  <a:extLst>
                    <a:ext uri="{FF2B5EF4-FFF2-40B4-BE49-F238E27FC236}">
                      <a16:creationId xmlns:a16="http://schemas.microsoft.com/office/drawing/2014/main" id="{01E6ADF4-FFF6-CBD7-A10F-D2F4F0D2C327}"/>
                    </a:ext>
                  </a:extLst>
                </p:cNvPr>
                <p:cNvPicPr/>
                <p:nvPr/>
              </p:nvPicPr>
              <p:blipFill>
                <a:blip r:embed="rId260"/>
                <a:stretch>
                  <a:fillRect/>
                </a:stretch>
              </p:blipFill>
              <p:spPr>
                <a:xfrm>
                  <a:off x="4050165" y="2427258"/>
                  <a:ext cx="167908" cy="100097"/>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45" name="Ink 344">
                  <a:extLst>
                    <a:ext uri="{FF2B5EF4-FFF2-40B4-BE49-F238E27FC236}">
                      <a16:creationId xmlns:a16="http://schemas.microsoft.com/office/drawing/2014/main" id="{8F0AE6AE-3375-D1D9-5FA1-FE32AF05C170}"/>
                    </a:ext>
                  </a:extLst>
                </p14:cNvPr>
                <p14:cNvContentPartPr/>
                <p14:nvPr/>
              </p14:nvContentPartPr>
              <p14:xfrm>
                <a:off x="3912981" y="2542430"/>
                <a:ext cx="132995" cy="39557"/>
              </p14:xfrm>
            </p:contentPart>
          </mc:Choice>
          <mc:Fallback xmlns="">
            <p:pic>
              <p:nvPicPr>
                <p:cNvPr id="345" name="Ink 344">
                  <a:extLst>
                    <a:ext uri="{FF2B5EF4-FFF2-40B4-BE49-F238E27FC236}">
                      <a16:creationId xmlns:a16="http://schemas.microsoft.com/office/drawing/2014/main" id="{8F0AE6AE-3375-D1D9-5FA1-FE32AF05C170}"/>
                    </a:ext>
                  </a:extLst>
                </p:cNvPr>
                <p:cNvPicPr/>
                <p:nvPr/>
              </p:nvPicPr>
              <p:blipFill>
                <a:blip r:embed="rId262"/>
                <a:stretch>
                  <a:fillRect/>
                </a:stretch>
              </p:blipFill>
              <p:spPr>
                <a:xfrm>
                  <a:off x="3895368" y="2524450"/>
                  <a:ext cx="168580" cy="75158"/>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6" name="Ink 345">
                  <a:extLst>
                    <a:ext uri="{FF2B5EF4-FFF2-40B4-BE49-F238E27FC236}">
                      <a16:creationId xmlns:a16="http://schemas.microsoft.com/office/drawing/2014/main" id="{F3A50805-6E3E-4F83-A00F-6767A232AA97}"/>
                    </a:ext>
                  </a:extLst>
                </p14:cNvPr>
                <p14:cNvContentPartPr/>
                <p14:nvPr/>
              </p14:nvContentPartPr>
              <p14:xfrm>
                <a:off x="3898659" y="2562891"/>
                <a:ext cx="145612" cy="104009"/>
              </p14:xfrm>
            </p:contentPart>
          </mc:Choice>
          <mc:Fallback xmlns="">
            <p:pic>
              <p:nvPicPr>
                <p:cNvPr id="346" name="Ink 345">
                  <a:extLst>
                    <a:ext uri="{FF2B5EF4-FFF2-40B4-BE49-F238E27FC236}">
                      <a16:creationId xmlns:a16="http://schemas.microsoft.com/office/drawing/2014/main" id="{F3A50805-6E3E-4F83-A00F-6767A232AA97}"/>
                    </a:ext>
                  </a:extLst>
                </p:cNvPr>
                <p:cNvPicPr/>
                <p:nvPr/>
              </p:nvPicPr>
              <p:blipFill>
                <a:blip r:embed="rId264"/>
                <a:stretch>
                  <a:fillRect/>
                </a:stretch>
              </p:blipFill>
              <p:spPr>
                <a:xfrm>
                  <a:off x="3881042" y="2544896"/>
                  <a:ext cx="181206" cy="13963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8" name="Ink 347">
                  <a:extLst>
                    <a:ext uri="{FF2B5EF4-FFF2-40B4-BE49-F238E27FC236}">
                      <a16:creationId xmlns:a16="http://schemas.microsoft.com/office/drawing/2014/main" id="{31ECD97C-A2F2-8612-0B48-094568E47D4E}"/>
                    </a:ext>
                  </a:extLst>
                </p14:cNvPr>
                <p14:cNvContentPartPr/>
                <p14:nvPr/>
              </p14:nvContentPartPr>
              <p14:xfrm>
                <a:off x="3913322" y="2735784"/>
                <a:ext cx="155160" cy="205630"/>
              </p14:xfrm>
            </p:contentPart>
          </mc:Choice>
          <mc:Fallback xmlns="">
            <p:pic>
              <p:nvPicPr>
                <p:cNvPr id="348" name="Ink 347">
                  <a:extLst>
                    <a:ext uri="{FF2B5EF4-FFF2-40B4-BE49-F238E27FC236}">
                      <a16:creationId xmlns:a16="http://schemas.microsoft.com/office/drawing/2014/main" id="{31ECD97C-A2F2-8612-0B48-094568E47D4E}"/>
                    </a:ext>
                  </a:extLst>
                </p:cNvPr>
                <p:cNvPicPr/>
                <p:nvPr/>
              </p:nvPicPr>
              <p:blipFill>
                <a:blip r:embed="rId266"/>
                <a:stretch>
                  <a:fillRect/>
                </a:stretch>
              </p:blipFill>
              <p:spPr>
                <a:xfrm>
                  <a:off x="3895322" y="2718138"/>
                  <a:ext cx="190800" cy="241282"/>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55" name="Ink 354">
                  <a:extLst>
                    <a:ext uri="{FF2B5EF4-FFF2-40B4-BE49-F238E27FC236}">
                      <a16:creationId xmlns:a16="http://schemas.microsoft.com/office/drawing/2014/main" id="{90C5A594-C9DC-701C-20D3-A5835F69EC15}"/>
                    </a:ext>
                  </a:extLst>
                </p14:cNvPr>
                <p14:cNvContentPartPr/>
                <p14:nvPr/>
              </p14:nvContentPartPr>
              <p14:xfrm>
                <a:off x="4236261" y="2549251"/>
                <a:ext cx="114239" cy="134700"/>
              </p14:xfrm>
            </p:contentPart>
          </mc:Choice>
          <mc:Fallback xmlns="">
            <p:pic>
              <p:nvPicPr>
                <p:cNvPr id="355" name="Ink 354">
                  <a:extLst>
                    <a:ext uri="{FF2B5EF4-FFF2-40B4-BE49-F238E27FC236}">
                      <a16:creationId xmlns:a16="http://schemas.microsoft.com/office/drawing/2014/main" id="{90C5A594-C9DC-701C-20D3-A5835F69EC15}"/>
                    </a:ext>
                  </a:extLst>
                </p:cNvPr>
                <p:cNvPicPr/>
                <p:nvPr/>
              </p:nvPicPr>
              <p:blipFill>
                <a:blip r:embed="rId268"/>
                <a:stretch>
                  <a:fillRect/>
                </a:stretch>
              </p:blipFill>
              <p:spPr>
                <a:xfrm>
                  <a:off x="4218242" y="2531243"/>
                  <a:ext cx="149916" cy="17035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57" name="Ink 356">
                  <a:extLst>
                    <a:ext uri="{FF2B5EF4-FFF2-40B4-BE49-F238E27FC236}">
                      <a16:creationId xmlns:a16="http://schemas.microsoft.com/office/drawing/2014/main" id="{54EF5436-466E-F3A4-9F95-77F17C3D9FF4}"/>
                    </a:ext>
                  </a:extLst>
                </p14:cNvPr>
                <p14:cNvContentPartPr/>
                <p14:nvPr/>
              </p14:nvContentPartPr>
              <p14:xfrm>
                <a:off x="4028925" y="2744650"/>
                <a:ext cx="164027" cy="148340"/>
              </p14:xfrm>
            </p:contentPart>
          </mc:Choice>
          <mc:Fallback xmlns="">
            <p:pic>
              <p:nvPicPr>
                <p:cNvPr id="357" name="Ink 356">
                  <a:extLst>
                    <a:ext uri="{FF2B5EF4-FFF2-40B4-BE49-F238E27FC236}">
                      <a16:creationId xmlns:a16="http://schemas.microsoft.com/office/drawing/2014/main" id="{54EF5436-466E-F3A4-9F95-77F17C3D9FF4}"/>
                    </a:ext>
                  </a:extLst>
                </p:cNvPr>
                <p:cNvPicPr/>
                <p:nvPr/>
              </p:nvPicPr>
              <p:blipFill>
                <a:blip r:embed="rId270"/>
                <a:stretch>
                  <a:fillRect/>
                </a:stretch>
              </p:blipFill>
              <p:spPr>
                <a:xfrm>
                  <a:off x="4011261" y="2726648"/>
                  <a:ext cx="199716" cy="183985"/>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61" name="Ink 360">
                  <a:extLst>
                    <a:ext uri="{FF2B5EF4-FFF2-40B4-BE49-F238E27FC236}">
                      <a16:creationId xmlns:a16="http://schemas.microsoft.com/office/drawing/2014/main" id="{BDF46D98-7AC0-48D5-B7C4-3018C1119524}"/>
                    </a:ext>
                  </a:extLst>
                </p14:cNvPr>
                <p14:cNvContentPartPr/>
                <p14:nvPr/>
              </p14:nvContentPartPr>
              <p14:xfrm>
                <a:off x="3532753" y="2368174"/>
                <a:ext cx="235980" cy="84912"/>
              </p14:xfrm>
            </p:contentPart>
          </mc:Choice>
          <mc:Fallback xmlns="">
            <p:pic>
              <p:nvPicPr>
                <p:cNvPr id="361" name="Ink 360">
                  <a:extLst>
                    <a:ext uri="{FF2B5EF4-FFF2-40B4-BE49-F238E27FC236}">
                      <a16:creationId xmlns:a16="http://schemas.microsoft.com/office/drawing/2014/main" id="{BDF46D98-7AC0-48D5-B7C4-3018C1119524}"/>
                    </a:ext>
                  </a:extLst>
                </p:cNvPr>
                <p:cNvPicPr/>
                <p:nvPr/>
              </p:nvPicPr>
              <p:blipFill>
                <a:blip r:embed="rId272"/>
                <a:stretch>
                  <a:fillRect/>
                </a:stretch>
              </p:blipFill>
              <p:spPr>
                <a:xfrm>
                  <a:off x="3515126" y="2350184"/>
                  <a:ext cx="271593" cy="120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366" name="Ink 365">
                <a:extLst>
                  <a:ext uri="{FF2B5EF4-FFF2-40B4-BE49-F238E27FC236}">
                    <a16:creationId xmlns:a16="http://schemas.microsoft.com/office/drawing/2014/main" id="{AEA8EC17-C364-9FA6-A35C-54988D0A82A5}"/>
                  </a:ext>
                </a:extLst>
              </p14:cNvPr>
              <p14:cNvContentPartPr/>
              <p14:nvPr/>
            </p14:nvContentPartPr>
            <p14:xfrm>
              <a:off x="3672868" y="2620265"/>
              <a:ext cx="18415" cy="16028"/>
            </p14:xfrm>
          </p:contentPart>
        </mc:Choice>
        <mc:Fallback xmlns="">
          <p:pic>
            <p:nvPicPr>
              <p:cNvPr id="366" name="Ink 365">
                <a:extLst>
                  <a:ext uri="{FF2B5EF4-FFF2-40B4-BE49-F238E27FC236}">
                    <a16:creationId xmlns:a16="http://schemas.microsoft.com/office/drawing/2014/main" id="{AEA8EC17-C364-9FA6-A35C-54988D0A82A5}"/>
                  </a:ext>
                </a:extLst>
              </p:cNvPr>
              <p:cNvPicPr/>
              <p:nvPr/>
            </p:nvPicPr>
            <p:blipFill>
              <a:blip r:embed="rId274"/>
              <a:stretch>
                <a:fillRect/>
              </a:stretch>
            </p:blipFill>
            <p:spPr>
              <a:xfrm>
                <a:off x="3655161" y="2602456"/>
                <a:ext cx="53474" cy="51290"/>
              </a:xfrm>
              <a:prstGeom prst="rect">
                <a:avLst/>
              </a:prstGeom>
            </p:spPr>
          </p:pic>
        </mc:Fallback>
      </mc:AlternateContent>
      <p:grpSp>
        <p:nvGrpSpPr>
          <p:cNvPr id="374" name="Group 373">
            <a:extLst>
              <a:ext uri="{FF2B5EF4-FFF2-40B4-BE49-F238E27FC236}">
                <a16:creationId xmlns:a16="http://schemas.microsoft.com/office/drawing/2014/main" id="{4D6BAF75-AFD5-8C60-9553-5CD12A871614}"/>
              </a:ext>
            </a:extLst>
          </p:cNvPr>
          <p:cNvGrpSpPr/>
          <p:nvPr/>
        </p:nvGrpSpPr>
        <p:grpSpPr>
          <a:xfrm>
            <a:off x="2645400" y="2461606"/>
            <a:ext cx="1070436" cy="592338"/>
            <a:chOff x="2458682" y="2232553"/>
            <a:chExt cx="1070436" cy="592338"/>
          </a:xfrm>
        </p:grpSpPr>
        <mc:AlternateContent xmlns:mc="http://schemas.openxmlformats.org/markup-compatibility/2006" xmlns:p14="http://schemas.microsoft.com/office/powerpoint/2010/main">
          <mc:Choice Requires="p14">
            <p:contentPart p14:bwMode="auto" r:id="rId275">
              <p14:nvContentPartPr>
                <p14:cNvPr id="306" name="Ink 305">
                  <a:extLst>
                    <a:ext uri="{FF2B5EF4-FFF2-40B4-BE49-F238E27FC236}">
                      <a16:creationId xmlns:a16="http://schemas.microsoft.com/office/drawing/2014/main" id="{6A005FB5-4C98-5CBF-1C2B-17F33D7FED15}"/>
                    </a:ext>
                  </a:extLst>
                </p14:cNvPr>
                <p14:cNvContentPartPr/>
                <p14:nvPr/>
              </p14:nvContentPartPr>
              <p14:xfrm>
                <a:off x="2658856" y="2246876"/>
                <a:ext cx="606319" cy="578015"/>
              </p14:xfrm>
            </p:contentPart>
          </mc:Choice>
          <mc:Fallback xmlns="">
            <p:pic>
              <p:nvPicPr>
                <p:cNvPr id="306" name="Ink 305">
                  <a:extLst>
                    <a:ext uri="{FF2B5EF4-FFF2-40B4-BE49-F238E27FC236}">
                      <a16:creationId xmlns:a16="http://schemas.microsoft.com/office/drawing/2014/main" id="{6A005FB5-4C98-5CBF-1C2B-17F33D7FED15}"/>
                    </a:ext>
                  </a:extLst>
                </p:cNvPr>
                <p:cNvPicPr/>
                <p:nvPr/>
              </p:nvPicPr>
              <p:blipFill>
                <a:blip r:embed="rId276"/>
                <a:stretch>
                  <a:fillRect/>
                </a:stretch>
              </p:blipFill>
              <p:spPr>
                <a:xfrm>
                  <a:off x="2640864" y="2229240"/>
                  <a:ext cx="641942" cy="613646"/>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7" name="Ink 306">
                  <a:extLst>
                    <a:ext uri="{FF2B5EF4-FFF2-40B4-BE49-F238E27FC236}">
                      <a16:creationId xmlns:a16="http://schemas.microsoft.com/office/drawing/2014/main" id="{171E04DC-EA04-3904-FFDD-49125B249A10}"/>
                    </a:ext>
                  </a:extLst>
                </p14:cNvPr>
                <p14:cNvContentPartPr/>
                <p14:nvPr/>
              </p14:nvContentPartPr>
              <p14:xfrm>
                <a:off x="2815039" y="2408515"/>
                <a:ext cx="86617" cy="62064"/>
              </p14:xfrm>
            </p:contentPart>
          </mc:Choice>
          <mc:Fallback xmlns="">
            <p:pic>
              <p:nvPicPr>
                <p:cNvPr id="307" name="Ink 306">
                  <a:extLst>
                    <a:ext uri="{FF2B5EF4-FFF2-40B4-BE49-F238E27FC236}">
                      <a16:creationId xmlns:a16="http://schemas.microsoft.com/office/drawing/2014/main" id="{171E04DC-EA04-3904-FFDD-49125B249A10}"/>
                    </a:ext>
                  </a:extLst>
                </p:cNvPr>
                <p:cNvPicPr/>
                <p:nvPr/>
              </p:nvPicPr>
              <p:blipFill>
                <a:blip r:embed="rId278"/>
                <a:stretch>
                  <a:fillRect/>
                </a:stretch>
              </p:blipFill>
              <p:spPr>
                <a:xfrm>
                  <a:off x="2797355" y="2390473"/>
                  <a:ext cx="122347" cy="97787"/>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08" name="Ink 307">
                  <a:extLst>
                    <a:ext uri="{FF2B5EF4-FFF2-40B4-BE49-F238E27FC236}">
                      <a16:creationId xmlns:a16="http://schemas.microsoft.com/office/drawing/2014/main" id="{49E593A8-8473-F73D-051C-1B527E9E0D85}"/>
                    </a:ext>
                  </a:extLst>
                </p14:cNvPr>
                <p14:cNvContentPartPr/>
                <p14:nvPr/>
              </p14:nvContentPartPr>
              <p14:xfrm>
                <a:off x="3034310" y="2382598"/>
                <a:ext cx="94801" cy="13981"/>
              </p14:xfrm>
            </p:contentPart>
          </mc:Choice>
          <mc:Fallback xmlns="">
            <p:pic>
              <p:nvPicPr>
                <p:cNvPr id="308" name="Ink 307">
                  <a:extLst>
                    <a:ext uri="{FF2B5EF4-FFF2-40B4-BE49-F238E27FC236}">
                      <a16:creationId xmlns:a16="http://schemas.microsoft.com/office/drawing/2014/main" id="{49E593A8-8473-F73D-051C-1B527E9E0D85}"/>
                    </a:ext>
                  </a:extLst>
                </p:cNvPr>
                <p:cNvPicPr/>
                <p:nvPr/>
              </p:nvPicPr>
              <p:blipFill>
                <a:blip r:embed="rId280"/>
                <a:stretch>
                  <a:fillRect/>
                </a:stretch>
              </p:blipFill>
              <p:spPr>
                <a:xfrm>
                  <a:off x="3016287" y="2365032"/>
                  <a:ext cx="130487" cy="49471"/>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0" name="Ink 309">
                  <a:extLst>
                    <a:ext uri="{FF2B5EF4-FFF2-40B4-BE49-F238E27FC236}">
                      <a16:creationId xmlns:a16="http://schemas.microsoft.com/office/drawing/2014/main" id="{58464E29-E7E3-7570-C232-7A4579EC97C7}"/>
                    </a:ext>
                  </a:extLst>
                </p14:cNvPr>
                <p14:cNvContentPartPr/>
                <p14:nvPr/>
              </p14:nvContentPartPr>
              <p14:xfrm>
                <a:off x="2942919" y="2477741"/>
                <a:ext cx="127538" cy="69907"/>
              </p14:xfrm>
            </p:contentPart>
          </mc:Choice>
          <mc:Fallback xmlns="">
            <p:pic>
              <p:nvPicPr>
                <p:cNvPr id="310" name="Ink 309">
                  <a:extLst>
                    <a:ext uri="{FF2B5EF4-FFF2-40B4-BE49-F238E27FC236}">
                      <a16:creationId xmlns:a16="http://schemas.microsoft.com/office/drawing/2014/main" id="{58464E29-E7E3-7570-C232-7A4579EC97C7}"/>
                    </a:ext>
                  </a:extLst>
                </p:cNvPr>
                <p:cNvPicPr/>
                <p:nvPr/>
              </p:nvPicPr>
              <p:blipFill>
                <a:blip r:embed="rId282"/>
                <a:stretch>
                  <a:fillRect/>
                </a:stretch>
              </p:blipFill>
              <p:spPr>
                <a:xfrm>
                  <a:off x="2925265" y="2460084"/>
                  <a:ext cx="163205" cy="10558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13" name="Ink 312">
                  <a:extLst>
                    <a:ext uri="{FF2B5EF4-FFF2-40B4-BE49-F238E27FC236}">
                      <a16:creationId xmlns:a16="http://schemas.microsoft.com/office/drawing/2014/main" id="{AD1B28F8-FA10-D17C-84ED-D797B6BC40A5}"/>
                    </a:ext>
                  </a:extLst>
                </p14:cNvPr>
                <p14:cNvContentPartPr/>
                <p14:nvPr/>
              </p14:nvContentPartPr>
              <p14:xfrm>
                <a:off x="2930301" y="2491381"/>
                <a:ext cx="145271" cy="167778"/>
              </p14:xfrm>
            </p:contentPart>
          </mc:Choice>
          <mc:Fallback xmlns="">
            <p:pic>
              <p:nvPicPr>
                <p:cNvPr id="313" name="Ink 312">
                  <a:extLst>
                    <a:ext uri="{FF2B5EF4-FFF2-40B4-BE49-F238E27FC236}">
                      <a16:creationId xmlns:a16="http://schemas.microsoft.com/office/drawing/2014/main" id="{AD1B28F8-FA10-D17C-84ED-D797B6BC40A5}"/>
                    </a:ext>
                  </a:extLst>
                </p:cNvPr>
                <p:cNvPicPr/>
                <p:nvPr/>
              </p:nvPicPr>
              <p:blipFill>
                <a:blip r:embed="rId284"/>
                <a:stretch>
                  <a:fillRect/>
                </a:stretch>
              </p:blipFill>
              <p:spPr>
                <a:xfrm>
                  <a:off x="2912322" y="2473379"/>
                  <a:ext cx="180870" cy="2034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63" name="Ink 362">
                  <a:extLst>
                    <a:ext uri="{FF2B5EF4-FFF2-40B4-BE49-F238E27FC236}">
                      <a16:creationId xmlns:a16="http://schemas.microsoft.com/office/drawing/2014/main" id="{D869D97E-8986-E3B8-794F-8C122CCEFE43}"/>
                    </a:ext>
                  </a:extLst>
                </p14:cNvPr>
                <p14:cNvContentPartPr/>
                <p14:nvPr/>
              </p14:nvContentPartPr>
              <p14:xfrm>
                <a:off x="3273018" y="2372709"/>
                <a:ext cx="210404" cy="80820"/>
              </p14:xfrm>
            </p:contentPart>
          </mc:Choice>
          <mc:Fallback xmlns="">
            <p:pic>
              <p:nvPicPr>
                <p:cNvPr id="363" name="Ink 362">
                  <a:extLst>
                    <a:ext uri="{FF2B5EF4-FFF2-40B4-BE49-F238E27FC236}">
                      <a16:creationId xmlns:a16="http://schemas.microsoft.com/office/drawing/2014/main" id="{D869D97E-8986-E3B8-794F-8C122CCEFE43}"/>
                    </a:ext>
                  </a:extLst>
                </p:cNvPr>
                <p:cNvPicPr/>
                <p:nvPr/>
              </p:nvPicPr>
              <p:blipFill>
                <a:blip r:embed="rId286"/>
                <a:stretch>
                  <a:fillRect/>
                </a:stretch>
              </p:blipFill>
              <p:spPr>
                <a:xfrm>
                  <a:off x="3255394" y="2355030"/>
                  <a:ext cx="246011" cy="1165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64" name="Ink 363">
                  <a:extLst>
                    <a:ext uri="{FF2B5EF4-FFF2-40B4-BE49-F238E27FC236}">
                      <a16:creationId xmlns:a16="http://schemas.microsoft.com/office/drawing/2014/main" id="{C79A2EF3-9FD3-9722-A655-13C12C0AC39D}"/>
                    </a:ext>
                  </a:extLst>
                </p14:cNvPr>
                <p14:cNvContentPartPr/>
                <p14:nvPr/>
              </p14:nvContentPartPr>
              <p14:xfrm>
                <a:off x="3463303" y="2346110"/>
                <a:ext cx="65815" cy="49106"/>
              </p14:xfrm>
            </p:contentPart>
          </mc:Choice>
          <mc:Fallback xmlns="">
            <p:pic>
              <p:nvPicPr>
                <p:cNvPr id="364" name="Ink 363">
                  <a:extLst>
                    <a:ext uri="{FF2B5EF4-FFF2-40B4-BE49-F238E27FC236}">
                      <a16:creationId xmlns:a16="http://schemas.microsoft.com/office/drawing/2014/main" id="{C79A2EF3-9FD3-9722-A655-13C12C0AC39D}"/>
                    </a:ext>
                  </a:extLst>
                </p:cNvPr>
                <p:cNvPicPr/>
                <p:nvPr/>
              </p:nvPicPr>
              <p:blipFill>
                <a:blip r:embed="rId288"/>
                <a:stretch>
                  <a:fillRect/>
                </a:stretch>
              </p:blipFill>
              <p:spPr>
                <a:xfrm>
                  <a:off x="3445680" y="2328056"/>
                  <a:ext cx="101420" cy="84852"/>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71" name="Ink 370">
                  <a:extLst>
                    <a:ext uri="{FF2B5EF4-FFF2-40B4-BE49-F238E27FC236}">
                      <a16:creationId xmlns:a16="http://schemas.microsoft.com/office/drawing/2014/main" id="{C90C7500-ED09-919E-7906-266B5E8D7F41}"/>
                    </a:ext>
                  </a:extLst>
                </p14:cNvPr>
                <p14:cNvContentPartPr/>
                <p14:nvPr/>
              </p14:nvContentPartPr>
              <p14:xfrm>
                <a:off x="2458682" y="2289843"/>
                <a:ext cx="62064" cy="207676"/>
              </p14:xfrm>
            </p:contentPart>
          </mc:Choice>
          <mc:Fallback xmlns="">
            <p:pic>
              <p:nvPicPr>
                <p:cNvPr id="371" name="Ink 370">
                  <a:extLst>
                    <a:ext uri="{FF2B5EF4-FFF2-40B4-BE49-F238E27FC236}">
                      <a16:creationId xmlns:a16="http://schemas.microsoft.com/office/drawing/2014/main" id="{C90C7500-ED09-919E-7906-266B5E8D7F41}"/>
                    </a:ext>
                  </a:extLst>
                </p:cNvPr>
                <p:cNvPicPr/>
                <p:nvPr/>
              </p:nvPicPr>
              <p:blipFill>
                <a:blip r:embed="rId290"/>
                <a:stretch>
                  <a:fillRect/>
                </a:stretch>
              </p:blipFill>
              <p:spPr>
                <a:xfrm>
                  <a:off x="2440744" y="2271847"/>
                  <a:ext cx="97580" cy="243308"/>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72" name="Ink 371">
                  <a:extLst>
                    <a:ext uri="{FF2B5EF4-FFF2-40B4-BE49-F238E27FC236}">
                      <a16:creationId xmlns:a16="http://schemas.microsoft.com/office/drawing/2014/main" id="{7A9C3B1B-2D56-E3C1-54BB-78963276CED1}"/>
                    </a:ext>
                  </a:extLst>
                </p14:cNvPr>
                <p14:cNvContentPartPr/>
                <p14:nvPr/>
              </p14:nvContentPartPr>
              <p14:xfrm>
                <a:off x="2524156" y="2353612"/>
                <a:ext cx="38534" cy="89345"/>
              </p14:xfrm>
            </p:contentPart>
          </mc:Choice>
          <mc:Fallback xmlns="">
            <p:pic>
              <p:nvPicPr>
                <p:cNvPr id="372" name="Ink 371">
                  <a:extLst>
                    <a:ext uri="{FF2B5EF4-FFF2-40B4-BE49-F238E27FC236}">
                      <a16:creationId xmlns:a16="http://schemas.microsoft.com/office/drawing/2014/main" id="{7A9C3B1B-2D56-E3C1-54BB-78963276CED1}"/>
                    </a:ext>
                  </a:extLst>
                </p:cNvPr>
                <p:cNvPicPr/>
                <p:nvPr/>
              </p:nvPicPr>
              <p:blipFill>
                <a:blip r:embed="rId292"/>
                <a:stretch>
                  <a:fillRect/>
                </a:stretch>
              </p:blipFill>
              <p:spPr>
                <a:xfrm>
                  <a:off x="2506149" y="2335599"/>
                  <a:ext cx="74187" cy="125011"/>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73" name="Ink 372">
                  <a:extLst>
                    <a:ext uri="{FF2B5EF4-FFF2-40B4-BE49-F238E27FC236}">
                      <a16:creationId xmlns:a16="http://schemas.microsoft.com/office/drawing/2014/main" id="{2A4D960D-7504-442B-F2E8-BB431F513E1C}"/>
                    </a:ext>
                  </a:extLst>
                </p14:cNvPr>
                <p14:cNvContentPartPr/>
                <p14:nvPr/>
              </p14:nvContentPartPr>
              <p14:xfrm>
                <a:off x="2543594" y="2232553"/>
                <a:ext cx="11594" cy="47401"/>
              </p14:xfrm>
            </p:contentPart>
          </mc:Choice>
          <mc:Fallback xmlns="">
            <p:pic>
              <p:nvPicPr>
                <p:cNvPr id="373" name="Ink 372">
                  <a:extLst>
                    <a:ext uri="{FF2B5EF4-FFF2-40B4-BE49-F238E27FC236}">
                      <a16:creationId xmlns:a16="http://schemas.microsoft.com/office/drawing/2014/main" id="{2A4D960D-7504-442B-F2E8-BB431F513E1C}"/>
                    </a:ext>
                  </a:extLst>
                </p:cNvPr>
                <p:cNvPicPr/>
                <p:nvPr/>
              </p:nvPicPr>
              <p:blipFill>
                <a:blip r:embed="rId294"/>
                <a:stretch>
                  <a:fillRect/>
                </a:stretch>
              </p:blipFill>
              <p:spPr>
                <a:xfrm>
                  <a:off x="2525841" y="2214957"/>
                  <a:ext cx="47463" cy="829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5">
            <p14:nvContentPartPr>
              <p14:cNvPr id="367" name="Ink 366">
                <a:extLst>
                  <a:ext uri="{FF2B5EF4-FFF2-40B4-BE49-F238E27FC236}">
                    <a16:creationId xmlns:a16="http://schemas.microsoft.com/office/drawing/2014/main" id="{AEAF423C-B556-FC7E-C6BA-A96B34652344}"/>
                  </a:ext>
                </a:extLst>
              </p14:cNvPr>
              <p14:cNvContentPartPr/>
              <p14:nvPr/>
            </p14:nvContentPartPr>
            <p14:xfrm>
              <a:off x="3660251" y="2559906"/>
              <a:ext cx="43308" cy="17051"/>
            </p14:xfrm>
          </p:contentPart>
        </mc:Choice>
        <mc:Fallback xmlns="">
          <p:pic>
            <p:nvPicPr>
              <p:cNvPr id="367" name="Ink 366">
                <a:extLst>
                  <a:ext uri="{FF2B5EF4-FFF2-40B4-BE49-F238E27FC236}">
                    <a16:creationId xmlns:a16="http://schemas.microsoft.com/office/drawing/2014/main" id="{AEAF423C-B556-FC7E-C6BA-A96B34652344}"/>
                  </a:ext>
                </a:extLst>
              </p:cNvPr>
              <p:cNvPicPr/>
              <p:nvPr/>
            </p:nvPicPr>
            <p:blipFill>
              <a:blip r:embed="rId296"/>
              <a:stretch>
                <a:fillRect/>
              </a:stretch>
            </p:blipFill>
            <p:spPr>
              <a:xfrm>
                <a:off x="3642355" y="2541767"/>
                <a:ext cx="78742" cy="52967"/>
              </a:xfrm>
              <a:prstGeom prst="rect">
                <a:avLst/>
              </a:prstGeom>
            </p:spPr>
          </p:pic>
        </mc:Fallback>
      </mc:AlternateContent>
      <p:grpSp>
        <p:nvGrpSpPr>
          <p:cNvPr id="384" name="Group 383">
            <a:extLst>
              <a:ext uri="{FF2B5EF4-FFF2-40B4-BE49-F238E27FC236}">
                <a16:creationId xmlns:a16="http://schemas.microsoft.com/office/drawing/2014/main" id="{B502FF56-D218-C585-964F-B2CA15A92A05}"/>
              </a:ext>
            </a:extLst>
          </p:cNvPr>
          <p:cNvGrpSpPr/>
          <p:nvPr/>
        </p:nvGrpSpPr>
        <p:grpSpPr>
          <a:xfrm>
            <a:off x="4528808" y="2545836"/>
            <a:ext cx="217224" cy="241436"/>
            <a:chOff x="4342090" y="2316783"/>
            <a:chExt cx="217224" cy="241436"/>
          </a:xfrm>
        </p:grpSpPr>
        <mc:AlternateContent xmlns:mc="http://schemas.openxmlformats.org/markup-compatibility/2006" xmlns:p14="http://schemas.microsoft.com/office/powerpoint/2010/main">
          <mc:Choice Requires="p14">
            <p:contentPart p14:bwMode="auto" r:id="rId297">
              <p14:nvContentPartPr>
                <p14:cNvPr id="381" name="Ink 380">
                  <a:extLst>
                    <a:ext uri="{FF2B5EF4-FFF2-40B4-BE49-F238E27FC236}">
                      <a16:creationId xmlns:a16="http://schemas.microsoft.com/office/drawing/2014/main" id="{7267D969-18BF-CBD2-A080-D179DD35B2B4}"/>
                    </a:ext>
                  </a:extLst>
                </p14:cNvPr>
                <p14:cNvContentPartPr/>
                <p14:nvPr/>
              </p14:nvContentPartPr>
              <p14:xfrm>
                <a:off x="4342090" y="2316783"/>
                <a:ext cx="166073" cy="117308"/>
              </p14:xfrm>
            </p:contentPart>
          </mc:Choice>
          <mc:Fallback xmlns="">
            <p:pic>
              <p:nvPicPr>
                <p:cNvPr id="381" name="Ink 380">
                  <a:extLst>
                    <a:ext uri="{FF2B5EF4-FFF2-40B4-BE49-F238E27FC236}">
                      <a16:creationId xmlns:a16="http://schemas.microsoft.com/office/drawing/2014/main" id="{7267D969-18BF-CBD2-A080-D179DD35B2B4}"/>
                    </a:ext>
                  </a:extLst>
                </p:cNvPr>
                <p:cNvPicPr/>
                <p:nvPr/>
              </p:nvPicPr>
              <p:blipFill>
                <a:blip r:embed="rId298"/>
                <a:stretch>
                  <a:fillRect/>
                </a:stretch>
              </p:blipFill>
              <p:spPr>
                <a:xfrm>
                  <a:off x="4324078" y="2299151"/>
                  <a:ext cx="201737" cy="15293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82" name="Ink 381">
                  <a:extLst>
                    <a:ext uri="{FF2B5EF4-FFF2-40B4-BE49-F238E27FC236}">
                      <a16:creationId xmlns:a16="http://schemas.microsoft.com/office/drawing/2014/main" id="{7998740A-49F5-744B-D220-92059E60BFCB}"/>
                    </a:ext>
                  </a:extLst>
                </p14:cNvPr>
                <p14:cNvContentPartPr/>
                <p14:nvPr/>
              </p14:nvContentPartPr>
              <p14:xfrm>
                <a:off x="4435186" y="2420792"/>
                <a:ext cx="82525" cy="91732"/>
              </p14:xfrm>
            </p:contentPart>
          </mc:Choice>
          <mc:Fallback xmlns="">
            <p:pic>
              <p:nvPicPr>
                <p:cNvPr id="382" name="Ink 381">
                  <a:extLst>
                    <a:ext uri="{FF2B5EF4-FFF2-40B4-BE49-F238E27FC236}">
                      <a16:creationId xmlns:a16="http://schemas.microsoft.com/office/drawing/2014/main" id="{7998740A-49F5-744B-D220-92059E60BFCB}"/>
                    </a:ext>
                  </a:extLst>
                </p:cNvPr>
                <p:cNvPicPr/>
                <p:nvPr/>
              </p:nvPicPr>
              <p:blipFill>
                <a:blip r:embed="rId300"/>
                <a:stretch>
                  <a:fillRect/>
                </a:stretch>
              </p:blipFill>
              <p:spPr>
                <a:xfrm>
                  <a:off x="4417605" y="2403165"/>
                  <a:ext cx="118047" cy="12734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83" name="Ink 382">
                  <a:extLst>
                    <a:ext uri="{FF2B5EF4-FFF2-40B4-BE49-F238E27FC236}">
                      <a16:creationId xmlns:a16="http://schemas.microsoft.com/office/drawing/2014/main" id="{0281FCEB-647B-CB50-CF78-BA4C5FD9D6A5}"/>
                    </a:ext>
                  </a:extLst>
                </p14:cNvPr>
                <p14:cNvContentPartPr/>
                <p14:nvPr/>
              </p14:nvContentPartPr>
              <p14:xfrm>
                <a:off x="4533738" y="2458303"/>
                <a:ext cx="25576" cy="99916"/>
              </p14:xfrm>
            </p:contentPart>
          </mc:Choice>
          <mc:Fallback xmlns="">
            <p:pic>
              <p:nvPicPr>
                <p:cNvPr id="383" name="Ink 382">
                  <a:extLst>
                    <a:ext uri="{FF2B5EF4-FFF2-40B4-BE49-F238E27FC236}">
                      <a16:creationId xmlns:a16="http://schemas.microsoft.com/office/drawing/2014/main" id="{0281FCEB-647B-CB50-CF78-BA4C5FD9D6A5}"/>
                    </a:ext>
                  </a:extLst>
                </p:cNvPr>
                <p:cNvPicPr/>
                <p:nvPr/>
              </p:nvPicPr>
              <p:blipFill>
                <a:blip r:embed="rId302"/>
                <a:stretch>
                  <a:fillRect/>
                </a:stretch>
              </p:blipFill>
              <p:spPr>
                <a:xfrm>
                  <a:off x="4515727" y="2440332"/>
                  <a:ext cx="61238" cy="1354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405" name="Ink 404">
                <a:extLst>
                  <a:ext uri="{FF2B5EF4-FFF2-40B4-BE49-F238E27FC236}">
                    <a16:creationId xmlns:a16="http://schemas.microsoft.com/office/drawing/2014/main" id="{B52A4CDF-FD4B-CA08-256D-3E8F811DFEAA}"/>
                  </a:ext>
                </a:extLst>
              </p14:cNvPr>
              <p14:cNvContentPartPr/>
              <p14:nvPr/>
            </p14:nvContentPartPr>
            <p14:xfrm>
              <a:off x="2461028" y="2331252"/>
              <a:ext cx="354652" cy="154137"/>
            </p14:xfrm>
          </p:contentPart>
        </mc:Choice>
        <mc:Fallback xmlns="">
          <p:pic>
            <p:nvPicPr>
              <p:cNvPr id="405" name="Ink 404">
                <a:extLst>
                  <a:ext uri="{FF2B5EF4-FFF2-40B4-BE49-F238E27FC236}">
                    <a16:creationId xmlns:a16="http://schemas.microsoft.com/office/drawing/2014/main" id="{B52A4CDF-FD4B-CA08-256D-3E8F811DFEAA}"/>
                  </a:ext>
                </a:extLst>
              </p:cNvPr>
              <p:cNvPicPr/>
              <p:nvPr/>
            </p:nvPicPr>
            <p:blipFill>
              <a:blip r:embed="rId304"/>
              <a:stretch>
                <a:fillRect/>
              </a:stretch>
            </p:blipFill>
            <p:spPr>
              <a:xfrm>
                <a:off x="2443403" y="2313647"/>
                <a:ext cx="390261" cy="189707"/>
              </a:xfrm>
              <a:prstGeom prst="rect">
                <a:avLst/>
              </a:prstGeom>
            </p:spPr>
          </p:pic>
        </mc:Fallback>
      </mc:AlternateContent>
      <p:grpSp>
        <p:nvGrpSpPr>
          <p:cNvPr id="408" name="Group 407">
            <a:extLst>
              <a:ext uri="{FF2B5EF4-FFF2-40B4-BE49-F238E27FC236}">
                <a16:creationId xmlns:a16="http://schemas.microsoft.com/office/drawing/2014/main" id="{56EAED39-8D02-F065-44CF-6ADD346870B8}"/>
              </a:ext>
            </a:extLst>
          </p:cNvPr>
          <p:cNvGrpSpPr/>
          <p:nvPr/>
        </p:nvGrpSpPr>
        <p:grpSpPr>
          <a:xfrm>
            <a:off x="818143" y="1995018"/>
            <a:ext cx="5799136" cy="1468396"/>
            <a:chOff x="818143" y="1995018"/>
            <a:chExt cx="5799136" cy="1468396"/>
          </a:xfrm>
        </p:grpSpPr>
        <mc:AlternateContent xmlns:mc="http://schemas.openxmlformats.org/markup-compatibility/2006" xmlns:p14="http://schemas.microsoft.com/office/powerpoint/2010/main">
          <mc:Choice Requires="p14">
            <p:contentPart p14:bwMode="auto" r:id="rId305">
              <p14:nvContentPartPr>
                <p14:cNvPr id="389" name="Ink 388">
                  <a:extLst>
                    <a:ext uri="{FF2B5EF4-FFF2-40B4-BE49-F238E27FC236}">
                      <a16:creationId xmlns:a16="http://schemas.microsoft.com/office/drawing/2014/main" id="{9C33FA65-7555-8C62-DE15-E6A5B2DFC9DA}"/>
                    </a:ext>
                  </a:extLst>
                </p14:cNvPr>
                <p14:cNvContentPartPr/>
                <p14:nvPr/>
              </p14:nvContentPartPr>
              <p14:xfrm>
                <a:off x="1450952" y="2030479"/>
                <a:ext cx="5166327" cy="1357567"/>
              </p14:xfrm>
            </p:contentPart>
          </mc:Choice>
          <mc:Fallback xmlns="">
            <p:pic>
              <p:nvPicPr>
                <p:cNvPr id="389" name="Ink 388">
                  <a:extLst>
                    <a:ext uri="{FF2B5EF4-FFF2-40B4-BE49-F238E27FC236}">
                      <a16:creationId xmlns:a16="http://schemas.microsoft.com/office/drawing/2014/main" id="{9C33FA65-7555-8C62-DE15-E6A5B2DFC9DA}"/>
                    </a:ext>
                  </a:extLst>
                </p:cNvPr>
                <p:cNvPicPr/>
                <p:nvPr/>
              </p:nvPicPr>
              <p:blipFill>
                <a:blip r:embed="rId306"/>
                <a:stretch>
                  <a:fillRect/>
                </a:stretch>
              </p:blipFill>
              <p:spPr>
                <a:xfrm>
                  <a:off x="1432952" y="2012839"/>
                  <a:ext cx="5201967" cy="139320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90" name="Ink 389">
                  <a:extLst>
                    <a:ext uri="{FF2B5EF4-FFF2-40B4-BE49-F238E27FC236}">
                      <a16:creationId xmlns:a16="http://schemas.microsoft.com/office/drawing/2014/main" id="{925ECE93-7DFB-EB29-22AA-3A9E678D0219}"/>
                    </a:ext>
                  </a:extLst>
                </p14:cNvPr>
                <p14:cNvContentPartPr/>
                <p14:nvPr/>
              </p14:nvContentPartPr>
              <p14:xfrm>
                <a:off x="2376458" y="2933819"/>
                <a:ext cx="7161" cy="1364"/>
              </p14:xfrm>
            </p:contentPart>
          </mc:Choice>
          <mc:Fallback xmlns="">
            <p:pic>
              <p:nvPicPr>
                <p:cNvPr id="390" name="Ink 389">
                  <a:extLst>
                    <a:ext uri="{FF2B5EF4-FFF2-40B4-BE49-F238E27FC236}">
                      <a16:creationId xmlns:a16="http://schemas.microsoft.com/office/drawing/2014/main" id="{925ECE93-7DFB-EB29-22AA-3A9E678D0219}"/>
                    </a:ext>
                  </a:extLst>
                </p:cNvPr>
                <p:cNvPicPr/>
                <p:nvPr/>
              </p:nvPicPr>
              <p:blipFill>
                <a:blip r:embed="rId308"/>
                <a:stretch>
                  <a:fillRect/>
                </a:stretch>
              </p:blipFill>
              <p:spPr>
                <a:xfrm>
                  <a:off x="2358555" y="2917110"/>
                  <a:ext cx="42608" cy="35123"/>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91" name="Ink 390">
                  <a:extLst>
                    <a:ext uri="{FF2B5EF4-FFF2-40B4-BE49-F238E27FC236}">
                      <a16:creationId xmlns:a16="http://schemas.microsoft.com/office/drawing/2014/main" id="{6D6B3A71-9A36-4DC7-CC11-BE56B0DBC49F}"/>
                    </a:ext>
                  </a:extLst>
                </p14:cNvPr>
                <p14:cNvContentPartPr/>
                <p14:nvPr/>
              </p14:nvContentPartPr>
              <p14:xfrm>
                <a:off x="2012598" y="2141308"/>
                <a:ext cx="3619498" cy="812972"/>
              </p14:xfrm>
            </p:contentPart>
          </mc:Choice>
          <mc:Fallback xmlns="">
            <p:pic>
              <p:nvPicPr>
                <p:cNvPr id="391" name="Ink 390">
                  <a:extLst>
                    <a:ext uri="{FF2B5EF4-FFF2-40B4-BE49-F238E27FC236}">
                      <a16:creationId xmlns:a16="http://schemas.microsoft.com/office/drawing/2014/main" id="{6D6B3A71-9A36-4DC7-CC11-BE56B0DBC49F}"/>
                    </a:ext>
                  </a:extLst>
                </p:cNvPr>
                <p:cNvPicPr/>
                <p:nvPr/>
              </p:nvPicPr>
              <p:blipFill>
                <a:blip r:embed="rId310"/>
                <a:stretch>
                  <a:fillRect/>
                </a:stretch>
              </p:blipFill>
              <p:spPr>
                <a:xfrm>
                  <a:off x="1994600" y="2123666"/>
                  <a:ext cx="3655135" cy="848616"/>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07" name="Ink 406">
                  <a:extLst>
                    <a:ext uri="{FF2B5EF4-FFF2-40B4-BE49-F238E27FC236}">
                      <a16:creationId xmlns:a16="http://schemas.microsoft.com/office/drawing/2014/main" id="{3AD98126-C22C-D5D9-4B3C-A85269BE7686}"/>
                    </a:ext>
                  </a:extLst>
                </p14:cNvPr>
                <p14:cNvContentPartPr/>
                <p14:nvPr/>
              </p14:nvContentPartPr>
              <p14:xfrm>
                <a:off x="818143" y="1995018"/>
                <a:ext cx="4872716" cy="1468396"/>
              </p14:xfrm>
            </p:contentPart>
          </mc:Choice>
          <mc:Fallback xmlns="">
            <p:pic>
              <p:nvPicPr>
                <p:cNvPr id="407" name="Ink 406">
                  <a:extLst>
                    <a:ext uri="{FF2B5EF4-FFF2-40B4-BE49-F238E27FC236}">
                      <a16:creationId xmlns:a16="http://schemas.microsoft.com/office/drawing/2014/main" id="{3AD98126-C22C-D5D9-4B3C-A85269BE7686}"/>
                    </a:ext>
                  </a:extLst>
                </p:cNvPr>
                <p:cNvPicPr/>
                <p:nvPr/>
              </p:nvPicPr>
              <p:blipFill>
                <a:blip r:embed="rId312"/>
                <a:stretch>
                  <a:fillRect/>
                </a:stretch>
              </p:blipFill>
              <p:spPr>
                <a:xfrm>
                  <a:off x="800503" y="1977019"/>
                  <a:ext cx="4908357" cy="1504035"/>
                </a:xfrm>
                <a:prstGeom prst="rect">
                  <a:avLst/>
                </a:prstGeom>
              </p:spPr>
            </p:pic>
          </mc:Fallback>
        </mc:AlternateContent>
      </p:grpSp>
      <p:grpSp>
        <p:nvGrpSpPr>
          <p:cNvPr id="486" name="Group 485">
            <a:extLst>
              <a:ext uri="{FF2B5EF4-FFF2-40B4-BE49-F238E27FC236}">
                <a16:creationId xmlns:a16="http://schemas.microsoft.com/office/drawing/2014/main" id="{70FBB14A-1B2A-7A30-2147-4A8A76FBE52D}"/>
              </a:ext>
            </a:extLst>
          </p:cNvPr>
          <p:cNvGrpSpPr/>
          <p:nvPr/>
        </p:nvGrpSpPr>
        <p:grpSpPr>
          <a:xfrm>
            <a:off x="6277865" y="2460539"/>
            <a:ext cx="792170" cy="785350"/>
            <a:chOff x="6277865" y="2460539"/>
            <a:chExt cx="792170" cy="785350"/>
          </a:xfrm>
        </p:grpSpPr>
        <mc:AlternateContent xmlns:mc="http://schemas.openxmlformats.org/markup-compatibility/2006" xmlns:p14="http://schemas.microsoft.com/office/powerpoint/2010/main">
          <mc:Choice Requires="p14">
            <p:contentPart p14:bwMode="auto" r:id="rId313">
              <p14:nvContentPartPr>
                <p14:cNvPr id="480" name="Ink 479">
                  <a:extLst>
                    <a:ext uri="{FF2B5EF4-FFF2-40B4-BE49-F238E27FC236}">
                      <a16:creationId xmlns:a16="http://schemas.microsoft.com/office/drawing/2014/main" id="{E528FD13-FF77-7E52-5186-38FCA425E073}"/>
                    </a:ext>
                  </a:extLst>
                </p14:cNvPr>
                <p14:cNvContentPartPr/>
                <p14:nvPr/>
              </p14:nvContentPartPr>
              <p14:xfrm>
                <a:off x="6282298" y="2460539"/>
                <a:ext cx="787737" cy="785350"/>
              </p14:xfrm>
            </p:contentPart>
          </mc:Choice>
          <mc:Fallback xmlns="">
            <p:pic>
              <p:nvPicPr>
                <p:cNvPr id="480" name="Ink 479">
                  <a:extLst>
                    <a:ext uri="{FF2B5EF4-FFF2-40B4-BE49-F238E27FC236}">
                      <a16:creationId xmlns:a16="http://schemas.microsoft.com/office/drawing/2014/main" id="{E528FD13-FF77-7E52-5186-38FCA425E073}"/>
                    </a:ext>
                  </a:extLst>
                </p:cNvPr>
                <p:cNvPicPr/>
                <p:nvPr/>
              </p:nvPicPr>
              <p:blipFill>
                <a:blip r:embed="rId314"/>
                <a:stretch>
                  <a:fillRect/>
                </a:stretch>
              </p:blipFill>
              <p:spPr>
                <a:xfrm>
                  <a:off x="6264297" y="2442903"/>
                  <a:ext cx="823380" cy="820982"/>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81" name="Ink 480">
                  <a:extLst>
                    <a:ext uri="{FF2B5EF4-FFF2-40B4-BE49-F238E27FC236}">
                      <a16:creationId xmlns:a16="http://schemas.microsoft.com/office/drawing/2014/main" id="{21603D7E-190F-871A-FBB5-9D32A5125059}"/>
                    </a:ext>
                  </a:extLst>
                </p14:cNvPr>
                <p14:cNvContentPartPr/>
                <p14:nvPr/>
              </p14:nvContentPartPr>
              <p14:xfrm>
                <a:off x="6285026" y="2864296"/>
                <a:ext cx="303841" cy="181418"/>
              </p14:xfrm>
            </p:contentPart>
          </mc:Choice>
          <mc:Fallback xmlns="">
            <p:pic>
              <p:nvPicPr>
                <p:cNvPr id="481" name="Ink 480">
                  <a:extLst>
                    <a:ext uri="{FF2B5EF4-FFF2-40B4-BE49-F238E27FC236}">
                      <a16:creationId xmlns:a16="http://schemas.microsoft.com/office/drawing/2014/main" id="{21603D7E-190F-871A-FBB5-9D32A5125059}"/>
                    </a:ext>
                  </a:extLst>
                </p:cNvPr>
                <p:cNvPicPr/>
                <p:nvPr/>
              </p:nvPicPr>
              <p:blipFill>
                <a:blip r:embed="rId316"/>
                <a:stretch>
                  <a:fillRect/>
                </a:stretch>
              </p:blipFill>
              <p:spPr>
                <a:xfrm>
                  <a:off x="6267407" y="2846298"/>
                  <a:ext cx="339439" cy="217054"/>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82" name="Ink 481">
                  <a:extLst>
                    <a:ext uri="{FF2B5EF4-FFF2-40B4-BE49-F238E27FC236}">
                      <a16:creationId xmlns:a16="http://schemas.microsoft.com/office/drawing/2014/main" id="{52580AEF-E0C8-58E8-1A7D-660E0B3E9A99}"/>
                    </a:ext>
                  </a:extLst>
                </p14:cNvPr>
                <p14:cNvContentPartPr/>
                <p14:nvPr/>
              </p14:nvContentPartPr>
              <p14:xfrm>
                <a:off x="6320151" y="2660371"/>
                <a:ext cx="341" cy="3069"/>
              </p14:xfrm>
            </p:contentPart>
          </mc:Choice>
          <mc:Fallback xmlns="">
            <p:pic>
              <p:nvPicPr>
                <p:cNvPr id="482" name="Ink 481">
                  <a:extLst>
                    <a:ext uri="{FF2B5EF4-FFF2-40B4-BE49-F238E27FC236}">
                      <a16:creationId xmlns:a16="http://schemas.microsoft.com/office/drawing/2014/main" id="{52580AEF-E0C8-58E8-1A7D-660E0B3E9A99}"/>
                    </a:ext>
                  </a:extLst>
                </p:cNvPr>
                <p:cNvPicPr/>
                <p:nvPr/>
              </p:nvPicPr>
              <p:blipFill>
                <a:blip r:embed="rId318"/>
                <a:stretch>
                  <a:fillRect/>
                </a:stretch>
              </p:blipFill>
              <p:spPr>
                <a:xfrm>
                  <a:off x="6303101" y="2643321"/>
                  <a:ext cx="34100" cy="36828"/>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85" name="Ink 484">
                  <a:extLst>
                    <a:ext uri="{FF2B5EF4-FFF2-40B4-BE49-F238E27FC236}">
                      <a16:creationId xmlns:a16="http://schemas.microsoft.com/office/drawing/2014/main" id="{1EA6CFA6-51DA-336E-93D9-7B3EA5030CEA}"/>
                    </a:ext>
                  </a:extLst>
                </p14:cNvPr>
                <p14:cNvContentPartPr/>
                <p14:nvPr/>
              </p14:nvContentPartPr>
              <p14:xfrm>
                <a:off x="6277865" y="2661394"/>
                <a:ext cx="323279" cy="184146"/>
              </p14:xfrm>
            </p:contentPart>
          </mc:Choice>
          <mc:Fallback xmlns="">
            <p:pic>
              <p:nvPicPr>
                <p:cNvPr id="485" name="Ink 484">
                  <a:extLst>
                    <a:ext uri="{FF2B5EF4-FFF2-40B4-BE49-F238E27FC236}">
                      <a16:creationId xmlns:a16="http://schemas.microsoft.com/office/drawing/2014/main" id="{1EA6CFA6-51DA-336E-93D9-7B3EA5030CEA}"/>
                    </a:ext>
                  </a:extLst>
                </p:cNvPr>
                <p:cNvPicPr/>
                <p:nvPr/>
              </p:nvPicPr>
              <p:blipFill>
                <a:blip r:embed="rId320"/>
                <a:stretch>
                  <a:fillRect/>
                </a:stretch>
              </p:blipFill>
              <p:spPr>
                <a:xfrm>
                  <a:off x="6259865" y="2643411"/>
                  <a:ext cx="358919" cy="2197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487" name="Ink 486">
                <a:extLst>
                  <a:ext uri="{FF2B5EF4-FFF2-40B4-BE49-F238E27FC236}">
                    <a16:creationId xmlns:a16="http://schemas.microsoft.com/office/drawing/2014/main" id="{4589DC6F-479D-8F69-28F7-438D12C89302}"/>
                  </a:ext>
                </a:extLst>
              </p14:cNvPr>
              <p14:cNvContentPartPr/>
              <p14:nvPr/>
            </p14:nvContentPartPr>
            <p14:xfrm>
              <a:off x="6600121" y="2596943"/>
              <a:ext cx="66497" cy="70589"/>
            </p14:xfrm>
          </p:contentPart>
        </mc:Choice>
        <mc:Fallback xmlns="">
          <p:pic>
            <p:nvPicPr>
              <p:cNvPr id="487" name="Ink 486">
                <a:extLst>
                  <a:ext uri="{FF2B5EF4-FFF2-40B4-BE49-F238E27FC236}">
                    <a16:creationId xmlns:a16="http://schemas.microsoft.com/office/drawing/2014/main" id="{4589DC6F-479D-8F69-28F7-438D12C89302}"/>
                  </a:ext>
                </a:extLst>
              </p:cNvPr>
              <p:cNvPicPr/>
              <p:nvPr/>
            </p:nvPicPr>
            <p:blipFill>
              <a:blip r:embed="rId322"/>
              <a:stretch>
                <a:fillRect/>
              </a:stretch>
            </p:blipFill>
            <p:spPr>
              <a:xfrm>
                <a:off x="6582051" y="2578936"/>
                <a:ext cx="102275" cy="106244"/>
              </a:xfrm>
              <a:prstGeom prst="rect">
                <a:avLst/>
              </a:prstGeom>
            </p:spPr>
          </p:pic>
        </mc:Fallback>
      </mc:AlternateContent>
      <p:grpSp>
        <p:nvGrpSpPr>
          <p:cNvPr id="491" name="Group 490">
            <a:extLst>
              <a:ext uri="{FF2B5EF4-FFF2-40B4-BE49-F238E27FC236}">
                <a16:creationId xmlns:a16="http://schemas.microsoft.com/office/drawing/2014/main" id="{618CCEA8-B70F-117E-B706-A622253531FA}"/>
              </a:ext>
            </a:extLst>
          </p:cNvPr>
          <p:cNvGrpSpPr/>
          <p:nvPr/>
        </p:nvGrpSpPr>
        <p:grpSpPr>
          <a:xfrm>
            <a:off x="6614103" y="3202239"/>
            <a:ext cx="267694" cy="170165"/>
            <a:chOff x="6614103" y="3202239"/>
            <a:chExt cx="267694" cy="170165"/>
          </a:xfrm>
        </p:grpSpPr>
        <mc:AlternateContent xmlns:mc="http://schemas.openxmlformats.org/markup-compatibility/2006" xmlns:p14="http://schemas.microsoft.com/office/powerpoint/2010/main">
          <mc:Choice Requires="p14">
            <p:contentPart p14:bwMode="auto" r:id="rId323">
              <p14:nvContentPartPr>
                <p14:cNvPr id="488" name="Ink 487">
                  <a:extLst>
                    <a:ext uri="{FF2B5EF4-FFF2-40B4-BE49-F238E27FC236}">
                      <a16:creationId xmlns:a16="http://schemas.microsoft.com/office/drawing/2014/main" id="{B0D69307-BB10-E0D6-D028-FC7971C7F148}"/>
                    </a:ext>
                  </a:extLst>
                </p14:cNvPr>
                <p14:cNvContentPartPr/>
                <p14:nvPr/>
              </p14:nvContentPartPr>
              <p14:xfrm>
                <a:off x="6614103" y="3253732"/>
                <a:ext cx="131290" cy="118672"/>
              </p14:xfrm>
            </p:contentPart>
          </mc:Choice>
          <mc:Fallback xmlns="">
            <p:pic>
              <p:nvPicPr>
                <p:cNvPr id="488" name="Ink 487">
                  <a:extLst>
                    <a:ext uri="{FF2B5EF4-FFF2-40B4-BE49-F238E27FC236}">
                      <a16:creationId xmlns:a16="http://schemas.microsoft.com/office/drawing/2014/main" id="{B0D69307-BB10-E0D6-D028-FC7971C7F148}"/>
                    </a:ext>
                  </a:extLst>
                </p:cNvPr>
                <p:cNvPicPr/>
                <p:nvPr/>
              </p:nvPicPr>
              <p:blipFill>
                <a:blip r:embed="rId324"/>
                <a:stretch>
                  <a:fillRect/>
                </a:stretch>
              </p:blipFill>
              <p:spPr>
                <a:xfrm>
                  <a:off x="6596478" y="3235751"/>
                  <a:ext cx="166900" cy="154274"/>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89" name="Ink 488">
                  <a:extLst>
                    <a:ext uri="{FF2B5EF4-FFF2-40B4-BE49-F238E27FC236}">
                      <a16:creationId xmlns:a16="http://schemas.microsoft.com/office/drawing/2014/main" id="{C3BC50B0-7FF5-0AE1-06CD-FAB8F102FBB2}"/>
                    </a:ext>
                  </a:extLst>
                </p14:cNvPr>
                <p14:cNvContentPartPr/>
                <p14:nvPr/>
              </p14:nvContentPartPr>
              <p14:xfrm>
                <a:off x="6821779" y="3202239"/>
                <a:ext cx="60018" cy="78092"/>
              </p14:xfrm>
            </p:contentPart>
          </mc:Choice>
          <mc:Fallback xmlns="">
            <p:pic>
              <p:nvPicPr>
                <p:cNvPr id="489" name="Ink 488">
                  <a:extLst>
                    <a:ext uri="{FF2B5EF4-FFF2-40B4-BE49-F238E27FC236}">
                      <a16:creationId xmlns:a16="http://schemas.microsoft.com/office/drawing/2014/main" id="{C3BC50B0-7FF5-0AE1-06CD-FAB8F102FBB2}"/>
                    </a:ext>
                  </a:extLst>
                </p:cNvPr>
                <p:cNvPicPr/>
                <p:nvPr/>
              </p:nvPicPr>
              <p:blipFill>
                <a:blip r:embed="rId326"/>
                <a:stretch>
                  <a:fillRect/>
                </a:stretch>
              </p:blipFill>
              <p:spPr>
                <a:xfrm>
                  <a:off x="6803701" y="3184605"/>
                  <a:ext cx="95812" cy="1137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490" name="Ink 489">
                <a:extLst>
                  <a:ext uri="{FF2B5EF4-FFF2-40B4-BE49-F238E27FC236}">
                    <a16:creationId xmlns:a16="http://schemas.microsoft.com/office/drawing/2014/main" id="{4489061C-7BD9-A0F5-99A1-9E71E71243DD}"/>
                  </a:ext>
                </a:extLst>
              </p14:cNvPr>
              <p14:cNvContentPartPr/>
              <p14:nvPr/>
            </p14:nvContentPartPr>
            <p14:xfrm>
              <a:off x="6849060" y="2874186"/>
              <a:ext cx="66497" cy="120377"/>
            </p14:xfrm>
          </p:contentPart>
        </mc:Choice>
        <mc:Fallback xmlns="">
          <p:pic>
            <p:nvPicPr>
              <p:cNvPr id="490" name="Ink 489">
                <a:extLst>
                  <a:ext uri="{FF2B5EF4-FFF2-40B4-BE49-F238E27FC236}">
                    <a16:creationId xmlns:a16="http://schemas.microsoft.com/office/drawing/2014/main" id="{4489061C-7BD9-A0F5-99A1-9E71E71243DD}"/>
                  </a:ext>
                </a:extLst>
              </p:cNvPr>
              <p:cNvPicPr/>
              <p:nvPr/>
            </p:nvPicPr>
            <p:blipFill>
              <a:blip r:embed="rId328"/>
              <a:stretch>
                <a:fillRect/>
              </a:stretch>
            </p:blipFill>
            <p:spPr>
              <a:xfrm>
                <a:off x="6831447" y="2856526"/>
                <a:ext cx="102082" cy="156058"/>
              </a:xfrm>
              <a:prstGeom prst="rect">
                <a:avLst/>
              </a:prstGeom>
            </p:spPr>
          </p:pic>
        </mc:Fallback>
      </mc:AlternateContent>
      <p:grpSp>
        <p:nvGrpSpPr>
          <p:cNvPr id="497" name="Group 496">
            <a:extLst>
              <a:ext uri="{FF2B5EF4-FFF2-40B4-BE49-F238E27FC236}">
                <a16:creationId xmlns:a16="http://schemas.microsoft.com/office/drawing/2014/main" id="{BDAC2E60-6A05-9284-7B83-CF842B40E0F2}"/>
              </a:ext>
            </a:extLst>
          </p:cNvPr>
          <p:cNvGrpSpPr/>
          <p:nvPr/>
        </p:nvGrpSpPr>
        <p:grpSpPr>
          <a:xfrm>
            <a:off x="86191" y="4717405"/>
            <a:ext cx="2006280" cy="1733400"/>
            <a:chOff x="86191" y="4717405"/>
            <a:chExt cx="2006280" cy="1733400"/>
          </a:xfrm>
        </p:grpSpPr>
        <mc:AlternateContent xmlns:mc="http://schemas.openxmlformats.org/markup-compatibility/2006" xmlns:p14="http://schemas.microsoft.com/office/powerpoint/2010/main">
          <mc:Choice Requires="p14">
            <p:contentPart p14:bwMode="auto" r:id="rId329">
              <p14:nvContentPartPr>
                <p14:cNvPr id="495" name="Ink 494">
                  <a:extLst>
                    <a:ext uri="{FF2B5EF4-FFF2-40B4-BE49-F238E27FC236}">
                      <a16:creationId xmlns:a16="http://schemas.microsoft.com/office/drawing/2014/main" id="{7CDE9C7D-C947-A43E-5EAF-8FEBD38B8AFD}"/>
                    </a:ext>
                  </a:extLst>
                </p14:cNvPr>
                <p14:cNvContentPartPr/>
                <p14:nvPr/>
              </p14:nvContentPartPr>
              <p14:xfrm>
                <a:off x="2086711" y="4733965"/>
                <a:ext cx="3960" cy="720"/>
              </p14:xfrm>
            </p:contentPart>
          </mc:Choice>
          <mc:Fallback xmlns="">
            <p:pic>
              <p:nvPicPr>
                <p:cNvPr id="495" name="Ink 494">
                  <a:extLst>
                    <a:ext uri="{FF2B5EF4-FFF2-40B4-BE49-F238E27FC236}">
                      <a16:creationId xmlns:a16="http://schemas.microsoft.com/office/drawing/2014/main" id="{7CDE9C7D-C947-A43E-5EAF-8FEBD38B8AFD}"/>
                    </a:ext>
                  </a:extLst>
                </p:cNvPr>
                <p:cNvPicPr/>
                <p:nvPr/>
              </p:nvPicPr>
              <p:blipFill>
                <a:blip r:embed="rId330"/>
                <a:stretch>
                  <a:fillRect/>
                </a:stretch>
              </p:blipFill>
              <p:spPr>
                <a:xfrm>
                  <a:off x="2069071" y="4716325"/>
                  <a:ext cx="39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96" name="Ink 495">
                  <a:extLst>
                    <a:ext uri="{FF2B5EF4-FFF2-40B4-BE49-F238E27FC236}">
                      <a16:creationId xmlns:a16="http://schemas.microsoft.com/office/drawing/2014/main" id="{ADC4A087-93D5-E642-B6A1-1FA9CD020264}"/>
                    </a:ext>
                  </a:extLst>
                </p14:cNvPr>
                <p14:cNvContentPartPr/>
                <p14:nvPr/>
              </p14:nvContentPartPr>
              <p14:xfrm>
                <a:off x="86191" y="4717405"/>
                <a:ext cx="2006280" cy="1733400"/>
              </p14:xfrm>
            </p:contentPart>
          </mc:Choice>
          <mc:Fallback xmlns="">
            <p:pic>
              <p:nvPicPr>
                <p:cNvPr id="496" name="Ink 495">
                  <a:extLst>
                    <a:ext uri="{FF2B5EF4-FFF2-40B4-BE49-F238E27FC236}">
                      <a16:creationId xmlns:a16="http://schemas.microsoft.com/office/drawing/2014/main" id="{ADC4A087-93D5-E642-B6A1-1FA9CD020264}"/>
                    </a:ext>
                  </a:extLst>
                </p:cNvPr>
                <p:cNvPicPr/>
                <p:nvPr/>
              </p:nvPicPr>
              <p:blipFill>
                <a:blip r:embed="rId332"/>
                <a:stretch>
                  <a:fillRect/>
                </a:stretch>
              </p:blipFill>
              <p:spPr>
                <a:xfrm>
                  <a:off x="68191" y="4699405"/>
                  <a:ext cx="2041920" cy="176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3">
            <p14:nvContentPartPr>
              <p14:cNvPr id="502" name="Ink 501">
                <a:extLst>
                  <a:ext uri="{FF2B5EF4-FFF2-40B4-BE49-F238E27FC236}">
                    <a16:creationId xmlns:a16="http://schemas.microsoft.com/office/drawing/2014/main" id="{E54D806B-7C79-76B6-DA93-74334B7D0640}"/>
                  </a:ext>
                </a:extLst>
              </p14:cNvPr>
              <p14:cNvContentPartPr/>
              <p14:nvPr/>
            </p14:nvContentPartPr>
            <p14:xfrm>
              <a:off x="674071" y="6239845"/>
              <a:ext cx="273240" cy="343440"/>
            </p14:xfrm>
          </p:contentPart>
        </mc:Choice>
        <mc:Fallback xmlns="">
          <p:pic>
            <p:nvPicPr>
              <p:cNvPr id="502" name="Ink 501">
                <a:extLst>
                  <a:ext uri="{FF2B5EF4-FFF2-40B4-BE49-F238E27FC236}">
                    <a16:creationId xmlns:a16="http://schemas.microsoft.com/office/drawing/2014/main" id="{E54D806B-7C79-76B6-DA93-74334B7D0640}"/>
                  </a:ext>
                </a:extLst>
              </p:cNvPr>
              <p:cNvPicPr/>
              <p:nvPr/>
            </p:nvPicPr>
            <p:blipFill>
              <a:blip r:embed="rId334"/>
              <a:stretch>
                <a:fillRect/>
              </a:stretch>
            </p:blipFill>
            <p:spPr>
              <a:xfrm>
                <a:off x="656431" y="6222205"/>
                <a:ext cx="308880" cy="37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540" name="Ink 539">
                <a:extLst>
                  <a:ext uri="{FF2B5EF4-FFF2-40B4-BE49-F238E27FC236}">
                    <a16:creationId xmlns:a16="http://schemas.microsoft.com/office/drawing/2014/main" id="{82330F4A-2A05-1111-4206-22D500B45DCD}"/>
                  </a:ext>
                </a:extLst>
              </p14:cNvPr>
              <p14:cNvContentPartPr/>
              <p14:nvPr/>
            </p14:nvContentPartPr>
            <p14:xfrm>
              <a:off x="4985839" y="2160707"/>
              <a:ext cx="350560" cy="34442"/>
            </p14:xfrm>
          </p:contentPart>
        </mc:Choice>
        <mc:Fallback xmlns="">
          <p:pic>
            <p:nvPicPr>
              <p:cNvPr id="540" name="Ink 539">
                <a:extLst>
                  <a:ext uri="{FF2B5EF4-FFF2-40B4-BE49-F238E27FC236}">
                    <a16:creationId xmlns:a16="http://schemas.microsoft.com/office/drawing/2014/main" id="{82330F4A-2A05-1111-4206-22D500B45DCD}"/>
                  </a:ext>
                </a:extLst>
              </p:cNvPr>
              <p:cNvPicPr/>
              <p:nvPr/>
            </p:nvPicPr>
            <p:blipFill>
              <a:blip r:embed="rId336"/>
              <a:stretch>
                <a:fillRect/>
              </a:stretch>
            </p:blipFill>
            <p:spPr>
              <a:xfrm>
                <a:off x="4923213" y="1783998"/>
                <a:ext cx="476171"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622" name="Ink 621">
                <a:extLst>
                  <a:ext uri="{FF2B5EF4-FFF2-40B4-BE49-F238E27FC236}">
                    <a16:creationId xmlns:a16="http://schemas.microsoft.com/office/drawing/2014/main" id="{D173BE7A-755E-7B4A-AEB5-F96D4F6F8A42}"/>
                  </a:ext>
                </a:extLst>
              </p14:cNvPr>
              <p14:cNvContentPartPr/>
              <p14:nvPr/>
            </p14:nvContentPartPr>
            <p14:xfrm>
              <a:off x="4819425" y="2878536"/>
              <a:ext cx="745452" cy="461048"/>
            </p14:xfrm>
          </p:contentPart>
        </mc:Choice>
        <mc:Fallback xmlns="">
          <p:pic>
            <p:nvPicPr>
              <p:cNvPr id="622" name="Ink 621">
                <a:extLst>
                  <a:ext uri="{FF2B5EF4-FFF2-40B4-BE49-F238E27FC236}">
                    <a16:creationId xmlns:a16="http://schemas.microsoft.com/office/drawing/2014/main" id="{D173BE7A-755E-7B4A-AEB5-F96D4F6F8A42}"/>
                  </a:ext>
                </a:extLst>
              </p:cNvPr>
              <p:cNvPicPr/>
              <p:nvPr/>
            </p:nvPicPr>
            <p:blipFill>
              <a:blip r:embed="rId338"/>
              <a:stretch>
                <a:fillRect/>
              </a:stretch>
            </p:blipFill>
            <p:spPr>
              <a:xfrm>
                <a:off x="4756794" y="2500988"/>
                <a:ext cx="871074" cy="1216504"/>
              </a:xfrm>
              <a:prstGeom prst="rect">
                <a:avLst/>
              </a:prstGeom>
            </p:spPr>
          </p:pic>
        </mc:Fallback>
      </mc:AlternateContent>
      <p:grpSp>
        <p:nvGrpSpPr>
          <p:cNvPr id="718" name="Group 717">
            <a:extLst>
              <a:ext uri="{FF2B5EF4-FFF2-40B4-BE49-F238E27FC236}">
                <a16:creationId xmlns:a16="http://schemas.microsoft.com/office/drawing/2014/main" id="{6C37205D-D1A5-CCFC-8D5F-4A339FEC7733}"/>
              </a:ext>
            </a:extLst>
          </p:cNvPr>
          <p:cNvGrpSpPr/>
          <p:nvPr/>
        </p:nvGrpSpPr>
        <p:grpSpPr>
          <a:xfrm>
            <a:off x="886197" y="2008957"/>
            <a:ext cx="5656702" cy="1372245"/>
            <a:chOff x="886197" y="2008957"/>
            <a:chExt cx="5656702" cy="1372245"/>
          </a:xfrm>
        </p:grpSpPr>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547" name="Ink 546">
                  <a:extLst>
                    <a:ext uri="{FF2B5EF4-FFF2-40B4-BE49-F238E27FC236}">
                      <a16:creationId xmlns:a16="http://schemas.microsoft.com/office/drawing/2014/main" id="{6B25760F-487E-86FB-91F7-1AA8B5BC5A6B}"/>
                    </a:ext>
                  </a:extLst>
                </p14:cNvPr>
                <p14:cNvContentPartPr/>
                <p14:nvPr/>
              </p14:nvContentPartPr>
              <p14:xfrm>
                <a:off x="3155629" y="2178781"/>
                <a:ext cx="226091" cy="27963"/>
              </p14:xfrm>
            </p:contentPart>
          </mc:Choice>
          <mc:Fallback xmlns="">
            <p:pic>
              <p:nvPicPr>
                <p:cNvPr id="547" name="Ink 546">
                  <a:extLst>
                    <a:ext uri="{FF2B5EF4-FFF2-40B4-BE49-F238E27FC236}">
                      <a16:creationId xmlns:a16="http://schemas.microsoft.com/office/drawing/2014/main" id="{6B25760F-487E-86FB-91F7-1AA8B5BC5A6B}"/>
                    </a:ext>
                  </a:extLst>
                </p:cNvPr>
                <p:cNvPicPr/>
                <p:nvPr/>
              </p:nvPicPr>
              <p:blipFill>
                <a:blip r:embed="rId340"/>
                <a:stretch>
                  <a:fillRect/>
                </a:stretch>
              </p:blipFill>
              <p:spPr>
                <a:xfrm>
                  <a:off x="3092626" y="1802356"/>
                  <a:ext cx="351737" cy="7804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548" name="Ink 547">
                  <a:extLst>
                    <a:ext uri="{FF2B5EF4-FFF2-40B4-BE49-F238E27FC236}">
                      <a16:creationId xmlns:a16="http://schemas.microsoft.com/office/drawing/2014/main" id="{83E4A544-B092-E3DD-E333-ECBC3DA1D7E1}"/>
                    </a:ext>
                  </a:extLst>
                </p14:cNvPr>
                <p14:cNvContentPartPr/>
                <p14:nvPr/>
              </p14:nvContentPartPr>
              <p14:xfrm>
                <a:off x="2522371" y="2193444"/>
                <a:ext cx="981091" cy="118331"/>
              </p14:xfrm>
            </p:contentPart>
          </mc:Choice>
          <mc:Fallback xmlns="">
            <p:pic>
              <p:nvPicPr>
                <p:cNvPr id="548" name="Ink 547">
                  <a:extLst>
                    <a:ext uri="{FF2B5EF4-FFF2-40B4-BE49-F238E27FC236}">
                      <a16:creationId xmlns:a16="http://schemas.microsoft.com/office/drawing/2014/main" id="{83E4A544-B092-E3DD-E333-ECBC3DA1D7E1}"/>
                    </a:ext>
                  </a:extLst>
                </p:cNvPr>
                <p:cNvPicPr/>
                <p:nvPr/>
              </p:nvPicPr>
              <p:blipFill>
                <a:blip r:embed="rId342"/>
                <a:stretch>
                  <a:fillRect/>
                </a:stretch>
              </p:blipFill>
              <p:spPr>
                <a:xfrm>
                  <a:off x="2459388" y="1814640"/>
                  <a:ext cx="1106697" cy="8755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549" name="Ink 548">
                  <a:extLst>
                    <a:ext uri="{FF2B5EF4-FFF2-40B4-BE49-F238E27FC236}">
                      <a16:creationId xmlns:a16="http://schemas.microsoft.com/office/drawing/2014/main" id="{1A710C52-9196-2445-0251-1755549F9E45}"/>
                    </a:ext>
                  </a:extLst>
                </p14:cNvPr>
                <p14:cNvContentPartPr/>
                <p14:nvPr/>
              </p14:nvContentPartPr>
              <p14:xfrm>
                <a:off x="3368421" y="2214587"/>
                <a:ext cx="442974" cy="15005"/>
              </p14:xfrm>
            </p:contentPart>
          </mc:Choice>
          <mc:Fallback xmlns="">
            <p:pic>
              <p:nvPicPr>
                <p:cNvPr id="549" name="Ink 548">
                  <a:extLst>
                    <a:ext uri="{FF2B5EF4-FFF2-40B4-BE49-F238E27FC236}">
                      <a16:creationId xmlns:a16="http://schemas.microsoft.com/office/drawing/2014/main" id="{1A710C52-9196-2445-0251-1755549F9E45}"/>
                    </a:ext>
                  </a:extLst>
                </p:cNvPr>
                <p:cNvPicPr/>
                <p:nvPr/>
              </p:nvPicPr>
              <p:blipFill>
                <a:blip r:embed="rId344"/>
                <a:stretch>
                  <a:fillRect/>
                </a:stretch>
              </p:blipFill>
              <p:spPr>
                <a:xfrm>
                  <a:off x="3305807" y="1839462"/>
                  <a:ext cx="568561" cy="7648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551" name="Ink 550">
                  <a:extLst>
                    <a:ext uri="{FF2B5EF4-FFF2-40B4-BE49-F238E27FC236}">
                      <a16:creationId xmlns:a16="http://schemas.microsoft.com/office/drawing/2014/main" id="{E460C5D7-F29C-80EE-6F3E-AB04743A3100}"/>
                    </a:ext>
                  </a:extLst>
                </p14:cNvPr>
                <p14:cNvContentPartPr/>
                <p14:nvPr/>
              </p14:nvContentPartPr>
              <p14:xfrm>
                <a:off x="4404414" y="2262328"/>
                <a:ext cx="146635" cy="14322"/>
              </p14:xfrm>
            </p:contentPart>
          </mc:Choice>
          <mc:Fallback xmlns="">
            <p:pic>
              <p:nvPicPr>
                <p:cNvPr id="551" name="Ink 550">
                  <a:extLst>
                    <a:ext uri="{FF2B5EF4-FFF2-40B4-BE49-F238E27FC236}">
                      <a16:creationId xmlns:a16="http://schemas.microsoft.com/office/drawing/2014/main" id="{E460C5D7-F29C-80EE-6F3E-AB04743A3100}"/>
                    </a:ext>
                  </a:extLst>
                </p:cNvPr>
                <p:cNvPicPr/>
                <p:nvPr/>
              </p:nvPicPr>
              <p:blipFill>
                <a:blip r:embed="rId346"/>
                <a:stretch>
                  <a:fillRect/>
                </a:stretch>
              </p:blipFill>
              <p:spPr>
                <a:xfrm>
                  <a:off x="4341519" y="1886734"/>
                  <a:ext cx="272065" cy="7658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552" name="Ink 551">
                  <a:extLst>
                    <a:ext uri="{FF2B5EF4-FFF2-40B4-BE49-F238E27FC236}">
                      <a16:creationId xmlns:a16="http://schemas.microsoft.com/office/drawing/2014/main" id="{E131C089-BFF4-032A-7AE4-F6E6FA387357}"/>
                    </a:ext>
                  </a:extLst>
                </p14:cNvPr>
                <p14:cNvContentPartPr/>
                <p14:nvPr/>
              </p14:nvContentPartPr>
              <p14:xfrm>
                <a:off x="3867321" y="2160707"/>
                <a:ext cx="1194223" cy="203243"/>
              </p14:xfrm>
            </p:contentPart>
          </mc:Choice>
          <mc:Fallback xmlns="">
            <p:pic>
              <p:nvPicPr>
                <p:cNvPr id="552" name="Ink 551">
                  <a:extLst>
                    <a:ext uri="{FF2B5EF4-FFF2-40B4-BE49-F238E27FC236}">
                      <a16:creationId xmlns:a16="http://schemas.microsoft.com/office/drawing/2014/main" id="{E131C089-BFF4-032A-7AE4-F6E6FA387357}"/>
                    </a:ext>
                  </a:extLst>
                </p:cNvPr>
                <p:cNvPicPr/>
                <p:nvPr/>
              </p:nvPicPr>
              <p:blipFill>
                <a:blip r:embed="rId348"/>
                <a:stretch>
                  <a:fillRect/>
                </a:stretch>
              </p:blipFill>
              <p:spPr>
                <a:xfrm>
                  <a:off x="3804676" y="1782999"/>
                  <a:ext cx="1319874" cy="9583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553" name="Ink 552">
                  <a:extLst>
                    <a:ext uri="{FF2B5EF4-FFF2-40B4-BE49-F238E27FC236}">
                      <a16:creationId xmlns:a16="http://schemas.microsoft.com/office/drawing/2014/main" id="{343BA659-CEB1-1687-A17F-5116DD73C638}"/>
                    </a:ext>
                  </a:extLst>
                </p14:cNvPr>
                <p14:cNvContentPartPr/>
                <p14:nvPr/>
              </p14:nvContentPartPr>
              <p14:xfrm>
                <a:off x="2754259" y="2167186"/>
                <a:ext cx="2048457" cy="106396"/>
              </p14:xfrm>
            </p:contentPart>
          </mc:Choice>
          <mc:Fallback xmlns="">
            <p:pic>
              <p:nvPicPr>
                <p:cNvPr id="553" name="Ink 552">
                  <a:extLst>
                    <a:ext uri="{FF2B5EF4-FFF2-40B4-BE49-F238E27FC236}">
                      <a16:creationId xmlns:a16="http://schemas.microsoft.com/office/drawing/2014/main" id="{343BA659-CEB1-1687-A17F-5116DD73C638}"/>
                    </a:ext>
                  </a:extLst>
                </p:cNvPr>
                <p:cNvPicPr/>
                <p:nvPr/>
              </p:nvPicPr>
              <p:blipFill>
                <a:blip r:embed="rId350"/>
                <a:stretch>
                  <a:fillRect/>
                </a:stretch>
              </p:blipFill>
              <p:spPr>
                <a:xfrm>
                  <a:off x="2691617" y="1790127"/>
                  <a:ext cx="2174100" cy="8608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554" name="Ink 553">
                  <a:extLst>
                    <a:ext uri="{FF2B5EF4-FFF2-40B4-BE49-F238E27FC236}">
                      <a16:creationId xmlns:a16="http://schemas.microsoft.com/office/drawing/2014/main" id="{78E2DAC0-D0B6-A52F-BEA7-24EE47332406}"/>
                    </a:ext>
                  </a:extLst>
                </p14:cNvPr>
                <p14:cNvContentPartPr/>
                <p14:nvPr/>
              </p14:nvContentPartPr>
              <p14:xfrm>
                <a:off x="2378464" y="2161730"/>
                <a:ext cx="1168306" cy="175962"/>
              </p14:xfrm>
            </p:contentPart>
          </mc:Choice>
          <mc:Fallback xmlns="">
            <p:pic>
              <p:nvPicPr>
                <p:cNvPr id="554" name="Ink 553">
                  <a:extLst>
                    <a:ext uri="{FF2B5EF4-FFF2-40B4-BE49-F238E27FC236}">
                      <a16:creationId xmlns:a16="http://schemas.microsoft.com/office/drawing/2014/main" id="{78E2DAC0-D0B6-A52F-BEA7-24EE47332406}"/>
                    </a:ext>
                  </a:extLst>
                </p:cNvPr>
                <p:cNvPicPr/>
                <p:nvPr/>
              </p:nvPicPr>
              <p:blipFill>
                <a:blip r:embed="rId352"/>
                <a:stretch>
                  <a:fillRect/>
                </a:stretch>
              </p:blipFill>
              <p:spPr>
                <a:xfrm>
                  <a:off x="2315478" y="1783123"/>
                  <a:ext cx="1293919" cy="9328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555" name="Ink 554">
                  <a:extLst>
                    <a:ext uri="{FF2B5EF4-FFF2-40B4-BE49-F238E27FC236}">
                      <a16:creationId xmlns:a16="http://schemas.microsoft.com/office/drawing/2014/main" id="{C425F780-8F7E-E854-ED47-2A9280264025}"/>
                    </a:ext>
                  </a:extLst>
                </p14:cNvPr>
                <p14:cNvContentPartPr/>
                <p14:nvPr/>
              </p14:nvContentPartPr>
              <p14:xfrm>
                <a:off x="2065074" y="2222430"/>
                <a:ext cx="952787" cy="239731"/>
              </p14:xfrm>
            </p:contentPart>
          </mc:Choice>
          <mc:Fallback xmlns="">
            <p:pic>
              <p:nvPicPr>
                <p:cNvPr id="555" name="Ink 554">
                  <a:extLst>
                    <a:ext uri="{FF2B5EF4-FFF2-40B4-BE49-F238E27FC236}">
                      <a16:creationId xmlns:a16="http://schemas.microsoft.com/office/drawing/2014/main" id="{C425F780-8F7E-E854-ED47-2A9280264025}"/>
                    </a:ext>
                  </a:extLst>
                </p:cNvPr>
                <p:cNvPicPr/>
                <p:nvPr/>
              </p:nvPicPr>
              <p:blipFill>
                <a:blip r:embed="rId354"/>
                <a:stretch>
                  <a:fillRect/>
                </a:stretch>
              </p:blipFill>
              <p:spPr>
                <a:xfrm>
                  <a:off x="2002083" y="1844476"/>
                  <a:ext cx="1078409" cy="9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556" name="Ink 555">
                  <a:extLst>
                    <a:ext uri="{FF2B5EF4-FFF2-40B4-BE49-F238E27FC236}">
                      <a16:creationId xmlns:a16="http://schemas.microsoft.com/office/drawing/2014/main" id="{709464B9-FE70-1C41-68B5-6B8BFAA657DE}"/>
                    </a:ext>
                  </a:extLst>
                </p14:cNvPr>
                <p14:cNvContentPartPr/>
                <p14:nvPr/>
              </p14:nvContentPartPr>
              <p14:xfrm>
                <a:off x="2028586" y="2296771"/>
                <a:ext cx="668724" cy="211427"/>
              </p14:xfrm>
            </p:contentPart>
          </mc:Choice>
          <mc:Fallback xmlns="">
            <p:pic>
              <p:nvPicPr>
                <p:cNvPr id="556" name="Ink 555">
                  <a:extLst>
                    <a:ext uri="{FF2B5EF4-FFF2-40B4-BE49-F238E27FC236}">
                      <a16:creationId xmlns:a16="http://schemas.microsoft.com/office/drawing/2014/main" id="{709464B9-FE70-1C41-68B5-6B8BFAA657DE}"/>
                    </a:ext>
                  </a:extLst>
                </p:cNvPr>
                <p:cNvPicPr/>
                <p:nvPr/>
              </p:nvPicPr>
              <p:blipFill>
                <a:blip r:embed="rId356"/>
                <a:stretch>
                  <a:fillRect/>
                </a:stretch>
              </p:blipFill>
              <p:spPr>
                <a:xfrm>
                  <a:off x="1965567" y="1918580"/>
                  <a:ext cx="794402" cy="96745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557" name="Ink 556">
                  <a:extLst>
                    <a:ext uri="{FF2B5EF4-FFF2-40B4-BE49-F238E27FC236}">
                      <a16:creationId xmlns:a16="http://schemas.microsoft.com/office/drawing/2014/main" id="{6A207925-8D71-42E2-91C8-707675885779}"/>
                    </a:ext>
                  </a:extLst>
                </p14:cNvPr>
                <p14:cNvContentPartPr/>
                <p14:nvPr/>
              </p14:nvContentPartPr>
              <p14:xfrm>
                <a:off x="2085535" y="2313821"/>
                <a:ext cx="480485" cy="322256"/>
              </p14:xfrm>
            </p:contentPart>
          </mc:Choice>
          <mc:Fallback xmlns="">
            <p:pic>
              <p:nvPicPr>
                <p:cNvPr id="557" name="Ink 556">
                  <a:extLst>
                    <a:ext uri="{FF2B5EF4-FFF2-40B4-BE49-F238E27FC236}">
                      <a16:creationId xmlns:a16="http://schemas.microsoft.com/office/drawing/2014/main" id="{6A207925-8D71-42E2-91C8-707675885779}"/>
                    </a:ext>
                  </a:extLst>
                </p:cNvPr>
                <p:cNvPicPr/>
                <p:nvPr/>
              </p:nvPicPr>
              <p:blipFill>
                <a:blip r:embed="rId358"/>
                <a:stretch>
                  <a:fillRect/>
                </a:stretch>
              </p:blipFill>
              <p:spPr>
                <a:xfrm>
                  <a:off x="2022910" y="1936115"/>
                  <a:ext cx="606095" cy="107802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558" name="Ink 557">
                  <a:extLst>
                    <a:ext uri="{FF2B5EF4-FFF2-40B4-BE49-F238E27FC236}">
                      <a16:creationId xmlns:a16="http://schemas.microsoft.com/office/drawing/2014/main" id="{20F835F6-8908-3DD3-3F94-45193FFE2A55}"/>
                    </a:ext>
                  </a:extLst>
                </p14:cNvPr>
                <p14:cNvContentPartPr/>
                <p14:nvPr/>
              </p14:nvContentPartPr>
              <p14:xfrm>
                <a:off x="2128502" y="2385093"/>
                <a:ext cx="359426" cy="372726"/>
              </p14:xfrm>
            </p:contentPart>
          </mc:Choice>
          <mc:Fallback xmlns="">
            <p:pic>
              <p:nvPicPr>
                <p:cNvPr id="558" name="Ink 557">
                  <a:extLst>
                    <a:ext uri="{FF2B5EF4-FFF2-40B4-BE49-F238E27FC236}">
                      <a16:creationId xmlns:a16="http://schemas.microsoft.com/office/drawing/2014/main" id="{20F835F6-8908-3DD3-3F94-45193FFE2A55}"/>
                    </a:ext>
                  </a:extLst>
                </p:cNvPr>
                <p:cNvPicPr/>
                <p:nvPr/>
              </p:nvPicPr>
              <p:blipFill>
                <a:blip r:embed="rId360"/>
                <a:stretch>
                  <a:fillRect/>
                </a:stretch>
              </p:blipFill>
              <p:spPr>
                <a:xfrm>
                  <a:off x="2065476" y="2007325"/>
                  <a:ext cx="485117" cy="112862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559" name="Ink 558">
                  <a:extLst>
                    <a:ext uri="{FF2B5EF4-FFF2-40B4-BE49-F238E27FC236}">
                      <a16:creationId xmlns:a16="http://schemas.microsoft.com/office/drawing/2014/main" id="{00FED47E-51CF-FB1D-18D1-CC55BB7D5C86}"/>
                    </a:ext>
                  </a:extLst>
                </p14:cNvPr>
                <p14:cNvContentPartPr/>
                <p14:nvPr/>
              </p14:nvContentPartPr>
              <p14:xfrm>
                <a:off x="2174539" y="2393618"/>
                <a:ext cx="268717" cy="339307"/>
              </p14:xfrm>
            </p:contentPart>
          </mc:Choice>
          <mc:Fallback xmlns="">
            <p:pic>
              <p:nvPicPr>
                <p:cNvPr id="559" name="Ink 558">
                  <a:extLst>
                    <a:ext uri="{FF2B5EF4-FFF2-40B4-BE49-F238E27FC236}">
                      <a16:creationId xmlns:a16="http://schemas.microsoft.com/office/drawing/2014/main" id="{00FED47E-51CF-FB1D-18D1-CC55BB7D5C86}"/>
                    </a:ext>
                  </a:extLst>
                </p:cNvPr>
                <p:cNvPicPr/>
                <p:nvPr/>
              </p:nvPicPr>
              <p:blipFill>
                <a:blip r:embed="rId362"/>
                <a:stretch>
                  <a:fillRect/>
                </a:stretch>
              </p:blipFill>
              <p:spPr>
                <a:xfrm>
                  <a:off x="2111587" y="2016170"/>
                  <a:ext cx="394262" cy="109456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560" name="Ink 559">
                  <a:extLst>
                    <a:ext uri="{FF2B5EF4-FFF2-40B4-BE49-F238E27FC236}">
                      <a16:creationId xmlns:a16="http://schemas.microsoft.com/office/drawing/2014/main" id="{D229925A-B1D8-5B49-184D-36E9726FDBDD}"/>
                    </a:ext>
                  </a:extLst>
                </p14:cNvPr>
                <p14:cNvContentPartPr/>
                <p14:nvPr/>
              </p14:nvContentPartPr>
              <p14:xfrm>
                <a:off x="2292870" y="2404871"/>
                <a:ext cx="240413" cy="419103"/>
              </p14:xfrm>
            </p:contentPart>
          </mc:Choice>
          <mc:Fallback xmlns="">
            <p:pic>
              <p:nvPicPr>
                <p:cNvPr id="560" name="Ink 559">
                  <a:extLst>
                    <a:ext uri="{FF2B5EF4-FFF2-40B4-BE49-F238E27FC236}">
                      <a16:creationId xmlns:a16="http://schemas.microsoft.com/office/drawing/2014/main" id="{D229925A-B1D8-5B49-184D-36E9726FDBDD}"/>
                    </a:ext>
                  </a:extLst>
                </p:cNvPr>
                <p:cNvPicPr/>
                <p:nvPr/>
              </p:nvPicPr>
              <p:blipFill>
                <a:blip r:embed="rId364"/>
                <a:stretch>
                  <a:fillRect/>
                </a:stretch>
              </p:blipFill>
              <p:spPr>
                <a:xfrm>
                  <a:off x="2230247" y="2027174"/>
                  <a:ext cx="366018" cy="117485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561" name="Ink 560">
                  <a:extLst>
                    <a:ext uri="{FF2B5EF4-FFF2-40B4-BE49-F238E27FC236}">
                      <a16:creationId xmlns:a16="http://schemas.microsoft.com/office/drawing/2014/main" id="{90FBAC1A-7BD8-E575-FE8F-881629049FFE}"/>
                    </a:ext>
                  </a:extLst>
                </p14:cNvPr>
                <p14:cNvContentPartPr/>
                <p14:nvPr/>
              </p14:nvContentPartPr>
              <p14:xfrm>
                <a:off x="2318446" y="2421240"/>
                <a:ext cx="162663" cy="354311"/>
              </p14:xfrm>
            </p:contentPart>
          </mc:Choice>
          <mc:Fallback xmlns="">
            <p:pic>
              <p:nvPicPr>
                <p:cNvPr id="561" name="Ink 560">
                  <a:extLst>
                    <a:ext uri="{FF2B5EF4-FFF2-40B4-BE49-F238E27FC236}">
                      <a16:creationId xmlns:a16="http://schemas.microsoft.com/office/drawing/2014/main" id="{90FBAC1A-7BD8-E575-FE8F-881629049FFE}"/>
                    </a:ext>
                  </a:extLst>
                </p:cNvPr>
                <p:cNvPicPr/>
                <p:nvPr/>
              </p:nvPicPr>
              <p:blipFill>
                <a:blip r:embed="rId366"/>
                <a:stretch>
                  <a:fillRect/>
                </a:stretch>
              </p:blipFill>
              <p:spPr>
                <a:xfrm>
                  <a:off x="2255468" y="2043908"/>
                  <a:ext cx="288259" cy="11093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562" name="Ink 561">
                  <a:extLst>
                    <a:ext uri="{FF2B5EF4-FFF2-40B4-BE49-F238E27FC236}">
                      <a16:creationId xmlns:a16="http://schemas.microsoft.com/office/drawing/2014/main" id="{67FC1EBB-89D1-6E3B-FCFC-C921128C584F}"/>
                    </a:ext>
                  </a:extLst>
                </p14:cNvPr>
                <p14:cNvContentPartPr/>
                <p14:nvPr/>
              </p14:nvContentPartPr>
              <p14:xfrm>
                <a:off x="2356298" y="2465571"/>
                <a:ext cx="124469" cy="261215"/>
              </p14:xfrm>
            </p:contentPart>
          </mc:Choice>
          <mc:Fallback xmlns="">
            <p:pic>
              <p:nvPicPr>
                <p:cNvPr id="562" name="Ink 561">
                  <a:extLst>
                    <a:ext uri="{FF2B5EF4-FFF2-40B4-BE49-F238E27FC236}">
                      <a16:creationId xmlns:a16="http://schemas.microsoft.com/office/drawing/2014/main" id="{67FC1EBB-89D1-6E3B-FCFC-C921128C584F}"/>
                    </a:ext>
                  </a:extLst>
                </p:cNvPr>
                <p:cNvPicPr/>
                <p:nvPr/>
              </p:nvPicPr>
              <p:blipFill>
                <a:blip r:embed="rId368"/>
                <a:stretch>
                  <a:fillRect/>
                </a:stretch>
              </p:blipFill>
              <p:spPr>
                <a:xfrm>
                  <a:off x="2293344" y="2087781"/>
                  <a:ext cx="250017" cy="101643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563" name="Ink 562">
                  <a:extLst>
                    <a:ext uri="{FF2B5EF4-FFF2-40B4-BE49-F238E27FC236}">
                      <a16:creationId xmlns:a16="http://schemas.microsoft.com/office/drawing/2014/main" id="{88B8EBDF-312E-9575-1C83-4E5139978DAC}"/>
                    </a:ext>
                  </a:extLst>
                </p14:cNvPr>
                <p14:cNvContentPartPr/>
                <p14:nvPr/>
              </p14:nvContentPartPr>
              <p14:xfrm>
                <a:off x="2328335" y="2568216"/>
                <a:ext cx="163345" cy="157206"/>
              </p14:xfrm>
            </p:contentPart>
          </mc:Choice>
          <mc:Fallback xmlns="">
            <p:pic>
              <p:nvPicPr>
                <p:cNvPr id="563" name="Ink 562">
                  <a:extLst>
                    <a:ext uri="{FF2B5EF4-FFF2-40B4-BE49-F238E27FC236}">
                      <a16:creationId xmlns:a16="http://schemas.microsoft.com/office/drawing/2014/main" id="{88B8EBDF-312E-9575-1C83-4E5139978DAC}"/>
                    </a:ext>
                  </a:extLst>
                </p:cNvPr>
                <p:cNvPicPr/>
                <p:nvPr/>
              </p:nvPicPr>
              <p:blipFill>
                <a:blip r:embed="rId370"/>
                <a:stretch>
                  <a:fillRect/>
                </a:stretch>
              </p:blipFill>
              <p:spPr>
                <a:xfrm>
                  <a:off x="2265372" y="2189984"/>
                  <a:ext cx="288912" cy="9140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564" name="Ink 563">
                  <a:extLst>
                    <a:ext uri="{FF2B5EF4-FFF2-40B4-BE49-F238E27FC236}">
                      <a16:creationId xmlns:a16="http://schemas.microsoft.com/office/drawing/2014/main" id="{0168FE40-8B65-9486-C939-DDB9DAA03605}"/>
                    </a:ext>
                  </a:extLst>
                </p14:cNvPr>
                <p14:cNvContentPartPr/>
                <p14:nvPr/>
              </p14:nvContentPartPr>
              <p14:xfrm>
                <a:off x="2203525" y="2580492"/>
                <a:ext cx="136746" cy="176985"/>
              </p14:xfrm>
            </p:contentPart>
          </mc:Choice>
          <mc:Fallback xmlns="">
            <p:pic>
              <p:nvPicPr>
                <p:cNvPr id="564" name="Ink 563">
                  <a:extLst>
                    <a:ext uri="{FF2B5EF4-FFF2-40B4-BE49-F238E27FC236}">
                      <a16:creationId xmlns:a16="http://schemas.microsoft.com/office/drawing/2014/main" id="{0168FE40-8B65-9486-C939-DDB9DAA03605}"/>
                    </a:ext>
                  </a:extLst>
                </p:cNvPr>
                <p:cNvPicPr/>
                <p:nvPr/>
              </p:nvPicPr>
              <p:blipFill>
                <a:blip r:embed="rId372"/>
                <a:stretch>
                  <a:fillRect/>
                </a:stretch>
              </p:blipFill>
              <p:spPr>
                <a:xfrm>
                  <a:off x="2140910" y="2202011"/>
                  <a:ext cx="262336" cy="9335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565" name="Ink 564">
                  <a:extLst>
                    <a:ext uri="{FF2B5EF4-FFF2-40B4-BE49-F238E27FC236}">
                      <a16:creationId xmlns:a16="http://schemas.microsoft.com/office/drawing/2014/main" id="{3ADB0847-1271-0282-F1AC-25866F75A52A}"/>
                    </a:ext>
                  </a:extLst>
                </p14:cNvPr>
                <p14:cNvContentPartPr/>
                <p14:nvPr/>
              </p14:nvContentPartPr>
              <p14:xfrm>
                <a:off x="2183064" y="2573331"/>
                <a:ext cx="113216" cy="218929"/>
              </p14:xfrm>
            </p:contentPart>
          </mc:Choice>
          <mc:Fallback xmlns="">
            <p:pic>
              <p:nvPicPr>
                <p:cNvPr id="565" name="Ink 564">
                  <a:extLst>
                    <a:ext uri="{FF2B5EF4-FFF2-40B4-BE49-F238E27FC236}">
                      <a16:creationId xmlns:a16="http://schemas.microsoft.com/office/drawing/2014/main" id="{3ADB0847-1271-0282-F1AC-25866F75A52A}"/>
                    </a:ext>
                  </a:extLst>
                </p:cNvPr>
                <p:cNvPicPr/>
                <p:nvPr/>
              </p:nvPicPr>
              <p:blipFill>
                <a:blip r:embed="rId374"/>
                <a:stretch>
                  <a:fillRect/>
                </a:stretch>
              </p:blipFill>
              <p:spPr>
                <a:xfrm>
                  <a:off x="2119966" y="2195867"/>
                  <a:ext cx="239052" cy="97349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566" name="Ink 565">
                  <a:extLst>
                    <a:ext uri="{FF2B5EF4-FFF2-40B4-BE49-F238E27FC236}">
                      <a16:creationId xmlns:a16="http://schemas.microsoft.com/office/drawing/2014/main" id="{2C20784D-077C-2128-AAF3-EE4458141BC5}"/>
                    </a:ext>
                  </a:extLst>
                </p14:cNvPr>
                <p14:cNvContentPartPr/>
                <p14:nvPr/>
              </p14:nvContentPartPr>
              <p14:xfrm>
                <a:off x="2115544" y="2528659"/>
                <a:ext cx="109806" cy="166073"/>
              </p14:xfrm>
            </p:contentPart>
          </mc:Choice>
          <mc:Fallback xmlns="">
            <p:pic>
              <p:nvPicPr>
                <p:cNvPr id="566" name="Ink 565">
                  <a:extLst>
                    <a:ext uri="{FF2B5EF4-FFF2-40B4-BE49-F238E27FC236}">
                      <a16:creationId xmlns:a16="http://schemas.microsoft.com/office/drawing/2014/main" id="{2C20784D-077C-2128-AAF3-EE4458141BC5}"/>
                    </a:ext>
                  </a:extLst>
                </p:cNvPr>
                <p:cNvPicPr/>
                <p:nvPr/>
              </p:nvPicPr>
              <p:blipFill>
                <a:blip r:embed="rId376"/>
                <a:stretch>
                  <a:fillRect/>
                </a:stretch>
              </p:blipFill>
              <p:spPr>
                <a:xfrm>
                  <a:off x="2052541" y="2150402"/>
                  <a:ext cx="235453" cy="9222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567" name="Ink 566">
                  <a:extLst>
                    <a:ext uri="{FF2B5EF4-FFF2-40B4-BE49-F238E27FC236}">
                      <a16:creationId xmlns:a16="http://schemas.microsoft.com/office/drawing/2014/main" id="{383716FE-2604-CF7F-85B7-8F0AD5C8BB1C}"/>
                    </a:ext>
                  </a:extLst>
                </p14:cNvPr>
                <p14:cNvContentPartPr/>
                <p14:nvPr/>
              </p14:nvContentPartPr>
              <p14:xfrm>
                <a:off x="2869180" y="2226181"/>
                <a:ext cx="743747" cy="7502"/>
              </p14:xfrm>
            </p:contentPart>
          </mc:Choice>
          <mc:Fallback xmlns="">
            <p:pic>
              <p:nvPicPr>
                <p:cNvPr id="567" name="Ink 566">
                  <a:extLst>
                    <a:ext uri="{FF2B5EF4-FFF2-40B4-BE49-F238E27FC236}">
                      <a16:creationId xmlns:a16="http://schemas.microsoft.com/office/drawing/2014/main" id="{383716FE-2604-CF7F-85B7-8F0AD5C8BB1C}"/>
                    </a:ext>
                  </a:extLst>
                </p:cNvPr>
                <p:cNvPicPr/>
                <p:nvPr/>
              </p:nvPicPr>
              <p:blipFill>
                <a:blip r:embed="rId378"/>
                <a:stretch>
                  <a:fillRect/>
                </a:stretch>
              </p:blipFill>
              <p:spPr>
                <a:xfrm>
                  <a:off x="2806181" y="1832701"/>
                  <a:ext cx="869385" cy="7948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568" name="Ink 567">
                  <a:extLst>
                    <a:ext uri="{FF2B5EF4-FFF2-40B4-BE49-F238E27FC236}">
                      <a16:creationId xmlns:a16="http://schemas.microsoft.com/office/drawing/2014/main" id="{EC135CF9-DB78-3453-72C0-B4DDA51663F0}"/>
                    </a:ext>
                  </a:extLst>
                </p14:cNvPr>
                <p14:cNvContentPartPr/>
                <p14:nvPr/>
              </p14:nvContentPartPr>
              <p14:xfrm>
                <a:off x="3140966" y="2255167"/>
                <a:ext cx="186192" cy="7843"/>
              </p14:xfrm>
            </p:contentPart>
          </mc:Choice>
          <mc:Fallback xmlns="">
            <p:pic>
              <p:nvPicPr>
                <p:cNvPr id="568" name="Ink 567">
                  <a:extLst>
                    <a:ext uri="{FF2B5EF4-FFF2-40B4-BE49-F238E27FC236}">
                      <a16:creationId xmlns:a16="http://schemas.microsoft.com/office/drawing/2014/main" id="{EC135CF9-DB78-3453-72C0-B4DDA51663F0}"/>
                    </a:ext>
                  </a:extLst>
                </p:cNvPr>
                <p:cNvPicPr/>
                <p:nvPr/>
              </p:nvPicPr>
              <p:blipFill>
                <a:blip r:embed="rId380"/>
                <a:stretch>
                  <a:fillRect/>
                </a:stretch>
              </p:blipFill>
              <p:spPr>
                <a:xfrm>
                  <a:off x="3078423" y="1880842"/>
                  <a:ext cx="311638" cy="75613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569" name="Ink 568">
                  <a:extLst>
                    <a:ext uri="{FF2B5EF4-FFF2-40B4-BE49-F238E27FC236}">
                      <a16:creationId xmlns:a16="http://schemas.microsoft.com/office/drawing/2014/main" id="{2FF3C8DD-D855-7E2F-FBF2-D557AB74E713}"/>
                    </a:ext>
                  </a:extLst>
                </p14:cNvPr>
                <p14:cNvContentPartPr/>
                <p14:nvPr/>
              </p14:nvContentPartPr>
              <p14:xfrm>
                <a:off x="3100727" y="2265739"/>
                <a:ext cx="789442" cy="31373"/>
              </p14:xfrm>
            </p:contentPart>
          </mc:Choice>
          <mc:Fallback xmlns="">
            <p:pic>
              <p:nvPicPr>
                <p:cNvPr id="569" name="Ink 568">
                  <a:extLst>
                    <a:ext uri="{FF2B5EF4-FFF2-40B4-BE49-F238E27FC236}">
                      <a16:creationId xmlns:a16="http://schemas.microsoft.com/office/drawing/2014/main" id="{2FF3C8DD-D855-7E2F-FBF2-D557AB74E713}"/>
                    </a:ext>
                  </a:extLst>
                </p:cNvPr>
                <p:cNvPicPr/>
                <p:nvPr/>
              </p:nvPicPr>
              <p:blipFill>
                <a:blip r:embed="rId382"/>
                <a:stretch>
                  <a:fillRect/>
                </a:stretch>
              </p:blipFill>
              <p:spPr>
                <a:xfrm>
                  <a:off x="3038090" y="1887460"/>
                  <a:ext cx="915076" cy="78829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570" name="Ink 569">
                  <a:extLst>
                    <a:ext uri="{FF2B5EF4-FFF2-40B4-BE49-F238E27FC236}">
                      <a16:creationId xmlns:a16="http://schemas.microsoft.com/office/drawing/2014/main" id="{2AE742E7-F18A-79B3-7037-804271B429D7}"/>
                    </a:ext>
                  </a:extLst>
                </p14:cNvPr>
                <p14:cNvContentPartPr/>
                <p14:nvPr/>
              </p14:nvContentPartPr>
              <p14:xfrm>
                <a:off x="3709091" y="2293361"/>
                <a:ext cx="175962" cy="8525"/>
              </p14:xfrm>
            </p:contentPart>
          </mc:Choice>
          <mc:Fallback xmlns="">
            <p:pic>
              <p:nvPicPr>
                <p:cNvPr id="570" name="Ink 569">
                  <a:extLst>
                    <a:ext uri="{FF2B5EF4-FFF2-40B4-BE49-F238E27FC236}">
                      <a16:creationId xmlns:a16="http://schemas.microsoft.com/office/drawing/2014/main" id="{2AE742E7-F18A-79B3-7037-804271B429D7}"/>
                    </a:ext>
                  </a:extLst>
                </p:cNvPr>
                <p:cNvPicPr/>
                <p:nvPr/>
              </p:nvPicPr>
              <p:blipFill>
                <a:blip r:embed="rId384"/>
                <a:stretch>
                  <a:fillRect/>
                </a:stretch>
              </p:blipFill>
              <p:spPr>
                <a:xfrm>
                  <a:off x="3646479" y="1920747"/>
                  <a:ext cx="301546" cy="7541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572" name="Ink 571">
                  <a:extLst>
                    <a:ext uri="{FF2B5EF4-FFF2-40B4-BE49-F238E27FC236}">
                      <a16:creationId xmlns:a16="http://schemas.microsoft.com/office/drawing/2014/main" id="{195069A2-5FAD-CCFA-9686-83C1721E0A03}"/>
                    </a:ext>
                  </a:extLst>
                </p14:cNvPr>
                <p14:cNvContentPartPr/>
                <p14:nvPr/>
              </p14:nvContentPartPr>
              <p14:xfrm>
                <a:off x="1858762" y="2088072"/>
                <a:ext cx="348514" cy="85594"/>
              </p14:xfrm>
            </p:contentPart>
          </mc:Choice>
          <mc:Fallback xmlns="">
            <p:pic>
              <p:nvPicPr>
                <p:cNvPr id="572" name="Ink 571">
                  <a:extLst>
                    <a:ext uri="{FF2B5EF4-FFF2-40B4-BE49-F238E27FC236}">
                      <a16:creationId xmlns:a16="http://schemas.microsoft.com/office/drawing/2014/main" id="{195069A2-5FAD-CCFA-9686-83C1721E0A03}"/>
                    </a:ext>
                  </a:extLst>
                </p:cNvPr>
                <p:cNvPicPr/>
                <p:nvPr/>
              </p:nvPicPr>
              <p:blipFill>
                <a:blip r:embed="rId386"/>
                <a:stretch>
                  <a:fillRect/>
                </a:stretch>
              </p:blipFill>
              <p:spPr>
                <a:xfrm>
                  <a:off x="1796116" y="1710451"/>
                  <a:ext cx="474166" cy="8404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573" name="Ink 572">
                  <a:extLst>
                    <a:ext uri="{FF2B5EF4-FFF2-40B4-BE49-F238E27FC236}">
                      <a16:creationId xmlns:a16="http://schemas.microsoft.com/office/drawing/2014/main" id="{4F0A0C87-059D-DE75-54A0-17B9F7C90F6E}"/>
                    </a:ext>
                  </a:extLst>
                </p14:cNvPr>
                <p14:cNvContentPartPr/>
                <p14:nvPr/>
              </p14:nvContentPartPr>
              <p14:xfrm>
                <a:off x="1582884" y="2008957"/>
                <a:ext cx="898907" cy="187556"/>
              </p14:xfrm>
            </p:contentPart>
          </mc:Choice>
          <mc:Fallback xmlns="">
            <p:pic>
              <p:nvPicPr>
                <p:cNvPr id="573" name="Ink 572">
                  <a:extLst>
                    <a:ext uri="{FF2B5EF4-FFF2-40B4-BE49-F238E27FC236}">
                      <a16:creationId xmlns:a16="http://schemas.microsoft.com/office/drawing/2014/main" id="{4F0A0C87-059D-DE75-54A0-17B9F7C90F6E}"/>
                    </a:ext>
                  </a:extLst>
                </p:cNvPr>
                <p:cNvPicPr/>
                <p:nvPr/>
              </p:nvPicPr>
              <p:blipFill>
                <a:blip r:embed="rId388"/>
                <a:stretch>
                  <a:fillRect/>
                </a:stretch>
              </p:blipFill>
              <p:spPr>
                <a:xfrm>
                  <a:off x="1520245" y="1630965"/>
                  <a:ext cx="1024545" cy="9431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574" name="Ink 573">
                  <a:extLst>
                    <a:ext uri="{FF2B5EF4-FFF2-40B4-BE49-F238E27FC236}">
                      <a16:creationId xmlns:a16="http://schemas.microsoft.com/office/drawing/2014/main" id="{6047BACE-4121-9717-3278-3535417992E0}"/>
                    </a:ext>
                  </a:extLst>
                </p14:cNvPr>
                <p14:cNvContentPartPr/>
                <p14:nvPr/>
              </p14:nvContentPartPr>
              <p14:xfrm>
                <a:off x="1356452" y="2013049"/>
                <a:ext cx="1038722" cy="292588"/>
              </p14:xfrm>
            </p:contentPart>
          </mc:Choice>
          <mc:Fallback xmlns="">
            <p:pic>
              <p:nvPicPr>
                <p:cNvPr id="574" name="Ink 573">
                  <a:extLst>
                    <a:ext uri="{FF2B5EF4-FFF2-40B4-BE49-F238E27FC236}">
                      <a16:creationId xmlns:a16="http://schemas.microsoft.com/office/drawing/2014/main" id="{6047BACE-4121-9717-3278-3535417992E0}"/>
                    </a:ext>
                  </a:extLst>
                </p:cNvPr>
                <p:cNvPicPr/>
                <p:nvPr/>
              </p:nvPicPr>
              <p:blipFill>
                <a:blip r:embed="rId390"/>
                <a:stretch>
                  <a:fillRect/>
                </a:stretch>
              </p:blipFill>
              <p:spPr>
                <a:xfrm>
                  <a:off x="1293805" y="1635168"/>
                  <a:ext cx="1164377" cy="10479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575" name="Ink 574">
                  <a:extLst>
                    <a:ext uri="{FF2B5EF4-FFF2-40B4-BE49-F238E27FC236}">
                      <a16:creationId xmlns:a16="http://schemas.microsoft.com/office/drawing/2014/main" id="{E7676464-1039-3473-117D-752182C034FD}"/>
                    </a:ext>
                  </a:extLst>
                </p14:cNvPr>
                <p14:cNvContentPartPr/>
                <p14:nvPr/>
              </p14:nvContentPartPr>
              <p14:xfrm>
                <a:off x="1109218" y="2041353"/>
                <a:ext cx="1123293" cy="375113"/>
              </p14:xfrm>
            </p:contentPart>
          </mc:Choice>
          <mc:Fallback xmlns="">
            <p:pic>
              <p:nvPicPr>
                <p:cNvPr id="575" name="Ink 574">
                  <a:extLst>
                    <a:ext uri="{FF2B5EF4-FFF2-40B4-BE49-F238E27FC236}">
                      <a16:creationId xmlns:a16="http://schemas.microsoft.com/office/drawing/2014/main" id="{E7676464-1039-3473-117D-752182C034FD}"/>
                    </a:ext>
                  </a:extLst>
                </p:cNvPr>
                <p:cNvPicPr/>
                <p:nvPr/>
              </p:nvPicPr>
              <p:blipFill>
                <a:blip r:embed="rId392"/>
                <a:stretch>
                  <a:fillRect/>
                </a:stretch>
              </p:blipFill>
              <p:spPr>
                <a:xfrm>
                  <a:off x="1046573" y="1663360"/>
                  <a:ext cx="1248943" cy="11307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576" name="Ink 575">
                  <a:extLst>
                    <a:ext uri="{FF2B5EF4-FFF2-40B4-BE49-F238E27FC236}">
                      <a16:creationId xmlns:a16="http://schemas.microsoft.com/office/drawing/2014/main" id="{FE4E7ACB-B5D8-A153-8C98-2FA3079EAF33}"/>
                    </a:ext>
                  </a:extLst>
                </p14:cNvPr>
                <p14:cNvContentPartPr/>
                <p14:nvPr/>
              </p14:nvContentPartPr>
              <p14:xfrm>
                <a:off x="1023283" y="2185260"/>
                <a:ext cx="665996" cy="309639"/>
              </p14:xfrm>
            </p:contentPart>
          </mc:Choice>
          <mc:Fallback xmlns="">
            <p:pic>
              <p:nvPicPr>
                <p:cNvPr id="576" name="Ink 575">
                  <a:extLst>
                    <a:ext uri="{FF2B5EF4-FFF2-40B4-BE49-F238E27FC236}">
                      <a16:creationId xmlns:a16="http://schemas.microsoft.com/office/drawing/2014/main" id="{FE4E7ACB-B5D8-A153-8C98-2FA3079EAF33}"/>
                    </a:ext>
                  </a:extLst>
                </p:cNvPr>
                <p:cNvPicPr/>
                <p:nvPr/>
              </p:nvPicPr>
              <p:blipFill>
                <a:blip r:embed="rId394"/>
                <a:stretch>
                  <a:fillRect/>
                </a:stretch>
              </p:blipFill>
              <p:spPr>
                <a:xfrm>
                  <a:off x="960643" y="1807572"/>
                  <a:ext cx="791635" cy="1065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577" name="Ink 576">
                  <a:extLst>
                    <a:ext uri="{FF2B5EF4-FFF2-40B4-BE49-F238E27FC236}">
                      <a16:creationId xmlns:a16="http://schemas.microsoft.com/office/drawing/2014/main" id="{10D09991-59CA-D562-6F65-C874A067330D}"/>
                    </a:ext>
                  </a:extLst>
                </p14:cNvPr>
                <p14:cNvContentPartPr/>
                <p14:nvPr/>
              </p14:nvContentPartPr>
              <p14:xfrm>
                <a:off x="930187" y="2231296"/>
                <a:ext cx="571536" cy="443656"/>
              </p14:xfrm>
            </p:contentPart>
          </mc:Choice>
          <mc:Fallback xmlns="">
            <p:pic>
              <p:nvPicPr>
                <p:cNvPr id="577" name="Ink 576">
                  <a:extLst>
                    <a:ext uri="{FF2B5EF4-FFF2-40B4-BE49-F238E27FC236}">
                      <a16:creationId xmlns:a16="http://schemas.microsoft.com/office/drawing/2014/main" id="{10D09991-59CA-D562-6F65-C874A067330D}"/>
                    </a:ext>
                  </a:extLst>
                </p:cNvPr>
                <p:cNvPicPr/>
                <p:nvPr/>
              </p:nvPicPr>
              <p:blipFill>
                <a:blip r:embed="rId396"/>
                <a:stretch>
                  <a:fillRect/>
                </a:stretch>
              </p:blipFill>
              <p:spPr>
                <a:xfrm>
                  <a:off x="867163" y="1853180"/>
                  <a:ext cx="697224"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578" name="Ink 577">
                  <a:extLst>
                    <a:ext uri="{FF2B5EF4-FFF2-40B4-BE49-F238E27FC236}">
                      <a16:creationId xmlns:a16="http://schemas.microsoft.com/office/drawing/2014/main" id="{3860EF69-19E5-97C4-C7DB-DD944FE81731}"/>
                    </a:ext>
                  </a:extLst>
                </p14:cNvPr>
                <p14:cNvContentPartPr/>
                <p14:nvPr/>
              </p14:nvContentPartPr>
              <p14:xfrm>
                <a:off x="933256" y="2363268"/>
                <a:ext cx="355675" cy="388753"/>
              </p14:xfrm>
            </p:contentPart>
          </mc:Choice>
          <mc:Fallback xmlns="">
            <p:pic>
              <p:nvPicPr>
                <p:cNvPr id="578" name="Ink 577">
                  <a:extLst>
                    <a:ext uri="{FF2B5EF4-FFF2-40B4-BE49-F238E27FC236}">
                      <a16:creationId xmlns:a16="http://schemas.microsoft.com/office/drawing/2014/main" id="{3860EF69-19E5-97C4-C7DB-DD944FE81731}"/>
                    </a:ext>
                  </a:extLst>
                </p:cNvPr>
                <p:cNvPicPr/>
                <p:nvPr/>
              </p:nvPicPr>
              <p:blipFill>
                <a:blip r:embed="rId398"/>
                <a:stretch>
                  <a:fillRect/>
                </a:stretch>
              </p:blipFill>
              <p:spPr>
                <a:xfrm>
                  <a:off x="870257" y="1985674"/>
                  <a:ext cx="481313" cy="11443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579" name="Ink 578">
                  <a:extLst>
                    <a:ext uri="{FF2B5EF4-FFF2-40B4-BE49-F238E27FC236}">
                      <a16:creationId xmlns:a16="http://schemas.microsoft.com/office/drawing/2014/main" id="{1CF3B728-9083-5A30-DE88-79C1877246EF}"/>
                    </a:ext>
                  </a:extLst>
                </p14:cNvPr>
                <p14:cNvContentPartPr/>
                <p14:nvPr/>
              </p14:nvContentPartPr>
              <p14:xfrm>
                <a:off x="886197" y="2365996"/>
                <a:ext cx="360790" cy="465140"/>
              </p14:xfrm>
            </p:contentPart>
          </mc:Choice>
          <mc:Fallback xmlns="">
            <p:pic>
              <p:nvPicPr>
                <p:cNvPr id="579" name="Ink 578">
                  <a:extLst>
                    <a:ext uri="{FF2B5EF4-FFF2-40B4-BE49-F238E27FC236}">
                      <a16:creationId xmlns:a16="http://schemas.microsoft.com/office/drawing/2014/main" id="{1CF3B728-9083-5A30-DE88-79C1877246EF}"/>
                    </a:ext>
                  </a:extLst>
                </p:cNvPr>
                <p:cNvPicPr/>
                <p:nvPr/>
              </p:nvPicPr>
              <p:blipFill>
                <a:blip r:embed="rId400"/>
                <a:stretch>
                  <a:fillRect/>
                </a:stretch>
              </p:blipFill>
              <p:spPr>
                <a:xfrm>
                  <a:off x="823185" y="1987980"/>
                  <a:ext cx="486454" cy="12208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580" name="Ink 579">
                  <a:extLst>
                    <a:ext uri="{FF2B5EF4-FFF2-40B4-BE49-F238E27FC236}">
                      <a16:creationId xmlns:a16="http://schemas.microsoft.com/office/drawing/2014/main" id="{91731EEB-C070-72E7-634A-04D73A37A44A}"/>
                    </a:ext>
                  </a:extLst>
                </p14:cNvPr>
                <p14:cNvContentPartPr/>
                <p14:nvPr/>
              </p14:nvContentPartPr>
              <p14:xfrm>
                <a:off x="896427" y="2515700"/>
                <a:ext cx="114580" cy="447066"/>
              </p14:xfrm>
            </p:contentPart>
          </mc:Choice>
          <mc:Fallback xmlns="">
            <p:pic>
              <p:nvPicPr>
                <p:cNvPr id="580" name="Ink 579">
                  <a:extLst>
                    <a:ext uri="{FF2B5EF4-FFF2-40B4-BE49-F238E27FC236}">
                      <a16:creationId xmlns:a16="http://schemas.microsoft.com/office/drawing/2014/main" id="{91731EEB-C070-72E7-634A-04D73A37A44A}"/>
                    </a:ext>
                  </a:extLst>
                </p:cNvPr>
                <p:cNvPicPr/>
                <p:nvPr/>
              </p:nvPicPr>
              <p:blipFill>
                <a:blip r:embed="rId402"/>
                <a:stretch>
                  <a:fillRect/>
                </a:stretch>
              </p:blipFill>
              <p:spPr>
                <a:xfrm>
                  <a:off x="833929" y="2137746"/>
                  <a:ext cx="239936" cy="1202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581" name="Ink 580">
                  <a:extLst>
                    <a:ext uri="{FF2B5EF4-FFF2-40B4-BE49-F238E27FC236}">
                      <a16:creationId xmlns:a16="http://schemas.microsoft.com/office/drawing/2014/main" id="{6E819F6A-ACAC-8B36-B778-737AD850C5F1}"/>
                    </a:ext>
                  </a:extLst>
                </p14:cNvPr>
                <p14:cNvContentPartPr/>
                <p14:nvPr/>
              </p14:nvContentPartPr>
              <p14:xfrm>
                <a:off x="1046472" y="2710077"/>
                <a:ext cx="213814" cy="356016"/>
              </p14:xfrm>
            </p:contentPart>
          </mc:Choice>
          <mc:Fallback xmlns="">
            <p:pic>
              <p:nvPicPr>
                <p:cNvPr id="581" name="Ink 580">
                  <a:extLst>
                    <a:ext uri="{FF2B5EF4-FFF2-40B4-BE49-F238E27FC236}">
                      <a16:creationId xmlns:a16="http://schemas.microsoft.com/office/drawing/2014/main" id="{6E819F6A-ACAC-8B36-B778-737AD850C5F1}"/>
                    </a:ext>
                  </a:extLst>
                </p:cNvPr>
                <p:cNvPicPr/>
                <p:nvPr/>
              </p:nvPicPr>
              <p:blipFill>
                <a:blip r:embed="rId404"/>
                <a:stretch>
                  <a:fillRect/>
                </a:stretch>
              </p:blipFill>
              <p:spPr>
                <a:xfrm>
                  <a:off x="983480" y="2332102"/>
                  <a:ext cx="339439" cy="1111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582" name="Ink 581">
                  <a:extLst>
                    <a:ext uri="{FF2B5EF4-FFF2-40B4-BE49-F238E27FC236}">
                      <a16:creationId xmlns:a16="http://schemas.microsoft.com/office/drawing/2014/main" id="{F77B855E-F8EB-2B07-BD70-C3CB2659A8B7}"/>
                    </a:ext>
                  </a:extLst>
                </p14:cNvPr>
                <p14:cNvContentPartPr/>
                <p14:nvPr/>
              </p14:nvContentPartPr>
              <p14:xfrm>
                <a:off x="1205725" y="2878195"/>
                <a:ext cx="501287" cy="227455"/>
              </p14:xfrm>
            </p:contentPart>
          </mc:Choice>
          <mc:Fallback xmlns="">
            <p:pic>
              <p:nvPicPr>
                <p:cNvPr id="582" name="Ink 581">
                  <a:extLst>
                    <a:ext uri="{FF2B5EF4-FFF2-40B4-BE49-F238E27FC236}">
                      <a16:creationId xmlns:a16="http://schemas.microsoft.com/office/drawing/2014/main" id="{F77B855E-F8EB-2B07-BD70-C3CB2659A8B7}"/>
                    </a:ext>
                  </a:extLst>
                </p:cNvPr>
                <p:cNvPicPr/>
                <p:nvPr/>
              </p:nvPicPr>
              <p:blipFill>
                <a:blip r:embed="rId406"/>
                <a:stretch>
                  <a:fillRect/>
                </a:stretch>
              </p:blipFill>
              <p:spPr>
                <a:xfrm>
                  <a:off x="1143109" y="2500303"/>
                  <a:ext cx="626879" cy="9828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583" name="Ink 582">
                  <a:extLst>
                    <a:ext uri="{FF2B5EF4-FFF2-40B4-BE49-F238E27FC236}">
                      <a16:creationId xmlns:a16="http://schemas.microsoft.com/office/drawing/2014/main" id="{ABABA922-A2E7-7123-7B7F-41B50598A5FF}"/>
                    </a:ext>
                  </a:extLst>
                </p14:cNvPr>
                <p14:cNvContentPartPr/>
                <p14:nvPr/>
              </p14:nvContentPartPr>
              <p14:xfrm>
                <a:off x="1426700" y="3032674"/>
                <a:ext cx="489011" cy="174939"/>
              </p14:xfrm>
            </p:contentPart>
          </mc:Choice>
          <mc:Fallback xmlns="">
            <p:pic>
              <p:nvPicPr>
                <p:cNvPr id="583" name="Ink 582">
                  <a:extLst>
                    <a:ext uri="{FF2B5EF4-FFF2-40B4-BE49-F238E27FC236}">
                      <a16:creationId xmlns:a16="http://schemas.microsoft.com/office/drawing/2014/main" id="{ABABA922-A2E7-7123-7B7F-41B50598A5FF}"/>
                    </a:ext>
                  </a:extLst>
                </p:cNvPr>
                <p:cNvPicPr/>
                <p:nvPr/>
              </p:nvPicPr>
              <p:blipFill>
                <a:blip r:embed="rId408"/>
                <a:stretch>
                  <a:fillRect/>
                </a:stretch>
              </p:blipFill>
              <p:spPr>
                <a:xfrm>
                  <a:off x="1364043" y="2655079"/>
                  <a:ext cx="614685" cy="930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584" name="Ink 583">
                  <a:extLst>
                    <a:ext uri="{FF2B5EF4-FFF2-40B4-BE49-F238E27FC236}">
                      <a16:creationId xmlns:a16="http://schemas.microsoft.com/office/drawing/2014/main" id="{7C3BEFC3-C0D7-F233-9D1A-C15370015AA4}"/>
                    </a:ext>
                  </a:extLst>
                </p14:cNvPr>
                <p14:cNvContentPartPr/>
                <p14:nvPr/>
              </p14:nvContentPartPr>
              <p14:xfrm>
                <a:off x="1293568" y="3056842"/>
                <a:ext cx="541080" cy="177840"/>
              </p14:xfrm>
            </p:contentPart>
          </mc:Choice>
          <mc:Fallback xmlns="">
            <p:pic>
              <p:nvPicPr>
                <p:cNvPr id="584" name="Ink 583">
                  <a:extLst>
                    <a:ext uri="{FF2B5EF4-FFF2-40B4-BE49-F238E27FC236}">
                      <a16:creationId xmlns:a16="http://schemas.microsoft.com/office/drawing/2014/main" id="{7C3BEFC3-C0D7-F233-9D1A-C15370015AA4}"/>
                    </a:ext>
                  </a:extLst>
                </p:cNvPr>
                <p:cNvPicPr/>
                <p:nvPr/>
              </p:nvPicPr>
              <p:blipFill>
                <a:blip r:embed="rId410"/>
                <a:stretch>
                  <a:fillRect/>
                </a:stretch>
              </p:blipFill>
              <p:spPr>
                <a:xfrm>
                  <a:off x="1230568" y="2679202"/>
                  <a:ext cx="666720" cy="9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585" name="Ink 584">
                  <a:extLst>
                    <a:ext uri="{FF2B5EF4-FFF2-40B4-BE49-F238E27FC236}">
                      <a16:creationId xmlns:a16="http://schemas.microsoft.com/office/drawing/2014/main" id="{13C6BAE9-E415-7517-E5C0-BAFC724DD9C8}"/>
                    </a:ext>
                  </a:extLst>
                </p14:cNvPr>
                <p14:cNvContentPartPr/>
                <p14:nvPr/>
              </p14:nvContentPartPr>
              <p14:xfrm>
                <a:off x="1682728" y="3172042"/>
                <a:ext cx="441000" cy="67320"/>
              </p14:xfrm>
            </p:contentPart>
          </mc:Choice>
          <mc:Fallback xmlns="">
            <p:pic>
              <p:nvPicPr>
                <p:cNvPr id="585" name="Ink 584">
                  <a:extLst>
                    <a:ext uri="{FF2B5EF4-FFF2-40B4-BE49-F238E27FC236}">
                      <a16:creationId xmlns:a16="http://schemas.microsoft.com/office/drawing/2014/main" id="{13C6BAE9-E415-7517-E5C0-BAFC724DD9C8}"/>
                    </a:ext>
                  </a:extLst>
                </p:cNvPr>
                <p:cNvPicPr/>
                <p:nvPr/>
              </p:nvPicPr>
              <p:blipFill>
                <a:blip r:embed="rId412"/>
                <a:stretch>
                  <a:fillRect/>
                </a:stretch>
              </p:blipFill>
              <p:spPr>
                <a:xfrm>
                  <a:off x="1620088" y="2794042"/>
                  <a:ext cx="566640" cy="82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586" name="Ink 585">
                  <a:extLst>
                    <a:ext uri="{FF2B5EF4-FFF2-40B4-BE49-F238E27FC236}">
                      <a16:creationId xmlns:a16="http://schemas.microsoft.com/office/drawing/2014/main" id="{A6F45E02-47B3-17BE-9AAD-78DF15577BFE}"/>
                    </a:ext>
                  </a:extLst>
                </p14:cNvPr>
                <p14:cNvContentPartPr/>
                <p14:nvPr/>
              </p14:nvContentPartPr>
              <p14:xfrm>
                <a:off x="1302231" y="2199241"/>
                <a:ext cx="480485" cy="603250"/>
              </p14:xfrm>
            </p:contentPart>
          </mc:Choice>
          <mc:Fallback xmlns="">
            <p:pic>
              <p:nvPicPr>
                <p:cNvPr id="586" name="Ink 585">
                  <a:extLst>
                    <a:ext uri="{FF2B5EF4-FFF2-40B4-BE49-F238E27FC236}">
                      <a16:creationId xmlns:a16="http://schemas.microsoft.com/office/drawing/2014/main" id="{A6F45E02-47B3-17BE-9AAD-78DF15577BFE}"/>
                    </a:ext>
                  </a:extLst>
                </p:cNvPr>
                <p:cNvPicPr/>
                <p:nvPr/>
              </p:nvPicPr>
              <p:blipFill>
                <a:blip r:embed="rId414"/>
                <a:stretch>
                  <a:fillRect/>
                </a:stretch>
              </p:blipFill>
              <p:spPr>
                <a:xfrm>
                  <a:off x="1239246" y="1821310"/>
                  <a:ext cx="606095" cy="13587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587" name="Ink 586">
                  <a:extLst>
                    <a:ext uri="{FF2B5EF4-FFF2-40B4-BE49-F238E27FC236}">
                      <a16:creationId xmlns:a16="http://schemas.microsoft.com/office/drawing/2014/main" id="{5BAAFA0F-186E-283D-174A-E08811C212F7}"/>
                    </a:ext>
                  </a:extLst>
                </p14:cNvPr>
                <p14:cNvContentPartPr/>
                <p14:nvPr/>
              </p14:nvContentPartPr>
              <p14:xfrm>
                <a:off x="1233006" y="2295407"/>
                <a:ext cx="374431" cy="546642"/>
              </p14:xfrm>
            </p:contentPart>
          </mc:Choice>
          <mc:Fallback xmlns="">
            <p:pic>
              <p:nvPicPr>
                <p:cNvPr id="587" name="Ink 586">
                  <a:extLst>
                    <a:ext uri="{FF2B5EF4-FFF2-40B4-BE49-F238E27FC236}">
                      <a16:creationId xmlns:a16="http://schemas.microsoft.com/office/drawing/2014/main" id="{5BAAFA0F-186E-283D-174A-E08811C212F7}"/>
                    </a:ext>
                  </a:extLst>
                </p:cNvPr>
                <p:cNvPicPr/>
                <p:nvPr/>
              </p:nvPicPr>
              <p:blipFill>
                <a:blip r:embed="rId416"/>
                <a:stretch>
                  <a:fillRect/>
                </a:stretch>
              </p:blipFill>
              <p:spPr>
                <a:xfrm>
                  <a:off x="1170001" y="1917904"/>
                  <a:ext cx="500081" cy="130200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588" name="Ink 587">
                  <a:extLst>
                    <a:ext uri="{FF2B5EF4-FFF2-40B4-BE49-F238E27FC236}">
                      <a16:creationId xmlns:a16="http://schemas.microsoft.com/office/drawing/2014/main" id="{CEF3850A-343D-1707-836F-E52BA178AB6A}"/>
                    </a:ext>
                  </a:extLst>
                </p14:cNvPr>
                <p14:cNvContentPartPr/>
                <p14:nvPr/>
              </p14:nvContentPartPr>
              <p14:xfrm>
                <a:off x="1106149" y="2413397"/>
                <a:ext cx="255077" cy="423877"/>
              </p14:xfrm>
            </p:contentPart>
          </mc:Choice>
          <mc:Fallback xmlns="">
            <p:pic>
              <p:nvPicPr>
                <p:cNvPr id="588" name="Ink 587">
                  <a:extLst>
                    <a:ext uri="{FF2B5EF4-FFF2-40B4-BE49-F238E27FC236}">
                      <a16:creationId xmlns:a16="http://schemas.microsoft.com/office/drawing/2014/main" id="{CEF3850A-343D-1707-836F-E52BA178AB6A}"/>
                    </a:ext>
                  </a:extLst>
                </p:cNvPr>
                <p:cNvPicPr/>
                <p:nvPr/>
              </p:nvPicPr>
              <p:blipFill>
                <a:blip r:embed="rId418"/>
                <a:stretch>
                  <a:fillRect/>
                </a:stretch>
              </p:blipFill>
              <p:spPr>
                <a:xfrm>
                  <a:off x="1043461" y="2035578"/>
                  <a:ext cx="380814" cy="11791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589" name="Ink 588">
                  <a:extLst>
                    <a:ext uri="{FF2B5EF4-FFF2-40B4-BE49-F238E27FC236}">
                      <a16:creationId xmlns:a16="http://schemas.microsoft.com/office/drawing/2014/main" id="{44EEB021-BC46-5219-361F-9C7047169842}"/>
                    </a:ext>
                  </a:extLst>
                </p14:cNvPr>
                <p14:cNvContentPartPr/>
                <p14:nvPr/>
              </p14:nvContentPartPr>
              <p14:xfrm>
                <a:off x="1084324" y="2442383"/>
                <a:ext cx="179372" cy="443656"/>
              </p14:xfrm>
            </p:contentPart>
          </mc:Choice>
          <mc:Fallback xmlns="">
            <p:pic>
              <p:nvPicPr>
                <p:cNvPr id="589" name="Ink 588">
                  <a:extLst>
                    <a:ext uri="{FF2B5EF4-FFF2-40B4-BE49-F238E27FC236}">
                      <a16:creationId xmlns:a16="http://schemas.microsoft.com/office/drawing/2014/main" id="{44EEB021-BC46-5219-361F-9C7047169842}"/>
                    </a:ext>
                  </a:extLst>
                </p:cNvPr>
                <p:cNvPicPr/>
                <p:nvPr/>
              </p:nvPicPr>
              <p:blipFill>
                <a:blip r:embed="rId420"/>
                <a:stretch>
                  <a:fillRect/>
                </a:stretch>
              </p:blipFill>
              <p:spPr>
                <a:xfrm>
                  <a:off x="1021418" y="2064627"/>
                  <a:ext cx="304825" cy="11995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590" name="Ink 589">
                  <a:extLst>
                    <a:ext uri="{FF2B5EF4-FFF2-40B4-BE49-F238E27FC236}">
                      <a16:creationId xmlns:a16="http://schemas.microsoft.com/office/drawing/2014/main" id="{6AEF2789-BD99-476F-8F21-9A94EE3E7D40}"/>
                    </a:ext>
                  </a:extLst>
                </p14:cNvPr>
                <p14:cNvContentPartPr/>
                <p14:nvPr/>
              </p14:nvContentPartPr>
              <p14:xfrm>
                <a:off x="1359521" y="2274946"/>
                <a:ext cx="306570" cy="464117"/>
              </p14:xfrm>
            </p:contentPart>
          </mc:Choice>
          <mc:Fallback xmlns="">
            <p:pic>
              <p:nvPicPr>
                <p:cNvPr id="590" name="Ink 589">
                  <a:extLst>
                    <a:ext uri="{FF2B5EF4-FFF2-40B4-BE49-F238E27FC236}">
                      <a16:creationId xmlns:a16="http://schemas.microsoft.com/office/drawing/2014/main" id="{6AEF2789-BD99-476F-8F21-9A94EE3E7D40}"/>
                    </a:ext>
                  </a:extLst>
                </p:cNvPr>
                <p:cNvPicPr/>
                <p:nvPr/>
              </p:nvPicPr>
              <p:blipFill>
                <a:blip r:embed="rId422"/>
                <a:stretch>
                  <a:fillRect/>
                </a:stretch>
              </p:blipFill>
              <p:spPr>
                <a:xfrm>
                  <a:off x="1296478" y="1896883"/>
                  <a:ext cx="432296" cy="12198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591" name="Ink 590">
                  <a:extLst>
                    <a:ext uri="{FF2B5EF4-FFF2-40B4-BE49-F238E27FC236}">
                      <a16:creationId xmlns:a16="http://schemas.microsoft.com/office/drawing/2014/main" id="{3DCF0FD9-6D38-9448-7523-D985FD6EFFB3}"/>
                    </a:ext>
                  </a:extLst>
                </p14:cNvPr>
                <p14:cNvContentPartPr/>
                <p14:nvPr/>
              </p14:nvContentPartPr>
              <p14:xfrm>
                <a:off x="1350996" y="2297794"/>
                <a:ext cx="330099" cy="409214"/>
              </p14:xfrm>
            </p:contentPart>
          </mc:Choice>
          <mc:Fallback xmlns="">
            <p:pic>
              <p:nvPicPr>
                <p:cNvPr id="591" name="Ink 590">
                  <a:extLst>
                    <a:ext uri="{FF2B5EF4-FFF2-40B4-BE49-F238E27FC236}">
                      <a16:creationId xmlns:a16="http://schemas.microsoft.com/office/drawing/2014/main" id="{3DCF0FD9-6D38-9448-7523-D985FD6EFFB3}"/>
                    </a:ext>
                  </a:extLst>
                </p:cNvPr>
                <p:cNvPicPr/>
                <p:nvPr/>
              </p:nvPicPr>
              <p:blipFill>
                <a:blip r:embed="rId424"/>
                <a:stretch>
                  <a:fillRect/>
                </a:stretch>
              </p:blipFill>
              <p:spPr>
                <a:xfrm>
                  <a:off x="1288000" y="1919892"/>
                  <a:ext cx="455731" cy="11646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592" name="Ink 591">
                  <a:extLst>
                    <a:ext uri="{FF2B5EF4-FFF2-40B4-BE49-F238E27FC236}">
                      <a16:creationId xmlns:a16="http://schemas.microsoft.com/office/drawing/2014/main" id="{6BB37D90-ED33-B747-9820-DC327806BDDF}"/>
                    </a:ext>
                  </a:extLst>
                </p14:cNvPr>
                <p14:cNvContentPartPr/>
                <p14:nvPr/>
              </p14:nvContentPartPr>
              <p14:xfrm>
                <a:off x="1661657" y="2016800"/>
                <a:ext cx="710327" cy="329076"/>
              </p14:xfrm>
            </p:contentPart>
          </mc:Choice>
          <mc:Fallback xmlns="">
            <p:pic>
              <p:nvPicPr>
                <p:cNvPr id="592" name="Ink 591">
                  <a:extLst>
                    <a:ext uri="{FF2B5EF4-FFF2-40B4-BE49-F238E27FC236}">
                      <a16:creationId xmlns:a16="http://schemas.microsoft.com/office/drawing/2014/main" id="{6BB37D90-ED33-B747-9820-DC327806BDDF}"/>
                    </a:ext>
                  </a:extLst>
                </p:cNvPr>
                <p:cNvPicPr/>
                <p:nvPr/>
              </p:nvPicPr>
              <p:blipFill>
                <a:blip r:embed="rId426"/>
                <a:stretch>
                  <a:fillRect/>
                </a:stretch>
              </p:blipFill>
              <p:spPr>
                <a:xfrm>
                  <a:off x="1598653" y="1638759"/>
                  <a:ext cx="835975" cy="108479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593" name="Ink 592">
                  <a:extLst>
                    <a:ext uri="{FF2B5EF4-FFF2-40B4-BE49-F238E27FC236}">
                      <a16:creationId xmlns:a16="http://schemas.microsoft.com/office/drawing/2014/main" id="{2E43BA28-4519-AAE7-720A-459B845ACE20}"/>
                    </a:ext>
                  </a:extLst>
                </p14:cNvPr>
                <p14:cNvContentPartPr/>
                <p14:nvPr/>
              </p14:nvContentPartPr>
              <p14:xfrm>
                <a:off x="1667113" y="2061814"/>
                <a:ext cx="734539" cy="302818"/>
              </p14:xfrm>
            </p:contentPart>
          </mc:Choice>
          <mc:Fallback xmlns="">
            <p:pic>
              <p:nvPicPr>
                <p:cNvPr id="593" name="Ink 592">
                  <a:extLst>
                    <a:ext uri="{FF2B5EF4-FFF2-40B4-BE49-F238E27FC236}">
                      <a16:creationId xmlns:a16="http://schemas.microsoft.com/office/drawing/2014/main" id="{2E43BA28-4519-AAE7-720A-459B845ACE20}"/>
                    </a:ext>
                  </a:extLst>
                </p:cNvPr>
                <p:cNvPicPr/>
                <p:nvPr/>
              </p:nvPicPr>
              <p:blipFill>
                <a:blip r:embed="rId428"/>
                <a:stretch>
                  <a:fillRect/>
                </a:stretch>
              </p:blipFill>
              <p:spPr>
                <a:xfrm>
                  <a:off x="1604461" y="1684102"/>
                  <a:ext cx="860203" cy="10586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9">
              <p14:nvContentPartPr>
                <p14:cNvPr id="594" name="Ink 593">
                  <a:extLst>
                    <a:ext uri="{FF2B5EF4-FFF2-40B4-BE49-F238E27FC236}">
                      <a16:creationId xmlns:a16="http://schemas.microsoft.com/office/drawing/2014/main" id="{6DC66A79-26C5-F5B1-70DB-B4AAFC1C098A}"/>
                    </a:ext>
                  </a:extLst>
                </p14:cNvPr>
                <p14:cNvContentPartPr/>
                <p14:nvPr/>
              </p14:nvContentPartPr>
              <p14:xfrm>
                <a:off x="2164308" y="2012026"/>
                <a:ext cx="688503" cy="54221"/>
              </p14:xfrm>
            </p:contentPart>
          </mc:Choice>
          <mc:Fallback xmlns="">
            <p:pic>
              <p:nvPicPr>
                <p:cNvPr id="594" name="Ink 593">
                  <a:extLst>
                    <a:ext uri="{FF2B5EF4-FFF2-40B4-BE49-F238E27FC236}">
                      <a16:creationId xmlns:a16="http://schemas.microsoft.com/office/drawing/2014/main" id="{6DC66A79-26C5-F5B1-70DB-B4AAFC1C098A}"/>
                    </a:ext>
                  </a:extLst>
                </p:cNvPr>
                <p:cNvPicPr/>
                <p:nvPr/>
              </p:nvPicPr>
              <p:blipFill>
                <a:blip r:embed="rId430"/>
                <a:stretch>
                  <a:fillRect/>
                </a:stretch>
              </p:blipFill>
              <p:spPr>
                <a:xfrm>
                  <a:off x="2101651" y="1632479"/>
                  <a:ext cx="814176" cy="8129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1">
              <p14:nvContentPartPr>
                <p14:cNvPr id="595" name="Ink 594">
                  <a:extLst>
                    <a:ext uri="{FF2B5EF4-FFF2-40B4-BE49-F238E27FC236}">
                      <a16:creationId xmlns:a16="http://schemas.microsoft.com/office/drawing/2014/main" id="{EDC4FAF5-184E-8018-AFF9-DA67AAE27AE0}"/>
                    </a:ext>
                  </a:extLst>
                </p14:cNvPr>
                <p14:cNvContentPartPr/>
                <p14:nvPr/>
              </p14:nvContentPartPr>
              <p14:xfrm>
                <a:off x="2367892" y="2042035"/>
                <a:ext cx="512541" cy="47060"/>
              </p14:xfrm>
            </p:contentPart>
          </mc:Choice>
          <mc:Fallback xmlns="">
            <p:pic>
              <p:nvPicPr>
                <p:cNvPr id="595" name="Ink 594">
                  <a:extLst>
                    <a:ext uri="{FF2B5EF4-FFF2-40B4-BE49-F238E27FC236}">
                      <a16:creationId xmlns:a16="http://schemas.microsoft.com/office/drawing/2014/main" id="{EDC4FAF5-184E-8018-AFF9-DA67AAE27AE0}"/>
                    </a:ext>
                  </a:extLst>
                </p:cNvPr>
                <p:cNvPicPr/>
                <p:nvPr/>
              </p:nvPicPr>
              <p:blipFill>
                <a:blip r:embed="rId432"/>
                <a:stretch>
                  <a:fillRect/>
                </a:stretch>
              </p:blipFill>
              <p:spPr>
                <a:xfrm>
                  <a:off x="2305264" y="1665196"/>
                  <a:ext cx="638157" cy="8010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3">
              <p14:nvContentPartPr>
                <p14:cNvPr id="596" name="Ink 595">
                  <a:extLst>
                    <a:ext uri="{FF2B5EF4-FFF2-40B4-BE49-F238E27FC236}">
                      <a16:creationId xmlns:a16="http://schemas.microsoft.com/office/drawing/2014/main" id="{524EA65E-76B4-65CB-FD87-71C2F70C525D}"/>
                    </a:ext>
                  </a:extLst>
                </p14:cNvPr>
                <p14:cNvContentPartPr/>
                <p14:nvPr/>
              </p14:nvContentPartPr>
              <p14:xfrm>
                <a:off x="1073412" y="2151841"/>
                <a:ext cx="766253" cy="492080"/>
              </p14:xfrm>
            </p:contentPart>
          </mc:Choice>
          <mc:Fallback xmlns="">
            <p:pic>
              <p:nvPicPr>
                <p:cNvPr id="596" name="Ink 595">
                  <a:extLst>
                    <a:ext uri="{FF2B5EF4-FFF2-40B4-BE49-F238E27FC236}">
                      <a16:creationId xmlns:a16="http://schemas.microsoft.com/office/drawing/2014/main" id="{524EA65E-76B4-65CB-FD87-71C2F70C525D}"/>
                    </a:ext>
                  </a:extLst>
                </p:cNvPr>
                <p:cNvPicPr/>
                <p:nvPr/>
              </p:nvPicPr>
              <p:blipFill>
                <a:blip r:embed="rId434"/>
                <a:stretch>
                  <a:fillRect/>
                </a:stretch>
              </p:blipFill>
              <p:spPr>
                <a:xfrm>
                  <a:off x="1010427" y="1774232"/>
                  <a:ext cx="891862" cy="12476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5">
              <p14:nvContentPartPr>
                <p14:cNvPr id="597" name="Ink 596">
                  <a:extLst>
                    <a:ext uri="{FF2B5EF4-FFF2-40B4-BE49-F238E27FC236}">
                      <a16:creationId xmlns:a16="http://schemas.microsoft.com/office/drawing/2014/main" id="{73B1FD47-C0D3-5ADB-7C8C-6FB08F690B9C}"/>
                    </a:ext>
                  </a:extLst>
                </p14:cNvPr>
                <p14:cNvContentPartPr/>
                <p14:nvPr/>
              </p14:nvContentPartPr>
              <p14:xfrm>
                <a:off x="974860" y="2139564"/>
                <a:ext cx="550393" cy="491739"/>
              </p14:xfrm>
            </p:contentPart>
          </mc:Choice>
          <mc:Fallback xmlns="">
            <p:pic>
              <p:nvPicPr>
                <p:cNvPr id="597" name="Ink 596">
                  <a:extLst>
                    <a:ext uri="{FF2B5EF4-FFF2-40B4-BE49-F238E27FC236}">
                      <a16:creationId xmlns:a16="http://schemas.microsoft.com/office/drawing/2014/main" id="{73B1FD47-C0D3-5ADB-7C8C-6FB08F690B9C}"/>
                    </a:ext>
                  </a:extLst>
                </p:cNvPr>
                <p:cNvPicPr/>
                <p:nvPr/>
              </p:nvPicPr>
              <p:blipFill>
                <a:blip r:embed="rId436"/>
                <a:stretch>
                  <a:fillRect/>
                </a:stretch>
              </p:blipFill>
              <p:spPr>
                <a:xfrm>
                  <a:off x="911865" y="1761940"/>
                  <a:ext cx="676022" cy="12473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7">
              <p14:nvContentPartPr>
                <p14:cNvPr id="598" name="Ink 597">
                  <a:extLst>
                    <a:ext uri="{FF2B5EF4-FFF2-40B4-BE49-F238E27FC236}">
                      <a16:creationId xmlns:a16="http://schemas.microsoft.com/office/drawing/2014/main" id="{50A9527F-F45B-9360-3AF9-11D80E019A91}"/>
                    </a:ext>
                  </a:extLst>
                </p14:cNvPr>
                <p14:cNvContentPartPr/>
                <p14:nvPr/>
              </p14:nvContentPartPr>
              <p14:xfrm>
                <a:off x="1034878" y="2241868"/>
                <a:ext cx="487647" cy="620982"/>
              </p14:xfrm>
            </p:contentPart>
          </mc:Choice>
          <mc:Fallback xmlns="">
            <p:pic>
              <p:nvPicPr>
                <p:cNvPr id="598" name="Ink 597">
                  <a:extLst>
                    <a:ext uri="{FF2B5EF4-FFF2-40B4-BE49-F238E27FC236}">
                      <a16:creationId xmlns:a16="http://schemas.microsoft.com/office/drawing/2014/main" id="{50A9527F-F45B-9360-3AF9-11D80E019A91}"/>
                    </a:ext>
                  </a:extLst>
                </p:cNvPr>
                <p:cNvPicPr/>
                <p:nvPr/>
              </p:nvPicPr>
              <p:blipFill>
                <a:blip r:embed="rId438"/>
                <a:stretch>
                  <a:fillRect/>
                </a:stretch>
              </p:blipFill>
              <p:spPr>
                <a:xfrm>
                  <a:off x="971898" y="1864239"/>
                  <a:ext cx="613248" cy="137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9">
              <p14:nvContentPartPr>
                <p14:cNvPr id="599" name="Ink 598">
                  <a:extLst>
                    <a:ext uri="{FF2B5EF4-FFF2-40B4-BE49-F238E27FC236}">
                      <a16:creationId xmlns:a16="http://schemas.microsoft.com/office/drawing/2014/main" id="{620848CA-0FC5-A418-2317-8C2213AABAC8}"/>
                    </a:ext>
                  </a:extLst>
                </p14:cNvPr>
                <p14:cNvContentPartPr/>
                <p14:nvPr/>
              </p14:nvContentPartPr>
              <p14:xfrm>
                <a:off x="974860" y="2432152"/>
                <a:ext cx="227796" cy="508107"/>
              </p14:xfrm>
            </p:contentPart>
          </mc:Choice>
          <mc:Fallback xmlns="">
            <p:pic>
              <p:nvPicPr>
                <p:cNvPr id="599" name="Ink 598">
                  <a:extLst>
                    <a:ext uri="{FF2B5EF4-FFF2-40B4-BE49-F238E27FC236}">
                      <a16:creationId xmlns:a16="http://schemas.microsoft.com/office/drawing/2014/main" id="{620848CA-0FC5-A418-2317-8C2213AABAC8}"/>
                    </a:ext>
                  </a:extLst>
                </p:cNvPr>
                <p:cNvPicPr/>
                <p:nvPr/>
              </p:nvPicPr>
              <p:blipFill>
                <a:blip r:embed="rId440"/>
                <a:stretch>
                  <a:fillRect/>
                </a:stretch>
              </p:blipFill>
              <p:spPr>
                <a:xfrm>
                  <a:off x="911883" y="2054670"/>
                  <a:ext cx="353390" cy="126343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1">
              <p14:nvContentPartPr>
                <p14:cNvPr id="601" name="Ink 600">
                  <a:extLst>
                    <a:ext uri="{FF2B5EF4-FFF2-40B4-BE49-F238E27FC236}">
                      <a16:creationId xmlns:a16="http://schemas.microsoft.com/office/drawing/2014/main" id="{635490E2-747A-E046-93AC-B91318214524}"/>
                    </a:ext>
                  </a:extLst>
                </p14:cNvPr>
                <p14:cNvContentPartPr/>
                <p14:nvPr/>
              </p14:nvContentPartPr>
              <p14:xfrm>
                <a:off x="1217319" y="2581515"/>
                <a:ext cx="129243" cy="369657"/>
              </p14:xfrm>
            </p:contentPart>
          </mc:Choice>
          <mc:Fallback xmlns="">
            <p:pic>
              <p:nvPicPr>
                <p:cNvPr id="601" name="Ink 600">
                  <a:extLst>
                    <a:ext uri="{FF2B5EF4-FFF2-40B4-BE49-F238E27FC236}">
                      <a16:creationId xmlns:a16="http://schemas.microsoft.com/office/drawing/2014/main" id="{635490E2-747A-E046-93AC-B91318214524}"/>
                    </a:ext>
                  </a:extLst>
                </p:cNvPr>
                <p:cNvPicPr/>
                <p:nvPr/>
              </p:nvPicPr>
              <p:blipFill>
                <a:blip r:embed="rId442"/>
                <a:stretch>
                  <a:fillRect/>
                </a:stretch>
              </p:blipFill>
              <p:spPr>
                <a:xfrm>
                  <a:off x="1154678" y="2203939"/>
                  <a:ext cx="254886" cy="11251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3">
              <p14:nvContentPartPr>
                <p14:cNvPr id="602" name="Ink 601">
                  <a:extLst>
                    <a:ext uri="{FF2B5EF4-FFF2-40B4-BE49-F238E27FC236}">
                      <a16:creationId xmlns:a16="http://schemas.microsoft.com/office/drawing/2014/main" id="{EB7E4101-1A36-1504-5E56-8A2B016CF196}"/>
                    </a:ext>
                  </a:extLst>
                </p14:cNvPr>
                <p14:cNvContentPartPr/>
                <p14:nvPr/>
              </p14:nvContentPartPr>
              <p14:xfrm>
                <a:off x="1329171" y="2620732"/>
                <a:ext cx="58313" cy="347491"/>
              </p14:xfrm>
            </p:contentPart>
          </mc:Choice>
          <mc:Fallback xmlns="">
            <p:pic>
              <p:nvPicPr>
                <p:cNvPr id="602" name="Ink 601">
                  <a:extLst>
                    <a:ext uri="{FF2B5EF4-FFF2-40B4-BE49-F238E27FC236}">
                      <a16:creationId xmlns:a16="http://schemas.microsoft.com/office/drawing/2014/main" id="{EB7E4101-1A36-1504-5E56-8A2B016CF196}"/>
                    </a:ext>
                  </a:extLst>
                </p:cNvPr>
                <p:cNvPicPr/>
                <p:nvPr/>
              </p:nvPicPr>
              <p:blipFill>
                <a:blip r:embed="rId444"/>
                <a:stretch>
                  <a:fillRect/>
                </a:stretch>
              </p:blipFill>
              <p:spPr>
                <a:xfrm>
                  <a:off x="1266179" y="2242633"/>
                  <a:ext cx="183938" cy="1103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5">
              <p14:nvContentPartPr>
                <p14:cNvPr id="603" name="Ink 602">
                  <a:extLst>
                    <a:ext uri="{FF2B5EF4-FFF2-40B4-BE49-F238E27FC236}">
                      <a16:creationId xmlns:a16="http://schemas.microsoft.com/office/drawing/2014/main" id="{D11BA3CD-C1EA-BA78-2ED4-79CF01E0B22B}"/>
                    </a:ext>
                  </a:extLst>
                </p14:cNvPr>
                <p14:cNvContentPartPr/>
                <p14:nvPr/>
              </p14:nvContentPartPr>
              <p14:xfrm>
                <a:off x="1368387" y="2624824"/>
                <a:ext cx="154478" cy="408532"/>
              </p14:xfrm>
            </p:contentPart>
          </mc:Choice>
          <mc:Fallback xmlns="">
            <p:pic>
              <p:nvPicPr>
                <p:cNvPr id="603" name="Ink 602">
                  <a:extLst>
                    <a:ext uri="{FF2B5EF4-FFF2-40B4-BE49-F238E27FC236}">
                      <a16:creationId xmlns:a16="http://schemas.microsoft.com/office/drawing/2014/main" id="{D11BA3CD-C1EA-BA78-2ED4-79CF01E0B22B}"/>
                    </a:ext>
                  </a:extLst>
                </p:cNvPr>
                <p:cNvPicPr/>
                <p:nvPr/>
              </p:nvPicPr>
              <p:blipFill>
                <a:blip r:embed="rId446"/>
                <a:stretch>
                  <a:fillRect/>
                </a:stretch>
              </p:blipFill>
              <p:spPr>
                <a:xfrm>
                  <a:off x="1305371" y="2246887"/>
                  <a:ext cx="280149" cy="1164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7">
              <p14:nvContentPartPr>
                <p14:cNvPr id="604" name="Ink 603">
                  <a:extLst>
                    <a:ext uri="{FF2B5EF4-FFF2-40B4-BE49-F238E27FC236}">
                      <a16:creationId xmlns:a16="http://schemas.microsoft.com/office/drawing/2014/main" id="{2B0FC7C5-A5AB-C728-7C19-6AD237012CC1}"/>
                    </a:ext>
                  </a:extLst>
                </p14:cNvPr>
                <p14:cNvContentPartPr/>
                <p14:nvPr/>
              </p14:nvContentPartPr>
              <p14:xfrm>
                <a:off x="1402147" y="2709054"/>
                <a:ext cx="283381" cy="413988"/>
              </p14:xfrm>
            </p:contentPart>
          </mc:Choice>
          <mc:Fallback xmlns="">
            <p:pic>
              <p:nvPicPr>
                <p:cNvPr id="604" name="Ink 603">
                  <a:extLst>
                    <a:ext uri="{FF2B5EF4-FFF2-40B4-BE49-F238E27FC236}">
                      <a16:creationId xmlns:a16="http://schemas.microsoft.com/office/drawing/2014/main" id="{2B0FC7C5-A5AB-C728-7C19-6AD237012CC1}"/>
                    </a:ext>
                  </a:extLst>
                </p:cNvPr>
                <p:cNvPicPr/>
                <p:nvPr/>
              </p:nvPicPr>
              <p:blipFill>
                <a:blip r:embed="rId448"/>
                <a:stretch>
                  <a:fillRect/>
                </a:stretch>
              </p:blipFill>
              <p:spPr>
                <a:xfrm>
                  <a:off x="1339573" y="2331065"/>
                  <a:ext cx="408889" cy="116960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9">
              <p14:nvContentPartPr>
                <p14:cNvPr id="605" name="Ink 604">
                  <a:extLst>
                    <a:ext uri="{FF2B5EF4-FFF2-40B4-BE49-F238E27FC236}">
                      <a16:creationId xmlns:a16="http://schemas.microsoft.com/office/drawing/2014/main" id="{ACF906C7-BBCC-D660-021F-EC8EA40A991D}"/>
                    </a:ext>
                  </a:extLst>
                </p14:cNvPr>
                <p14:cNvContentPartPr/>
                <p14:nvPr/>
              </p14:nvContentPartPr>
              <p14:xfrm>
                <a:off x="1113992" y="2525589"/>
                <a:ext cx="181418" cy="470596"/>
              </p14:xfrm>
            </p:contentPart>
          </mc:Choice>
          <mc:Fallback xmlns="">
            <p:pic>
              <p:nvPicPr>
                <p:cNvPr id="605" name="Ink 604">
                  <a:extLst>
                    <a:ext uri="{FF2B5EF4-FFF2-40B4-BE49-F238E27FC236}">
                      <a16:creationId xmlns:a16="http://schemas.microsoft.com/office/drawing/2014/main" id="{ACF906C7-BBCC-D660-021F-EC8EA40A991D}"/>
                    </a:ext>
                  </a:extLst>
                </p:cNvPr>
                <p:cNvPicPr/>
                <p:nvPr/>
              </p:nvPicPr>
              <p:blipFill>
                <a:blip r:embed="rId450"/>
                <a:stretch>
                  <a:fillRect/>
                </a:stretch>
              </p:blipFill>
              <p:spPr>
                <a:xfrm>
                  <a:off x="1051000" y="2147888"/>
                  <a:ext cx="307043" cy="122635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1">
              <p14:nvContentPartPr>
                <p14:cNvPr id="606" name="Ink 605">
                  <a:extLst>
                    <a:ext uri="{FF2B5EF4-FFF2-40B4-BE49-F238E27FC236}">
                      <a16:creationId xmlns:a16="http://schemas.microsoft.com/office/drawing/2014/main" id="{4191F6FB-952D-C486-0693-6BDB87B56595}"/>
                    </a:ext>
                  </a:extLst>
                </p14:cNvPr>
                <p14:cNvContentPartPr/>
                <p14:nvPr/>
              </p14:nvContentPartPr>
              <p14:xfrm>
                <a:off x="1250397" y="2452272"/>
                <a:ext cx="104691" cy="461048"/>
              </p14:xfrm>
            </p:contentPart>
          </mc:Choice>
          <mc:Fallback xmlns="">
            <p:pic>
              <p:nvPicPr>
                <p:cNvPr id="606" name="Ink 605">
                  <a:extLst>
                    <a:ext uri="{FF2B5EF4-FFF2-40B4-BE49-F238E27FC236}">
                      <a16:creationId xmlns:a16="http://schemas.microsoft.com/office/drawing/2014/main" id="{4191F6FB-952D-C486-0693-6BDB87B56595}"/>
                    </a:ext>
                  </a:extLst>
                </p:cNvPr>
                <p:cNvPicPr/>
                <p:nvPr/>
              </p:nvPicPr>
              <p:blipFill>
                <a:blip r:embed="rId452"/>
                <a:stretch>
                  <a:fillRect/>
                </a:stretch>
              </p:blipFill>
              <p:spPr>
                <a:xfrm>
                  <a:off x="1187798" y="2074724"/>
                  <a:ext cx="230248" cy="121650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3">
              <p14:nvContentPartPr>
                <p14:cNvPr id="607" name="Ink 606">
                  <a:extLst>
                    <a:ext uri="{FF2B5EF4-FFF2-40B4-BE49-F238E27FC236}">
                      <a16:creationId xmlns:a16="http://schemas.microsoft.com/office/drawing/2014/main" id="{702777C5-CFA1-DC08-ED63-D09983773244}"/>
                    </a:ext>
                  </a:extLst>
                </p14:cNvPr>
                <p14:cNvContentPartPr/>
                <p14:nvPr/>
              </p14:nvContentPartPr>
              <p14:xfrm>
                <a:off x="1159347" y="2653128"/>
                <a:ext cx="241095" cy="415693"/>
              </p14:xfrm>
            </p:contentPart>
          </mc:Choice>
          <mc:Fallback xmlns="">
            <p:pic>
              <p:nvPicPr>
                <p:cNvPr id="607" name="Ink 606">
                  <a:extLst>
                    <a:ext uri="{FF2B5EF4-FFF2-40B4-BE49-F238E27FC236}">
                      <a16:creationId xmlns:a16="http://schemas.microsoft.com/office/drawing/2014/main" id="{702777C5-CFA1-DC08-ED63-D09983773244}"/>
                    </a:ext>
                  </a:extLst>
                </p:cNvPr>
                <p:cNvPicPr/>
                <p:nvPr/>
              </p:nvPicPr>
              <p:blipFill>
                <a:blip r:embed="rId454"/>
                <a:stretch>
                  <a:fillRect/>
                </a:stretch>
              </p:blipFill>
              <p:spPr>
                <a:xfrm>
                  <a:off x="1096734" y="2275585"/>
                  <a:ext cx="366680" cy="11711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5">
              <p14:nvContentPartPr>
                <p14:cNvPr id="608" name="Ink 607">
                  <a:extLst>
                    <a:ext uri="{FF2B5EF4-FFF2-40B4-BE49-F238E27FC236}">
                      <a16:creationId xmlns:a16="http://schemas.microsoft.com/office/drawing/2014/main" id="{5098785A-D2A8-E027-D1EB-A6A2CC5400AF}"/>
                    </a:ext>
                  </a:extLst>
                </p14:cNvPr>
                <p14:cNvContentPartPr/>
                <p14:nvPr/>
              </p14:nvContentPartPr>
              <p14:xfrm>
                <a:off x="1092509" y="2957651"/>
                <a:ext cx="455933" cy="211427"/>
              </p14:xfrm>
            </p:contentPart>
          </mc:Choice>
          <mc:Fallback xmlns="">
            <p:pic>
              <p:nvPicPr>
                <p:cNvPr id="608" name="Ink 607">
                  <a:extLst>
                    <a:ext uri="{FF2B5EF4-FFF2-40B4-BE49-F238E27FC236}">
                      <a16:creationId xmlns:a16="http://schemas.microsoft.com/office/drawing/2014/main" id="{5098785A-D2A8-E027-D1EB-A6A2CC5400AF}"/>
                    </a:ext>
                  </a:extLst>
                </p:cNvPr>
                <p:cNvPicPr/>
                <p:nvPr/>
              </p:nvPicPr>
              <p:blipFill>
                <a:blip r:embed="rId456"/>
                <a:stretch>
                  <a:fillRect/>
                </a:stretch>
              </p:blipFill>
              <p:spPr>
                <a:xfrm>
                  <a:off x="1029535" y="2580103"/>
                  <a:ext cx="581521" cy="966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7">
              <p14:nvContentPartPr>
                <p14:cNvPr id="610" name="Ink 609">
                  <a:extLst>
                    <a:ext uri="{FF2B5EF4-FFF2-40B4-BE49-F238E27FC236}">
                      <a16:creationId xmlns:a16="http://schemas.microsoft.com/office/drawing/2014/main" id="{462E1835-3D3B-CBC9-0591-5BE918091E30}"/>
                    </a:ext>
                  </a:extLst>
                </p14:cNvPr>
                <p14:cNvContentPartPr/>
                <p14:nvPr/>
              </p14:nvContentPartPr>
              <p14:xfrm>
                <a:off x="2122648" y="3270682"/>
                <a:ext cx="669240" cy="110520"/>
              </p14:xfrm>
            </p:contentPart>
          </mc:Choice>
          <mc:Fallback xmlns="">
            <p:pic>
              <p:nvPicPr>
                <p:cNvPr id="610" name="Ink 609">
                  <a:extLst>
                    <a:ext uri="{FF2B5EF4-FFF2-40B4-BE49-F238E27FC236}">
                      <a16:creationId xmlns:a16="http://schemas.microsoft.com/office/drawing/2014/main" id="{462E1835-3D3B-CBC9-0591-5BE918091E30}"/>
                    </a:ext>
                  </a:extLst>
                </p:cNvPr>
                <p:cNvPicPr/>
                <p:nvPr/>
              </p:nvPicPr>
              <p:blipFill>
                <a:blip r:embed="rId458"/>
                <a:stretch>
                  <a:fillRect/>
                </a:stretch>
              </p:blipFill>
              <p:spPr>
                <a:xfrm>
                  <a:off x="2060008" y="2893042"/>
                  <a:ext cx="79488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9">
              <p14:nvContentPartPr>
                <p14:cNvPr id="612" name="Ink 611">
                  <a:extLst>
                    <a:ext uri="{FF2B5EF4-FFF2-40B4-BE49-F238E27FC236}">
                      <a16:creationId xmlns:a16="http://schemas.microsoft.com/office/drawing/2014/main" id="{BB789125-5DBA-7707-ECE2-4DD91E779A71}"/>
                    </a:ext>
                  </a:extLst>
                </p14:cNvPr>
                <p14:cNvContentPartPr/>
                <p14:nvPr/>
              </p14:nvContentPartPr>
              <p14:xfrm>
                <a:off x="2841568" y="3339802"/>
                <a:ext cx="636840" cy="33840"/>
              </p14:xfrm>
            </p:contentPart>
          </mc:Choice>
          <mc:Fallback xmlns="">
            <p:pic>
              <p:nvPicPr>
                <p:cNvPr id="612" name="Ink 611">
                  <a:extLst>
                    <a:ext uri="{FF2B5EF4-FFF2-40B4-BE49-F238E27FC236}">
                      <a16:creationId xmlns:a16="http://schemas.microsoft.com/office/drawing/2014/main" id="{BB789125-5DBA-7707-ECE2-4DD91E779A71}"/>
                    </a:ext>
                  </a:extLst>
                </p:cNvPr>
                <p:cNvPicPr/>
                <p:nvPr/>
              </p:nvPicPr>
              <p:blipFill>
                <a:blip r:embed="rId460"/>
                <a:stretch>
                  <a:fillRect/>
                </a:stretch>
              </p:blipFill>
              <p:spPr>
                <a:xfrm>
                  <a:off x="2778568" y="2961802"/>
                  <a:ext cx="762480" cy="78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1">
              <p14:nvContentPartPr>
                <p14:cNvPr id="613" name="Ink 612">
                  <a:extLst>
                    <a:ext uri="{FF2B5EF4-FFF2-40B4-BE49-F238E27FC236}">
                      <a16:creationId xmlns:a16="http://schemas.microsoft.com/office/drawing/2014/main" id="{D7EDB26C-B637-7B78-0925-3CB5ECBE2BA5}"/>
                    </a:ext>
                  </a:extLst>
                </p14:cNvPr>
                <p14:cNvContentPartPr/>
                <p14:nvPr/>
              </p14:nvContentPartPr>
              <p14:xfrm>
                <a:off x="3061888" y="3339082"/>
                <a:ext cx="1158840" cy="15480"/>
              </p14:xfrm>
            </p:contentPart>
          </mc:Choice>
          <mc:Fallback xmlns="">
            <p:pic>
              <p:nvPicPr>
                <p:cNvPr id="613" name="Ink 612">
                  <a:extLst>
                    <a:ext uri="{FF2B5EF4-FFF2-40B4-BE49-F238E27FC236}">
                      <a16:creationId xmlns:a16="http://schemas.microsoft.com/office/drawing/2014/main" id="{D7EDB26C-B637-7B78-0925-3CB5ECBE2BA5}"/>
                    </a:ext>
                  </a:extLst>
                </p:cNvPr>
                <p:cNvPicPr/>
                <p:nvPr/>
              </p:nvPicPr>
              <p:blipFill>
                <a:blip r:embed="rId462"/>
                <a:stretch>
                  <a:fillRect/>
                </a:stretch>
              </p:blipFill>
              <p:spPr>
                <a:xfrm>
                  <a:off x="2999248" y="2961442"/>
                  <a:ext cx="1284480" cy="77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3">
              <p14:nvContentPartPr>
                <p14:cNvPr id="614" name="Ink 613">
                  <a:extLst>
                    <a:ext uri="{FF2B5EF4-FFF2-40B4-BE49-F238E27FC236}">
                      <a16:creationId xmlns:a16="http://schemas.microsoft.com/office/drawing/2014/main" id="{44579B02-7595-9041-C268-BAC717292A52}"/>
                    </a:ext>
                  </a:extLst>
                </p14:cNvPr>
                <p14:cNvContentPartPr/>
                <p14:nvPr/>
              </p14:nvContentPartPr>
              <p14:xfrm>
                <a:off x="3643648" y="3313522"/>
                <a:ext cx="847800" cy="39240"/>
              </p14:xfrm>
            </p:contentPart>
          </mc:Choice>
          <mc:Fallback xmlns="">
            <p:pic>
              <p:nvPicPr>
                <p:cNvPr id="614" name="Ink 613">
                  <a:extLst>
                    <a:ext uri="{FF2B5EF4-FFF2-40B4-BE49-F238E27FC236}">
                      <a16:creationId xmlns:a16="http://schemas.microsoft.com/office/drawing/2014/main" id="{44579B02-7595-9041-C268-BAC717292A52}"/>
                    </a:ext>
                  </a:extLst>
                </p:cNvPr>
                <p:cNvPicPr/>
                <p:nvPr/>
              </p:nvPicPr>
              <p:blipFill>
                <a:blip r:embed="rId464"/>
                <a:stretch>
                  <a:fillRect/>
                </a:stretch>
              </p:blipFill>
              <p:spPr>
                <a:xfrm>
                  <a:off x="3580648" y="2935882"/>
                  <a:ext cx="973440" cy="79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5">
              <p14:nvContentPartPr>
                <p14:cNvPr id="615" name="Ink 614">
                  <a:extLst>
                    <a:ext uri="{FF2B5EF4-FFF2-40B4-BE49-F238E27FC236}">
                      <a16:creationId xmlns:a16="http://schemas.microsoft.com/office/drawing/2014/main" id="{BD00A813-0A2F-1E30-B282-478358F3FBCA}"/>
                    </a:ext>
                  </a:extLst>
                </p14:cNvPr>
                <p14:cNvContentPartPr/>
                <p14:nvPr/>
              </p14:nvContentPartPr>
              <p14:xfrm>
                <a:off x="4204168" y="3275722"/>
                <a:ext cx="439560" cy="82440"/>
              </p14:xfrm>
            </p:contentPart>
          </mc:Choice>
          <mc:Fallback xmlns="">
            <p:pic>
              <p:nvPicPr>
                <p:cNvPr id="615" name="Ink 614">
                  <a:extLst>
                    <a:ext uri="{FF2B5EF4-FFF2-40B4-BE49-F238E27FC236}">
                      <a16:creationId xmlns:a16="http://schemas.microsoft.com/office/drawing/2014/main" id="{BD00A813-0A2F-1E30-B282-478358F3FBCA}"/>
                    </a:ext>
                  </a:extLst>
                </p:cNvPr>
                <p:cNvPicPr/>
                <p:nvPr/>
              </p:nvPicPr>
              <p:blipFill>
                <a:blip r:embed="rId466"/>
                <a:stretch>
                  <a:fillRect/>
                </a:stretch>
              </p:blipFill>
              <p:spPr>
                <a:xfrm>
                  <a:off x="4141528" y="2897722"/>
                  <a:ext cx="565200" cy="83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7">
              <p14:nvContentPartPr>
                <p14:cNvPr id="626" name="Ink 625">
                  <a:extLst>
                    <a:ext uri="{FF2B5EF4-FFF2-40B4-BE49-F238E27FC236}">
                      <a16:creationId xmlns:a16="http://schemas.microsoft.com/office/drawing/2014/main" id="{CD2CCF7A-BDFA-A381-DC3E-CE62208DDFCF}"/>
                    </a:ext>
                  </a:extLst>
                </p14:cNvPr>
                <p14:cNvContentPartPr/>
                <p14:nvPr/>
              </p14:nvContentPartPr>
              <p14:xfrm>
                <a:off x="3588032" y="2226863"/>
                <a:ext cx="1795768" cy="1011781"/>
              </p14:xfrm>
            </p:contentPart>
          </mc:Choice>
          <mc:Fallback xmlns="">
            <p:pic>
              <p:nvPicPr>
                <p:cNvPr id="626" name="Ink 625">
                  <a:extLst>
                    <a:ext uri="{FF2B5EF4-FFF2-40B4-BE49-F238E27FC236}">
                      <a16:creationId xmlns:a16="http://schemas.microsoft.com/office/drawing/2014/main" id="{CD2CCF7A-BDFA-A381-DC3E-CE62208DDFCF}"/>
                    </a:ext>
                  </a:extLst>
                </p:cNvPr>
                <p:cNvPicPr/>
                <p:nvPr/>
              </p:nvPicPr>
              <p:blipFill>
                <a:blip r:embed="rId468"/>
                <a:stretch>
                  <a:fillRect/>
                </a:stretch>
              </p:blipFill>
              <p:spPr>
                <a:xfrm>
                  <a:off x="3525389" y="1849290"/>
                  <a:ext cx="1921414" cy="17672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9">
              <p14:nvContentPartPr>
                <p14:cNvPr id="627" name="Ink 626">
                  <a:extLst>
                    <a:ext uri="{FF2B5EF4-FFF2-40B4-BE49-F238E27FC236}">
                      <a16:creationId xmlns:a16="http://schemas.microsoft.com/office/drawing/2014/main" id="{447D9388-F59F-7B3E-88BB-15AE36759BF4}"/>
                    </a:ext>
                  </a:extLst>
                </p14:cNvPr>
                <p14:cNvContentPartPr/>
                <p14:nvPr/>
              </p14:nvContentPartPr>
              <p14:xfrm>
                <a:off x="3936887" y="2186965"/>
                <a:ext cx="1346655" cy="551075"/>
              </p14:xfrm>
            </p:contentPart>
          </mc:Choice>
          <mc:Fallback xmlns="">
            <p:pic>
              <p:nvPicPr>
                <p:cNvPr id="627" name="Ink 626">
                  <a:extLst>
                    <a:ext uri="{FF2B5EF4-FFF2-40B4-BE49-F238E27FC236}">
                      <a16:creationId xmlns:a16="http://schemas.microsoft.com/office/drawing/2014/main" id="{447D9388-F59F-7B3E-88BB-15AE36759BF4}"/>
                    </a:ext>
                  </a:extLst>
                </p:cNvPr>
                <p:cNvPicPr/>
                <p:nvPr/>
              </p:nvPicPr>
              <p:blipFill>
                <a:blip r:embed="rId470"/>
                <a:stretch>
                  <a:fillRect/>
                </a:stretch>
              </p:blipFill>
              <p:spPr>
                <a:xfrm>
                  <a:off x="3874252" y="1809023"/>
                  <a:ext cx="1472285" cy="13065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1">
              <p14:nvContentPartPr>
                <p14:cNvPr id="628" name="Ink 627">
                  <a:extLst>
                    <a:ext uri="{FF2B5EF4-FFF2-40B4-BE49-F238E27FC236}">
                      <a16:creationId xmlns:a16="http://schemas.microsoft.com/office/drawing/2014/main" id="{D9A95B45-ACE2-E951-8E8E-F9220A0CED98}"/>
                    </a:ext>
                  </a:extLst>
                </p14:cNvPr>
                <p14:cNvContentPartPr/>
                <p14:nvPr/>
              </p14:nvContentPartPr>
              <p14:xfrm>
                <a:off x="4480801" y="2250052"/>
                <a:ext cx="919709" cy="472301"/>
              </p14:xfrm>
            </p:contentPart>
          </mc:Choice>
          <mc:Fallback xmlns="">
            <p:pic>
              <p:nvPicPr>
                <p:cNvPr id="628" name="Ink 627">
                  <a:extLst>
                    <a:ext uri="{FF2B5EF4-FFF2-40B4-BE49-F238E27FC236}">
                      <a16:creationId xmlns:a16="http://schemas.microsoft.com/office/drawing/2014/main" id="{D9A95B45-ACE2-E951-8E8E-F9220A0CED98}"/>
                    </a:ext>
                  </a:extLst>
                </p:cNvPr>
                <p:cNvPicPr/>
                <p:nvPr/>
              </p:nvPicPr>
              <p:blipFill>
                <a:blip r:embed="rId472"/>
                <a:stretch>
                  <a:fillRect/>
                </a:stretch>
              </p:blipFill>
              <p:spPr>
                <a:xfrm>
                  <a:off x="4417783" y="1872067"/>
                  <a:ext cx="1045386" cy="122791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3">
              <p14:nvContentPartPr>
                <p14:cNvPr id="629" name="Ink 628">
                  <a:extLst>
                    <a:ext uri="{FF2B5EF4-FFF2-40B4-BE49-F238E27FC236}">
                      <a16:creationId xmlns:a16="http://schemas.microsoft.com/office/drawing/2014/main" id="{171373A5-600A-5C70-14BD-276AEDC879E3}"/>
                    </a:ext>
                  </a:extLst>
                </p14:cNvPr>
                <p14:cNvContentPartPr/>
                <p14:nvPr/>
              </p14:nvContentPartPr>
              <p14:xfrm>
                <a:off x="4805785" y="2288927"/>
                <a:ext cx="699756" cy="475711"/>
              </p14:xfrm>
            </p:contentPart>
          </mc:Choice>
          <mc:Fallback xmlns="">
            <p:pic>
              <p:nvPicPr>
                <p:cNvPr id="629" name="Ink 628">
                  <a:extLst>
                    <a:ext uri="{FF2B5EF4-FFF2-40B4-BE49-F238E27FC236}">
                      <a16:creationId xmlns:a16="http://schemas.microsoft.com/office/drawing/2014/main" id="{171373A5-600A-5C70-14BD-276AEDC879E3}"/>
                    </a:ext>
                  </a:extLst>
                </p:cNvPr>
                <p:cNvPicPr/>
                <p:nvPr/>
              </p:nvPicPr>
              <p:blipFill>
                <a:blip r:embed="rId474"/>
                <a:stretch>
                  <a:fillRect/>
                </a:stretch>
              </p:blipFill>
              <p:spPr>
                <a:xfrm>
                  <a:off x="4742793" y="1910807"/>
                  <a:ext cx="825381" cy="1231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5">
              <p14:nvContentPartPr>
                <p14:cNvPr id="630" name="Ink 629">
                  <a:extLst>
                    <a:ext uri="{FF2B5EF4-FFF2-40B4-BE49-F238E27FC236}">
                      <a16:creationId xmlns:a16="http://schemas.microsoft.com/office/drawing/2014/main" id="{94FE5731-2BCA-F6C0-3EDA-11C66AF78D54}"/>
                    </a:ext>
                  </a:extLst>
                </p14:cNvPr>
                <p14:cNvContentPartPr/>
                <p14:nvPr/>
              </p14:nvContentPartPr>
              <p14:xfrm>
                <a:off x="5191128" y="2450567"/>
                <a:ext cx="407850" cy="553462"/>
              </p14:xfrm>
            </p:contentPart>
          </mc:Choice>
          <mc:Fallback xmlns="">
            <p:pic>
              <p:nvPicPr>
                <p:cNvPr id="630" name="Ink 629">
                  <a:extLst>
                    <a:ext uri="{FF2B5EF4-FFF2-40B4-BE49-F238E27FC236}">
                      <a16:creationId xmlns:a16="http://schemas.microsoft.com/office/drawing/2014/main" id="{94FE5731-2BCA-F6C0-3EDA-11C66AF78D54}"/>
                    </a:ext>
                  </a:extLst>
                </p:cNvPr>
                <p:cNvPicPr/>
                <p:nvPr/>
              </p:nvPicPr>
              <p:blipFill>
                <a:blip r:embed="rId476"/>
                <a:stretch>
                  <a:fillRect/>
                </a:stretch>
              </p:blipFill>
              <p:spPr>
                <a:xfrm>
                  <a:off x="5128133" y="2072830"/>
                  <a:ext cx="533481" cy="13092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7">
              <p14:nvContentPartPr>
                <p14:cNvPr id="631" name="Ink 630">
                  <a:extLst>
                    <a:ext uri="{FF2B5EF4-FFF2-40B4-BE49-F238E27FC236}">
                      <a16:creationId xmlns:a16="http://schemas.microsoft.com/office/drawing/2014/main" id="{1A78D748-DAB0-1A26-809D-EB806D8C4583}"/>
                    </a:ext>
                  </a:extLst>
                </p14:cNvPr>
                <p14:cNvContentPartPr/>
                <p14:nvPr/>
              </p14:nvContentPartPr>
              <p14:xfrm>
                <a:off x="5230345" y="2475120"/>
                <a:ext cx="281335" cy="579720"/>
              </p14:xfrm>
            </p:contentPart>
          </mc:Choice>
          <mc:Fallback xmlns="">
            <p:pic>
              <p:nvPicPr>
                <p:cNvPr id="631" name="Ink 630">
                  <a:extLst>
                    <a:ext uri="{FF2B5EF4-FFF2-40B4-BE49-F238E27FC236}">
                      <a16:creationId xmlns:a16="http://schemas.microsoft.com/office/drawing/2014/main" id="{1A78D748-DAB0-1A26-809D-EB806D8C4583}"/>
                    </a:ext>
                  </a:extLst>
                </p:cNvPr>
                <p:cNvPicPr/>
                <p:nvPr/>
              </p:nvPicPr>
              <p:blipFill>
                <a:blip r:embed="rId478"/>
                <a:stretch>
                  <a:fillRect/>
                </a:stretch>
              </p:blipFill>
              <p:spPr>
                <a:xfrm>
                  <a:off x="5167746" y="2097636"/>
                  <a:ext cx="406892" cy="13350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9">
              <p14:nvContentPartPr>
                <p14:cNvPr id="632" name="Ink 631">
                  <a:extLst>
                    <a:ext uri="{FF2B5EF4-FFF2-40B4-BE49-F238E27FC236}">
                      <a16:creationId xmlns:a16="http://schemas.microsoft.com/office/drawing/2014/main" id="{33E108A8-EE43-E174-6CDE-B09067CA826F}"/>
                    </a:ext>
                  </a:extLst>
                </p14:cNvPr>
                <p14:cNvContentPartPr/>
                <p14:nvPr/>
              </p14:nvContentPartPr>
              <p14:xfrm>
                <a:off x="4914568" y="2880583"/>
                <a:ext cx="562328" cy="434790"/>
              </p14:xfrm>
            </p:contentPart>
          </mc:Choice>
          <mc:Fallback xmlns="">
            <p:pic>
              <p:nvPicPr>
                <p:cNvPr id="632" name="Ink 631">
                  <a:extLst>
                    <a:ext uri="{FF2B5EF4-FFF2-40B4-BE49-F238E27FC236}">
                      <a16:creationId xmlns:a16="http://schemas.microsoft.com/office/drawing/2014/main" id="{33E108A8-EE43-E174-6CDE-B09067CA826F}"/>
                    </a:ext>
                  </a:extLst>
                </p:cNvPr>
                <p:cNvPicPr/>
                <p:nvPr/>
              </p:nvPicPr>
              <p:blipFill>
                <a:blip r:embed="rId480"/>
                <a:stretch>
                  <a:fillRect/>
                </a:stretch>
              </p:blipFill>
              <p:spPr>
                <a:xfrm>
                  <a:off x="4851927" y="2503021"/>
                  <a:ext cx="687970" cy="1190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1">
              <p14:nvContentPartPr>
                <p14:cNvPr id="633" name="Ink 632">
                  <a:extLst>
                    <a:ext uri="{FF2B5EF4-FFF2-40B4-BE49-F238E27FC236}">
                      <a16:creationId xmlns:a16="http://schemas.microsoft.com/office/drawing/2014/main" id="{CBD8C5DA-4836-F3FD-DD10-F7A3F0995F23}"/>
                    </a:ext>
                  </a:extLst>
                </p14:cNvPr>
                <p14:cNvContentPartPr/>
                <p14:nvPr/>
              </p14:nvContentPartPr>
              <p14:xfrm>
                <a:off x="4943554" y="2615958"/>
                <a:ext cx="453205" cy="656106"/>
              </p14:xfrm>
            </p:contentPart>
          </mc:Choice>
          <mc:Fallback xmlns="">
            <p:pic>
              <p:nvPicPr>
                <p:cNvPr id="633" name="Ink 632">
                  <a:extLst>
                    <a:ext uri="{FF2B5EF4-FFF2-40B4-BE49-F238E27FC236}">
                      <a16:creationId xmlns:a16="http://schemas.microsoft.com/office/drawing/2014/main" id="{CBD8C5DA-4836-F3FD-DD10-F7A3F0995F23}"/>
                    </a:ext>
                  </a:extLst>
                </p:cNvPr>
                <p:cNvPicPr/>
                <p:nvPr/>
              </p:nvPicPr>
              <p:blipFill>
                <a:blip r:embed="rId482"/>
                <a:stretch>
                  <a:fillRect/>
                </a:stretch>
              </p:blipFill>
              <p:spPr>
                <a:xfrm>
                  <a:off x="4880919" y="2238211"/>
                  <a:ext cx="578835" cy="141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3">
              <p14:nvContentPartPr>
                <p14:cNvPr id="634" name="Ink 633">
                  <a:extLst>
                    <a:ext uri="{FF2B5EF4-FFF2-40B4-BE49-F238E27FC236}">
                      <a16:creationId xmlns:a16="http://schemas.microsoft.com/office/drawing/2014/main" id="{7FBB9FBD-86CD-D627-994D-F7A742A3BB8E}"/>
                    </a:ext>
                  </a:extLst>
                </p14:cNvPr>
                <p14:cNvContentPartPr/>
                <p14:nvPr/>
              </p14:nvContentPartPr>
              <p14:xfrm>
                <a:off x="4884900" y="3095420"/>
                <a:ext cx="437518" cy="220294"/>
              </p14:xfrm>
            </p:contentPart>
          </mc:Choice>
          <mc:Fallback xmlns="">
            <p:pic>
              <p:nvPicPr>
                <p:cNvPr id="634" name="Ink 633">
                  <a:extLst>
                    <a:ext uri="{FF2B5EF4-FFF2-40B4-BE49-F238E27FC236}">
                      <a16:creationId xmlns:a16="http://schemas.microsoft.com/office/drawing/2014/main" id="{7FBB9FBD-86CD-D627-994D-F7A742A3BB8E}"/>
                    </a:ext>
                  </a:extLst>
                </p:cNvPr>
                <p:cNvPicPr/>
                <p:nvPr/>
              </p:nvPicPr>
              <p:blipFill>
                <a:blip r:embed="rId484"/>
                <a:stretch>
                  <a:fillRect/>
                </a:stretch>
              </p:blipFill>
              <p:spPr>
                <a:xfrm>
                  <a:off x="4821883" y="2717465"/>
                  <a:ext cx="563192" cy="9758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5">
              <p14:nvContentPartPr>
                <p14:cNvPr id="636" name="Ink 635">
                  <a:extLst>
                    <a:ext uri="{FF2B5EF4-FFF2-40B4-BE49-F238E27FC236}">
                      <a16:creationId xmlns:a16="http://schemas.microsoft.com/office/drawing/2014/main" id="{7ECAE720-5910-7C90-6C03-9D3E936A726D}"/>
                    </a:ext>
                  </a:extLst>
                </p14:cNvPr>
                <p14:cNvContentPartPr/>
                <p14:nvPr/>
              </p14:nvContentPartPr>
              <p14:xfrm>
                <a:off x="5076548" y="2087731"/>
                <a:ext cx="741700" cy="145612"/>
              </p14:xfrm>
            </p:contentPart>
          </mc:Choice>
          <mc:Fallback xmlns="">
            <p:pic>
              <p:nvPicPr>
                <p:cNvPr id="636" name="Ink 635">
                  <a:extLst>
                    <a:ext uri="{FF2B5EF4-FFF2-40B4-BE49-F238E27FC236}">
                      <a16:creationId xmlns:a16="http://schemas.microsoft.com/office/drawing/2014/main" id="{7ECAE720-5910-7C90-6C03-9D3E936A726D}"/>
                    </a:ext>
                  </a:extLst>
                </p:cNvPr>
                <p:cNvPicPr/>
                <p:nvPr/>
              </p:nvPicPr>
              <p:blipFill>
                <a:blip r:embed="rId486"/>
                <a:stretch>
                  <a:fillRect/>
                </a:stretch>
              </p:blipFill>
              <p:spPr>
                <a:xfrm>
                  <a:off x="5013570" y="1710578"/>
                  <a:ext cx="867296" cy="900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7">
              <p14:nvContentPartPr>
                <p14:cNvPr id="637" name="Ink 636">
                  <a:extLst>
                    <a:ext uri="{FF2B5EF4-FFF2-40B4-BE49-F238E27FC236}">
                      <a16:creationId xmlns:a16="http://schemas.microsoft.com/office/drawing/2014/main" id="{01A36138-EC0B-6627-55C8-87C62928FCE5}"/>
                    </a:ext>
                  </a:extLst>
                </p14:cNvPr>
                <p14:cNvContentPartPr/>
                <p14:nvPr/>
              </p14:nvContentPartPr>
              <p14:xfrm>
                <a:off x="5278427" y="2183214"/>
                <a:ext cx="1077597" cy="212791"/>
              </p14:xfrm>
            </p:contentPart>
          </mc:Choice>
          <mc:Fallback xmlns="">
            <p:pic>
              <p:nvPicPr>
                <p:cNvPr id="637" name="Ink 636">
                  <a:extLst>
                    <a:ext uri="{FF2B5EF4-FFF2-40B4-BE49-F238E27FC236}">
                      <a16:creationId xmlns:a16="http://schemas.microsoft.com/office/drawing/2014/main" id="{01A36138-EC0B-6627-55C8-87C62928FCE5}"/>
                    </a:ext>
                  </a:extLst>
                </p:cNvPr>
                <p:cNvPicPr/>
                <p:nvPr/>
              </p:nvPicPr>
              <p:blipFill>
                <a:blip r:embed="rId488"/>
                <a:stretch>
                  <a:fillRect/>
                </a:stretch>
              </p:blipFill>
              <p:spPr>
                <a:xfrm>
                  <a:off x="5215441" y="1805159"/>
                  <a:ext cx="1203209" cy="9685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9">
              <p14:nvContentPartPr>
                <p14:cNvPr id="638" name="Ink 637">
                  <a:extLst>
                    <a:ext uri="{FF2B5EF4-FFF2-40B4-BE49-F238E27FC236}">
                      <a16:creationId xmlns:a16="http://schemas.microsoft.com/office/drawing/2014/main" id="{D0C00A79-DCD0-7957-9D07-9DC4E425C7D3}"/>
                    </a:ext>
                  </a:extLst>
                </p14:cNvPr>
                <p14:cNvContentPartPr/>
                <p14:nvPr/>
              </p14:nvContentPartPr>
              <p14:xfrm>
                <a:off x="5541347" y="2249711"/>
                <a:ext cx="829681" cy="162663"/>
              </p14:xfrm>
            </p:contentPart>
          </mc:Choice>
          <mc:Fallback xmlns="">
            <p:pic>
              <p:nvPicPr>
                <p:cNvPr id="638" name="Ink 637">
                  <a:extLst>
                    <a:ext uri="{FF2B5EF4-FFF2-40B4-BE49-F238E27FC236}">
                      <a16:creationId xmlns:a16="http://schemas.microsoft.com/office/drawing/2014/main" id="{D0C00A79-DCD0-7957-9D07-9DC4E425C7D3}"/>
                    </a:ext>
                  </a:extLst>
                </p:cNvPr>
                <p:cNvPicPr/>
                <p:nvPr/>
              </p:nvPicPr>
              <p:blipFill>
                <a:blip r:embed="rId490"/>
                <a:stretch>
                  <a:fillRect/>
                </a:stretch>
              </p:blipFill>
              <p:spPr>
                <a:xfrm>
                  <a:off x="5478356" y="1871843"/>
                  <a:ext cx="955303" cy="9180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1">
              <p14:nvContentPartPr>
                <p14:cNvPr id="639" name="Ink 638">
                  <a:extLst>
                    <a:ext uri="{FF2B5EF4-FFF2-40B4-BE49-F238E27FC236}">
                      <a16:creationId xmlns:a16="http://schemas.microsoft.com/office/drawing/2014/main" id="{F5221468-569B-81AA-A491-4E653A1D1AE2}"/>
                    </a:ext>
                  </a:extLst>
                </p14:cNvPr>
                <p14:cNvContentPartPr/>
                <p14:nvPr/>
              </p14:nvContentPartPr>
              <p14:xfrm>
                <a:off x="5997280" y="2290632"/>
                <a:ext cx="545619" cy="84230"/>
              </p14:xfrm>
            </p:contentPart>
          </mc:Choice>
          <mc:Fallback xmlns="">
            <p:pic>
              <p:nvPicPr>
                <p:cNvPr id="639" name="Ink 638">
                  <a:extLst>
                    <a:ext uri="{FF2B5EF4-FFF2-40B4-BE49-F238E27FC236}">
                      <a16:creationId xmlns:a16="http://schemas.microsoft.com/office/drawing/2014/main" id="{F5221468-569B-81AA-A491-4E653A1D1AE2}"/>
                    </a:ext>
                  </a:extLst>
                </p:cNvPr>
                <p:cNvPicPr/>
                <p:nvPr/>
              </p:nvPicPr>
              <p:blipFill>
                <a:blip r:embed="rId492"/>
                <a:stretch>
                  <a:fillRect/>
                </a:stretch>
              </p:blipFill>
              <p:spPr>
                <a:xfrm>
                  <a:off x="5934296" y="1912677"/>
                  <a:ext cx="671227" cy="8397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3">
              <p14:nvContentPartPr>
                <p14:cNvPr id="640" name="Ink 639">
                  <a:extLst>
                    <a:ext uri="{FF2B5EF4-FFF2-40B4-BE49-F238E27FC236}">
                      <a16:creationId xmlns:a16="http://schemas.microsoft.com/office/drawing/2014/main" id="{BA705347-1A9F-D382-36C7-E4B0E7AF5EF9}"/>
                    </a:ext>
                  </a:extLst>
                </p14:cNvPr>
                <p14:cNvContentPartPr/>
                <p14:nvPr/>
              </p14:nvContentPartPr>
              <p14:xfrm>
                <a:off x="5832571" y="2303591"/>
                <a:ext cx="705212" cy="165391"/>
              </p14:xfrm>
            </p:contentPart>
          </mc:Choice>
          <mc:Fallback xmlns="">
            <p:pic>
              <p:nvPicPr>
                <p:cNvPr id="640" name="Ink 639">
                  <a:extLst>
                    <a:ext uri="{FF2B5EF4-FFF2-40B4-BE49-F238E27FC236}">
                      <a16:creationId xmlns:a16="http://schemas.microsoft.com/office/drawing/2014/main" id="{BA705347-1A9F-D382-36C7-E4B0E7AF5EF9}"/>
                    </a:ext>
                  </a:extLst>
                </p:cNvPr>
                <p:cNvPicPr/>
                <p:nvPr/>
              </p:nvPicPr>
              <p:blipFill>
                <a:blip r:embed="rId494"/>
                <a:stretch>
                  <a:fillRect/>
                </a:stretch>
              </p:blipFill>
              <p:spPr>
                <a:xfrm>
                  <a:off x="5769933" y="1926068"/>
                  <a:ext cx="830847" cy="9200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5">
              <p14:nvContentPartPr>
                <p14:cNvPr id="648" name="Ink 647">
                  <a:extLst>
                    <a:ext uri="{FF2B5EF4-FFF2-40B4-BE49-F238E27FC236}">
                      <a16:creationId xmlns:a16="http://schemas.microsoft.com/office/drawing/2014/main" id="{7DF37F59-5E7F-F494-032F-1090F48DBA91}"/>
                    </a:ext>
                  </a:extLst>
                </p14:cNvPr>
                <p14:cNvContentPartPr/>
                <p14:nvPr/>
              </p14:nvContentPartPr>
              <p14:xfrm>
                <a:off x="6138459" y="2980158"/>
                <a:ext cx="36147" cy="45696"/>
              </p14:xfrm>
            </p:contentPart>
          </mc:Choice>
          <mc:Fallback xmlns="">
            <p:pic>
              <p:nvPicPr>
                <p:cNvPr id="648" name="Ink 647">
                  <a:extLst>
                    <a:ext uri="{FF2B5EF4-FFF2-40B4-BE49-F238E27FC236}">
                      <a16:creationId xmlns:a16="http://schemas.microsoft.com/office/drawing/2014/main" id="{7DF37F59-5E7F-F494-032F-1090F48DBA91}"/>
                    </a:ext>
                  </a:extLst>
                </p:cNvPr>
                <p:cNvPicPr/>
                <p:nvPr/>
              </p:nvPicPr>
              <p:blipFill>
                <a:blip r:embed="rId496"/>
                <a:stretch>
                  <a:fillRect/>
                </a:stretch>
              </p:blipFill>
              <p:spPr>
                <a:xfrm>
                  <a:off x="6075828" y="2602356"/>
                  <a:ext cx="161051"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7">
              <p14:nvContentPartPr>
                <p14:cNvPr id="652" name="Ink 651">
                  <a:extLst>
                    <a:ext uri="{FF2B5EF4-FFF2-40B4-BE49-F238E27FC236}">
                      <a16:creationId xmlns:a16="http://schemas.microsoft.com/office/drawing/2014/main" id="{8386736B-36E0-4E2C-0114-2287DE5A8F7A}"/>
                    </a:ext>
                  </a:extLst>
                </p14:cNvPr>
                <p14:cNvContentPartPr/>
                <p14:nvPr/>
              </p14:nvContentPartPr>
              <p14:xfrm>
                <a:off x="6249584" y="2949279"/>
                <a:ext cx="45014" cy="63428"/>
              </p14:xfrm>
            </p:contentPart>
          </mc:Choice>
          <mc:Fallback xmlns="">
            <p:pic>
              <p:nvPicPr>
                <p:cNvPr id="652" name="Ink 651">
                  <a:extLst>
                    <a:ext uri="{FF2B5EF4-FFF2-40B4-BE49-F238E27FC236}">
                      <a16:creationId xmlns:a16="http://schemas.microsoft.com/office/drawing/2014/main" id="{8386736B-36E0-4E2C-0114-2287DE5A8F7A}"/>
                    </a:ext>
                  </a:extLst>
                </p:cNvPr>
                <p:cNvPicPr/>
                <p:nvPr/>
              </p:nvPicPr>
              <p:blipFill>
                <a:blip r:embed="rId498"/>
                <a:stretch>
                  <a:fillRect/>
                </a:stretch>
              </p:blipFill>
              <p:spPr>
                <a:xfrm>
                  <a:off x="6186925" y="2573370"/>
                  <a:ext cx="170693" cy="81560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9">
              <p14:nvContentPartPr>
                <p14:cNvPr id="659" name="Ink 658">
                  <a:extLst>
                    <a:ext uri="{FF2B5EF4-FFF2-40B4-BE49-F238E27FC236}">
                      <a16:creationId xmlns:a16="http://schemas.microsoft.com/office/drawing/2014/main" id="{E566A3D9-222B-AF44-8B43-CF70B7EED31E}"/>
                    </a:ext>
                  </a:extLst>
                </p14:cNvPr>
                <p14:cNvContentPartPr/>
                <p14:nvPr/>
              </p14:nvContentPartPr>
              <p14:xfrm>
                <a:off x="6153760" y="2719779"/>
                <a:ext cx="28645" cy="90027"/>
              </p14:xfrm>
            </p:contentPart>
          </mc:Choice>
          <mc:Fallback xmlns="">
            <p:pic>
              <p:nvPicPr>
                <p:cNvPr id="659" name="Ink 658">
                  <a:extLst>
                    <a:ext uri="{FF2B5EF4-FFF2-40B4-BE49-F238E27FC236}">
                      <a16:creationId xmlns:a16="http://schemas.microsoft.com/office/drawing/2014/main" id="{E566A3D9-222B-AF44-8B43-CF70B7EED31E}"/>
                    </a:ext>
                  </a:extLst>
                </p:cNvPr>
                <p:cNvPicPr/>
                <p:nvPr/>
              </p:nvPicPr>
              <p:blipFill>
                <a:blip r:embed="rId500"/>
                <a:stretch>
                  <a:fillRect/>
                </a:stretch>
              </p:blipFill>
              <p:spPr>
                <a:xfrm>
                  <a:off x="6091457" y="2342026"/>
                  <a:ext cx="153609" cy="84589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1">
              <p14:nvContentPartPr>
                <p14:cNvPr id="660" name="Ink 659">
                  <a:extLst>
                    <a:ext uri="{FF2B5EF4-FFF2-40B4-BE49-F238E27FC236}">
                      <a16:creationId xmlns:a16="http://schemas.microsoft.com/office/drawing/2014/main" id="{2089A20D-4966-E1A8-7487-316C929A7C62}"/>
                    </a:ext>
                  </a:extLst>
                </p14:cNvPr>
                <p14:cNvContentPartPr/>
                <p14:nvPr/>
              </p14:nvContentPartPr>
              <p14:xfrm>
                <a:off x="6255040" y="2526425"/>
                <a:ext cx="100939" cy="75364"/>
              </p14:xfrm>
            </p:contentPart>
          </mc:Choice>
          <mc:Fallback xmlns="">
            <p:pic>
              <p:nvPicPr>
                <p:cNvPr id="660" name="Ink 659">
                  <a:extLst>
                    <a:ext uri="{FF2B5EF4-FFF2-40B4-BE49-F238E27FC236}">
                      <a16:creationId xmlns:a16="http://schemas.microsoft.com/office/drawing/2014/main" id="{2089A20D-4966-E1A8-7487-316C929A7C62}"/>
                    </a:ext>
                  </a:extLst>
                </p:cNvPr>
                <p:cNvPicPr/>
                <p:nvPr/>
              </p:nvPicPr>
              <p:blipFill>
                <a:blip r:embed="rId502"/>
                <a:stretch>
                  <a:fillRect/>
                </a:stretch>
              </p:blipFill>
              <p:spPr>
                <a:xfrm>
                  <a:off x="6192178" y="2147802"/>
                  <a:ext cx="226305"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3">
              <p14:nvContentPartPr>
                <p14:cNvPr id="673" name="Ink 672">
                  <a:extLst>
                    <a:ext uri="{FF2B5EF4-FFF2-40B4-BE49-F238E27FC236}">
                      <a16:creationId xmlns:a16="http://schemas.microsoft.com/office/drawing/2014/main" id="{811E6E7E-6837-1570-7E04-F9DE0355C392}"/>
                    </a:ext>
                  </a:extLst>
                </p14:cNvPr>
                <p14:cNvContentPartPr/>
                <p14:nvPr/>
              </p14:nvContentPartPr>
              <p14:xfrm>
                <a:off x="5803200" y="2498803"/>
                <a:ext cx="368293" cy="45696"/>
              </p14:xfrm>
            </p:contentPart>
          </mc:Choice>
          <mc:Fallback xmlns="">
            <p:pic>
              <p:nvPicPr>
                <p:cNvPr id="673" name="Ink 672">
                  <a:extLst>
                    <a:ext uri="{FF2B5EF4-FFF2-40B4-BE49-F238E27FC236}">
                      <a16:creationId xmlns:a16="http://schemas.microsoft.com/office/drawing/2014/main" id="{811E6E7E-6837-1570-7E04-F9DE0355C392}"/>
                    </a:ext>
                  </a:extLst>
                </p:cNvPr>
                <p:cNvPicPr/>
                <p:nvPr/>
              </p:nvPicPr>
              <p:blipFill>
                <a:blip r:embed="rId504"/>
                <a:stretch>
                  <a:fillRect/>
                </a:stretch>
              </p:blipFill>
              <p:spPr>
                <a:xfrm>
                  <a:off x="5740198" y="2121361"/>
                  <a:ext cx="493937" cy="80093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5">
              <p14:nvContentPartPr>
                <p14:cNvPr id="677" name="Ink 676">
                  <a:extLst>
                    <a:ext uri="{FF2B5EF4-FFF2-40B4-BE49-F238E27FC236}">
                      <a16:creationId xmlns:a16="http://schemas.microsoft.com/office/drawing/2014/main" id="{869702C6-C78B-2D49-0372-B95C0D334858}"/>
                    </a:ext>
                  </a:extLst>
                </p14:cNvPr>
                <p14:cNvContentPartPr/>
                <p14:nvPr/>
              </p14:nvContentPartPr>
              <p14:xfrm>
                <a:off x="6126138" y="2849363"/>
                <a:ext cx="245187" cy="94801"/>
              </p14:xfrm>
            </p:contentPart>
          </mc:Choice>
          <mc:Fallback xmlns="">
            <p:pic>
              <p:nvPicPr>
                <p:cNvPr id="677" name="Ink 676">
                  <a:extLst>
                    <a:ext uri="{FF2B5EF4-FFF2-40B4-BE49-F238E27FC236}">
                      <a16:creationId xmlns:a16="http://schemas.microsoft.com/office/drawing/2014/main" id="{869702C6-C78B-2D49-0372-B95C0D334858}"/>
                    </a:ext>
                  </a:extLst>
                </p:cNvPr>
                <p:cNvPicPr/>
                <p:nvPr/>
              </p:nvPicPr>
              <p:blipFill>
                <a:blip r:embed="rId506"/>
                <a:stretch>
                  <a:fillRect/>
                </a:stretch>
              </p:blipFill>
              <p:spPr>
                <a:xfrm>
                  <a:off x="6063131" y="2470880"/>
                  <a:ext cx="370841" cy="8514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7">
              <p14:nvContentPartPr>
                <p14:cNvPr id="678" name="Ink 677">
                  <a:extLst>
                    <a:ext uri="{FF2B5EF4-FFF2-40B4-BE49-F238E27FC236}">
                      <a16:creationId xmlns:a16="http://schemas.microsoft.com/office/drawing/2014/main" id="{E5AB3654-F93E-2CB7-5889-C944D198CFFA}"/>
                    </a:ext>
                  </a:extLst>
                </p14:cNvPr>
                <p14:cNvContentPartPr/>
                <p14:nvPr/>
              </p14:nvContentPartPr>
              <p14:xfrm>
                <a:off x="6317786" y="2816285"/>
                <a:ext cx="140156" cy="55926"/>
              </p14:xfrm>
            </p:contentPart>
          </mc:Choice>
          <mc:Fallback xmlns="">
            <p:pic>
              <p:nvPicPr>
                <p:cNvPr id="678" name="Ink 677">
                  <a:extLst>
                    <a:ext uri="{FF2B5EF4-FFF2-40B4-BE49-F238E27FC236}">
                      <a16:creationId xmlns:a16="http://schemas.microsoft.com/office/drawing/2014/main" id="{E5AB3654-F93E-2CB7-5889-C944D198CFFA}"/>
                    </a:ext>
                  </a:extLst>
                </p:cNvPr>
                <p:cNvPicPr/>
                <p:nvPr/>
              </p:nvPicPr>
              <p:blipFill>
                <a:blip r:embed="rId508"/>
                <a:stretch>
                  <a:fillRect/>
                </a:stretch>
              </p:blipFill>
              <p:spPr>
                <a:xfrm>
                  <a:off x="6255255" y="2440218"/>
                  <a:ext cx="265578" cy="808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9">
              <p14:nvContentPartPr>
                <p14:cNvPr id="679" name="Ink 678">
                  <a:extLst>
                    <a:ext uri="{FF2B5EF4-FFF2-40B4-BE49-F238E27FC236}">
                      <a16:creationId xmlns:a16="http://schemas.microsoft.com/office/drawing/2014/main" id="{2C6CD59F-FC09-9345-B7FB-EC3D3CA3025A}"/>
                    </a:ext>
                  </a:extLst>
                </p14:cNvPr>
                <p14:cNvContentPartPr/>
                <p14:nvPr/>
              </p14:nvContentPartPr>
              <p14:xfrm>
                <a:off x="6250948" y="2801280"/>
                <a:ext cx="245528" cy="152091"/>
              </p14:xfrm>
            </p:contentPart>
          </mc:Choice>
          <mc:Fallback xmlns="">
            <p:pic>
              <p:nvPicPr>
                <p:cNvPr id="679" name="Ink 678">
                  <a:extLst>
                    <a:ext uri="{FF2B5EF4-FFF2-40B4-BE49-F238E27FC236}">
                      <a16:creationId xmlns:a16="http://schemas.microsoft.com/office/drawing/2014/main" id="{2C6CD59F-FC09-9345-B7FB-EC3D3CA3025A}"/>
                    </a:ext>
                  </a:extLst>
                </p:cNvPr>
                <p:cNvPicPr/>
                <p:nvPr/>
              </p:nvPicPr>
              <p:blipFill>
                <a:blip r:embed="rId510"/>
                <a:stretch>
                  <a:fillRect/>
                </a:stretch>
              </p:blipFill>
              <p:spPr>
                <a:xfrm>
                  <a:off x="6188306" y="2422855"/>
                  <a:ext cx="371172" cy="9085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1">
              <p14:nvContentPartPr>
                <p14:cNvPr id="684" name="Ink 683">
                  <a:extLst>
                    <a:ext uri="{FF2B5EF4-FFF2-40B4-BE49-F238E27FC236}">
                      <a16:creationId xmlns:a16="http://schemas.microsoft.com/office/drawing/2014/main" id="{EAB10B5C-B71B-BF32-D3CB-EAE2C9E80E55}"/>
                    </a:ext>
                  </a:extLst>
                </p14:cNvPr>
                <p14:cNvContentPartPr/>
                <p14:nvPr/>
              </p14:nvContentPartPr>
              <p14:xfrm>
                <a:off x="6217529" y="2752175"/>
                <a:ext cx="77751" cy="167778"/>
              </p14:xfrm>
            </p:contentPart>
          </mc:Choice>
          <mc:Fallback xmlns="">
            <p:pic>
              <p:nvPicPr>
                <p:cNvPr id="684" name="Ink 683">
                  <a:extLst>
                    <a:ext uri="{FF2B5EF4-FFF2-40B4-BE49-F238E27FC236}">
                      <a16:creationId xmlns:a16="http://schemas.microsoft.com/office/drawing/2014/main" id="{EAB10B5C-B71B-BF32-D3CB-EAE2C9E80E55}"/>
                    </a:ext>
                  </a:extLst>
                </p:cNvPr>
                <p:cNvPicPr/>
                <p:nvPr/>
              </p:nvPicPr>
              <p:blipFill>
                <a:blip r:embed="rId512"/>
                <a:stretch>
                  <a:fillRect/>
                </a:stretch>
              </p:blipFill>
              <p:spPr>
                <a:xfrm>
                  <a:off x="6154896" y="2374944"/>
                  <a:ext cx="203376" cy="9218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3">
              <p14:nvContentPartPr>
                <p14:cNvPr id="690" name="Ink 689">
                  <a:extLst>
                    <a:ext uri="{FF2B5EF4-FFF2-40B4-BE49-F238E27FC236}">
                      <a16:creationId xmlns:a16="http://schemas.microsoft.com/office/drawing/2014/main" id="{3A8E9467-BBF9-5E7F-8E0B-6BED88571209}"/>
                    </a:ext>
                  </a:extLst>
                </p14:cNvPr>
                <p14:cNvContentPartPr/>
                <p14:nvPr/>
              </p14:nvContentPartPr>
              <p14:xfrm>
                <a:off x="5328852" y="2326251"/>
                <a:ext cx="996777" cy="538798"/>
              </p14:xfrm>
            </p:contentPart>
          </mc:Choice>
          <mc:Fallback xmlns="">
            <p:pic>
              <p:nvPicPr>
                <p:cNvPr id="690" name="Ink 689">
                  <a:extLst>
                    <a:ext uri="{FF2B5EF4-FFF2-40B4-BE49-F238E27FC236}">
                      <a16:creationId xmlns:a16="http://schemas.microsoft.com/office/drawing/2014/main" id="{3A8E9467-BBF9-5E7F-8E0B-6BED88571209}"/>
                    </a:ext>
                  </a:extLst>
                </p:cNvPr>
                <p:cNvPicPr/>
                <p:nvPr/>
              </p:nvPicPr>
              <p:blipFill>
                <a:blip r:embed="rId514"/>
                <a:stretch>
                  <a:fillRect/>
                </a:stretch>
              </p:blipFill>
              <p:spPr>
                <a:xfrm>
                  <a:off x="5265856" y="1948337"/>
                  <a:ext cx="1122409" cy="12942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5">
              <p14:nvContentPartPr>
                <p14:cNvPr id="691" name="Ink 690">
                  <a:extLst>
                    <a:ext uri="{FF2B5EF4-FFF2-40B4-BE49-F238E27FC236}">
                      <a16:creationId xmlns:a16="http://schemas.microsoft.com/office/drawing/2014/main" id="{9116A9F2-EB8D-3FC3-5581-3865A549BC40}"/>
                    </a:ext>
                  </a:extLst>
                </p14:cNvPr>
                <p14:cNvContentPartPr/>
                <p14:nvPr/>
              </p14:nvContentPartPr>
              <p14:xfrm>
                <a:off x="5413423" y="2263164"/>
                <a:ext cx="897543" cy="565056"/>
              </p14:xfrm>
            </p:contentPart>
          </mc:Choice>
          <mc:Fallback xmlns="">
            <p:pic>
              <p:nvPicPr>
                <p:cNvPr id="691" name="Ink 690">
                  <a:extLst>
                    <a:ext uri="{FF2B5EF4-FFF2-40B4-BE49-F238E27FC236}">
                      <a16:creationId xmlns:a16="http://schemas.microsoft.com/office/drawing/2014/main" id="{9116A9F2-EB8D-3FC3-5581-3865A549BC40}"/>
                    </a:ext>
                  </a:extLst>
                </p:cNvPr>
                <p:cNvPicPr/>
                <p:nvPr/>
              </p:nvPicPr>
              <p:blipFill>
                <a:blip r:embed="rId516"/>
                <a:stretch>
                  <a:fillRect/>
                </a:stretch>
              </p:blipFill>
              <p:spPr>
                <a:xfrm>
                  <a:off x="5350419" y="1885019"/>
                  <a:ext cx="1023192" cy="13209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7">
              <p14:nvContentPartPr>
                <p14:cNvPr id="692" name="Ink 691">
                  <a:extLst>
                    <a:ext uri="{FF2B5EF4-FFF2-40B4-BE49-F238E27FC236}">
                      <a16:creationId xmlns:a16="http://schemas.microsoft.com/office/drawing/2014/main" id="{8E3DF12F-5A99-739D-F0EE-8C5BBDD31EFC}"/>
                    </a:ext>
                  </a:extLst>
                </p14:cNvPr>
                <p14:cNvContentPartPr/>
                <p14:nvPr/>
              </p14:nvContentPartPr>
              <p14:xfrm>
                <a:off x="5692371" y="2256685"/>
                <a:ext cx="611434" cy="531978"/>
              </p14:xfrm>
            </p:contentPart>
          </mc:Choice>
          <mc:Fallback xmlns="">
            <p:pic>
              <p:nvPicPr>
                <p:cNvPr id="692" name="Ink 691">
                  <a:extLst>
                    <a:ext uri="{FF2B5EF4-FFF2-40B4-BE49-F238E27FC236}">
                      <a16:creationId xmlns:a16="http://schemas.microsoft.com/office/drawing/2014/main" id="{8E3DF12F-5A99-739D-F0EE-8C5BBDD31EFC}"/>
                    </a:ext>
                  </a:extLst>
                </p:cNvPr>
                <p:cNvPicPr/>
                <p:nvPr/>
              </p:nvPicPr>
              <p:blipFill>
                <a:blip r:embed="rId518"/>
                <a:stretch>
                  <a:fillRect/>
                </a:stretch>
              </p:blipFill>
              <p:spPr>
                <a:xfrm>
                  <a:off x="5629355" y="1879117"/>
                  <a:ext cx="737106" cy="128747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9">
              <p14:nvContentPartPr>
                <p14:cNvPr id="693" name="Ink 692">
                  <a:extLst>
                    <a:ext uri="{FF2B5EF4-FFF2-40B4-BE49-F238E27FC236}">
                      <a16:creationId xmlns:a16="http://schemas.microsoft.com/office/drawing/2014/main" id="{8807EA87-08B0-D21E-40D1-4CBE47D64158}"/>
                    </a:ext>
                  </a:extLst>
                </p14:cNvPr>
                <p14:cNvContentPartPr/>
                <p14:nvPr/>
              </p14:nvContentPartPr>
              <p14:xfrm>
                <a:off x="5803882" y="2629069"/>
                <a:ext cx="556872" cy="256782"/>
              </p14:xfrm>
            </p:contentPart>
          </mc:Choice>
          <mc:Fallback xmlns="">
            <p:pic>
              <p:nvPicPr>
                <p:cNvPr id="693" name="Ink 692">
                  <a:extLst>
                    <a:ext uri="{FF2B5EF4-FFF2-40B4-BE49-F238E27FC236}">
                      <a16:creationId xmlns:a16="http://schemas.microsoft.com/office/drawing/2014/main" id="{8807EA87-08B0-D21E-40D1-4CBE47D64158}"/>
                    </a:ext>
                  </a:extLst>
                </p:cNvPr>
                <p:cNvPicPr/>
                <p:nvPr/>
              </p:nvPicPr>
              <p:blipFill>
                <a:blip r:embed="rId520"/>
                <a:stretch>
                  <a:fillRect/>
                </a:stretch>
              </p:blipFill>
              <p:spPr>
                <a:xfrm>
                  <a:off x="5740887" y="2251448"/>
                  <a:ext cx="682501" cy="10116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694" name="Ink 693">
                  <a:extLst>
                    <a:ext uri="{FF2B5EF4-FFF2-40B4-BE49-F238E27FC236}">
                      <a16:creationId xmlns:a16="http://schemas.microsoft.com/office/drawing/2014/main" id="{2348939A-9C67-AEB9-4931-B5F4AB782B8B}"/>
                    </a:ext>
                  </a:extLst>
                </p14:cNvPr>
                <p14:cNvContentPartPr/>
                <p14:nvPr/>
              </p14:nvContentPartPr>
              <p14:xfrm>
                <a:off x="5914028" y="2894035"/>
                <a:ext cx="410919" cy="108783"/>
              </p14:xfrm>
            </p:contentPart>
          </mc:Choice>
          <mc:Fallback xmlns="">
            <p:pic>
              <p:nvPicPr>
                <p:cNvPr id="694" name="Ink 693">
                  <a:extLst>
                    <a:ext uri="{FF2B5EF4-FFF2-40B4-BE49-F238E27FC236}">
                      <a16:creationId xmlns:a16="http://schemas.microsoft.com/office/drawing/2014/main" id="{2348939A-9C67-AEB9-4931-B5F4AB782B8B}"/>
                    </a:ext>
                  </a:extLst>
                </p:cNvPr>
                <p:cNvPicPr/>
                <p:nvPr/>
              </p:nvPicPr>
              <p:blipFill>
                <a:blip r:embed="rId522"/>
                <a:stretch>
                  <a:fillRect/>
                </a:stretch>
              </p:blipFill>
              <p:spPr>
                <a:xfrm>
                  <a:off x="5851364" y="2517064"/>
                  <a:ext cx="536608" cy="8623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695" name="Ink 694">
                  <a:extLst>
                    <a:ext uri="{FF2B5EF4-FFF2-40B4-BE49-F238E27FC236}">
                      <a16:creationId xmlns:a16="http://schemas.microsoft.com/office/drawing/2014/main" id="{47220CC0-D3AD-F8A3-B417-8F5B8A377959}"/>
                    </a:ext>
                  </a:extLst>
                </p14:cNvPr>
                <p14:cNvContentPartPr/>
                <p14:nvPr/>
              </p14:nvContentPartPr>
              <p14:xfrm>
                <a:off x="6065779" y="2697272"/>
                <a:ext cx="408873" cy="203243"/>
              </p14:xfrm>
            </p:contentPart>
          </mc:Choice>
          <mc:Fallback xmlns="">
            <p:pic>
              <p:nvPicPr>
                <p:cNvPr id="695" name="Ink 694">
                  <a:extLst>
                    <a:ext uri="{FF2B5EF4-FFF2-40B4-BE49-F238E27FC236}">
                      <a16:creationId xmlns:a16="http://schemas.microsoft.com/office/drawing/2014/main" id="{47220CC0-D3AD-F8A3-B417-8F5B8A377959}"/>
                    </a:ext>
                  </a:extLst>
                </p:cNvPr>
                <p:cNvPicPr/>
                <p:nvPr/>
              </p:nvPicPr>
              <p:blipFill>
                <a:blip r:embed="rId524"/>
                <a:stretch>
                  <a:fillRect/>
                </a:stretch>
              </p:blipFill>
              <p:spPr>
                <a:xfrm>
                  <a:off x="6002792" y="2318894"/>
                  <a:ext cx="534486" cy="95963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696" name="Ink 695">
                  <a:extLst>
                    <a:ext uri="{FF2B5EF4-FFF2-40B4-BE49-F238E27FC236}">
                      <a16:creationId xmlns:a16="http://schemas.microsoft.com/office/drawing/2014/main" id="{84DDF683-2C38-0FD6-79DF-717F39247E06}"/>
                    </a:ext>
                  </a:extLst>
                </p14:cNvPr>
                <p14:cNvContentPartPr/>
                <p14:nvPr/>
              </p14:nvContentPartPr>
              <p14:xfrm>
                <a:off x="6157852" y="2665899"/>
                <a:ext cx="333509" cy="167096"/>
              </p14:xfrm>
            </p:contentPart>
          </mc:Choice>
          <mc:Fallback xmlns="">
            <p:pic>
              <p:nvPicPr>
                <p:cNvPr id="696" name="Ink 695">
                  <a:extLst>
                    <a:ext uri="{FF2B5EF4-FFF2-40B4-BE49-F238E27FC236}">
                      <a16:creationId xmlns:a16="http://schemas.microsoft.com/office/drawing/2014/main" id="{84DDF683-2C38-0FD6-79DF-717F39247E06}"/>
                    </a:ext>
                  </a:extLst>
                </p:cNvPr>
                <p:cNvPicPr/>
                <p:nvPr/>
              </p:nvPicPr>
              <p:blipFill>
                <a:blip r:embed="rId526"/>
                <a:stretch>
                  <a:fillRect/>
                </a:stretch>
              </p:blipFill>
              <p:spPr>
                <a:xfrm>
                  <a:off x="6095252" y="2288132"/>
                  <a:ext cx="459070" cy="92298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697" name="Ink 696">
                  <a:extLst>
                    <a:ext uri="{FF2B5EF4-FFF2-40B4-BE49-F238E27FC236}">
                      <a16:creationId xmlns:a16="http://schemas.microsoft.com/office/drawing/2014/main" id="{00AF17E7-6F1D-CFFF-2C2B-6D9FD0393186}"/>
                    </a:ext>
                  </a:extLst>
                </p14:cNvPr>
                <p14:cNvContentPartPr/>
                <p14:nvPr/>
              </p14:nvContentPartPr>
              <p14:xfrm>
                <a:off x="6223667" y="2669991"/>
                <a:ext cx="301454" cy="166073"/>
              </p14:xfrm>
            </p:contentPart>
          </mc:Choice>
          <mc:Fallback xmlns="">
            <p:pic>
              <p:nvPicPr>
                <p:cNvPr id="697" name="Ink 696">
                  <a:extLst>
                    <a:ext uri="{FF2B5EF4-FFF2-40B4-BE49-F238E27FC236}">
                      <a16:creationId xmlns:a16="http://schemas.microsoft.com/office/drawing/2014/main" id="{00AF17E7-6F1D-CFFF-2C2B-6D9FD0393186}"/>
                    </a:ext>
                  </a:extLst>
                </p:cNvPr>
                <p:cNvPicPr/>
                <p:nvPr/>
              </p:nvPicPr>
              <p:blipFill>
                <a:blip r:embed="rId528"/>
                <a:stretch>
                  <a:fillRect/>
                </a:stretch>
              </p:blipFill>
              <p:spPr>
                <a:xfrm>
                  <a:off x="6160714" y="2292552"/>
                  <a:ext cx="427000" cy="9205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698" name="Ink 697">
                  <a:extLst>
                    <a:ext uri="{FF2B5EF4-FFF2-40B4-BE49-F238E27FC236}">
                      <a16:creationId xmlns:a16="http://schemas.microsoft.com/office/drawing/2014/main" id="{DFEE4E32-EF3D-1321-5569-1F4E5FDEC567}"/>
                    </a:ext>
                  </a:extLst>
                </p14:cNvPr>
                <p14:cNvContentPartPr/>
                <p14:nvPr/>
              </p14:nvContentPartPr>
              <p14:xfrm>
                <a:off x="6198773" y="2897787"/>
                <a:ext cx="236662" cy="29668"/>
              </p14:xfrm>
            </p:contentPart>
          </mc:Choice>
          <mc:Fallback xmlns="">
            <p:pic>
              <p:nvPicPr>
                <p:cNvPr id="698" name="Ink 697">
                  <a:extLst>
                    <a:ext uri="{FF2B5EF4-FFF2-40B4-BE49-F238E27FC236}">
                      <a16:creationId xmlns:a16="http://schemas.microsoft.com/office/drawing/2014/main" id="{DFEE4E32-EF3D-1321-5569-1F4E5FDEC567}"/>
                    </a:ext>
                  </a:extLst>
                </p:cNvPr>
                <p:cNvPicPr/>
                <p:nvPr/>
              </p:nvPicPr>
              <p:blipFill>
                <a:blip r:embed="rId530"/>
                <a:stretch>
                  <a:fillRect/>
                </a:stretch>
              </p:blipFill>
              <p:spPr>
                <a:xfrm>
                  <a:off x="6135735" y="2522826"/>
                  <a:ext cx="362377" cy="77994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699" name="Ink 698">
                  <a:extLst>
                    <a:ext uri="{FF2B5EF4-FFF2-40B4-BE49-F238E27FC236}">
                      <a16:creationId xmlns:a16="http://schemas.microsoft.com/office/drawing/2014/main" id="{95CA46F0-F161-A038-1F6A-4159FCCB7363}"/>
                    </a:ext>
                  </a:extLst>
                </p14:cNvPr>
                <p14:cNvContentPartPr/>
                <p14:nvPr/>
              </p14:nvContentPartPr>
              <p14:xfrm>
                <a:off x="6259814" y="2889943"/>
                <a:ext cx="119695" cy="45696"/>
              </p14:xfrm>
            </p:contentPart>
          </mc:Choice>
          <mc:Fallback xmlns="">
            <p:pic>
              <p:nvPicPr>
                <p:cNvPr id="699" name="Ink 698">
                  <a:extLst>
                    <a:ext uri="{FF2B5EF4-FFF2-40B4-BE49-F238E27FC236}">
                      <a16:creationId xmlns:a16="http://schemas.microsoft.com/office/drawing/2014/main" id="{95CA46F0-F161-A038-1F6A-4159FCCB7363}"/>
                    </a:ext>
                  </a:extLst>
                </p:cNvPr>
                <p:cNvPicPr/>
                <p:nvPr/>
              </p:nvPicPr>
              <p:blipFill>
                <a:blip r:embed="rId532"/>
                <a:stretch>
                  <a:fillRect/>
                </a:stretch>
              </p:blipFill>
              <p:spPr>
                <a:xfrm>
                  <a:off x="6197082" y="2512141"/>
                  <a:ext cx="245519" cy="8009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3">
            <p14:nvContentPartPr>
              <p14:cNvPr id="720" name="Ink 719">
                <a:extLst>
                  <a:ext uri="{FF2B5EF4-FFF2-40B4-BE49-F238E27FC236}">
                    <a16:creationId xmlns:a16="http://schemas.microsoft.com/office/drawing/2014/main" id="{761748F8-D38D-7CE2-AA5A-1067394CE328}"/>
                  </a:ext>
                </a:extLst>
              </p14:cNvPr>
              <p14:cNvContentPartPr/>
              <p14:nvPr/>
            </p14:nvContentPartPr>
            <p14:xfrm>
              <a:off x="2900469" y="3054080"/>
              <a:ext cx="242118" cy="153455"/>
            </p14:xfrm>
          </p:contentPart>
        </mc:Choice>
        <mc:Fallback xmlns="">
          <p:pic>
            <p:nvPicPr>
              <p:cNvPr id="720" name="Ink 719">
                <a:extLst>
                  <a:ext uri="{FF2B5EF4-FFF2-40B4-BE49-F238E27FC236}">
                    <a16:creationId xmlns:a16="http://schemas.microsoft.com/office/drawing/2014/main" id="{761748F8-D38D-7CE2-AA5A-1067394CE328}"/>
                  </a:ext>
                </a:extLst>
              </p:cNvPr>
              <p:cNvPicPr/>
              <p:nvPr/>
            </p:nvPicPr>
            <p:blipFill>
              <a:blip r:embed="rId534"/>
              <a:stretch>
                <a:fillRect/>
              </a:stretch>
            </p:blipFill>
            <p:spPr>
              <a:xfrm>
                <a:off x="2882454" y="3036111"/>
                <a:ext cx="277787" cy="189034"/>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23" name="Ink 722">
                <a:extLst>
                  <a:ext uri="{FF2B5EF4-FFF2-40B4-BE49-F238E27FC236}">
                    <a16:creationId xmlns:a16="http://schemas.microsoft.com/office/drawing/2014/main" id="{F9301369-7DC6-74E9-7660-05CB1225771B}"/>
                  </a:ext>
                </a:extLst>
              </p14:cNvPr>
              <p14:cNvContentPartPr/>
              <p14:nvPr/>
            </p14:nvContentPartPr>
            <p14:xfrm>
              <a:off x="3170210" y="3022707"/>
              <a:ext cx="110488" cy="201879"/>
            </p14:xfrm>
          </p:contentPart>
        </mc:Choice>
        <mc:Fallback xmlns="">
          <p:pic>
            <p:nvPicPr>
              <p:cNvPr id="723" name="Ink 722">
                <a:extLst>
                  <a:ext uri="{FF2B5EF4-FFF2-40B4-BE49-F238E27FC236}">
                    <a16:creationId xmlns:a16="http://schemas.microsoft.com/office/drawing/2014/main" id="{F9301369-7DC6-74E9-7660-05CB1225771B}"/>
                  </a:ext>
                </a:extLst>
              </p:cNvPr>
              <p:cNvPicPr/>
              <p:nvPr/>
            </p:nvPicPr>
            <p:blipFill>
              <a:blip r:embed="rId536"/>
              <a:stretch>
                <a:fillRect/>
              </a:stretch>
            </p:blipFill>
            <p:spPr>
              <a:xfrm>
                <a:off x="3152215" y="3004714"/>
                <a:ext cx="146118" cy="237505"/>
              </a:xfrm>
              <a:prstGeom prst="rect">
                <a:avLst/>
              </a:prstGeom>
            </p:spPr>
          </p:pic>
        </mc:Fallback>
      </mc:AlternateContent>
      <p:grpSp>
        <p:nvGrpSpPr>
          <p:cNvPr id="743" name="Group 742">
            <a:extLst>
              <a:ext uri="{FF2B5EF4-FFF2-40B4-BE49-F238E27FC236}">
                <a16:creationId xmlns:a16="http://schemas.microsoft.com/office/drawing/2014/main" id="{5A6DB34D-9C82-FB00-E9F0-6D216181A22B}"/>
              </a:ext>
            </a:extLst>
          </p:cNvPr>
          <p:cNvGrpSpPr/>
          <p:nvPr/>
        </p:nvGrpSpPr>
        <p:grpSpPr>
          <a:xfrm>
            <a:off x="1116416" y="7639234"/>
            <a:ext cx="736920" cy="1251000"/>
            <a:chOff x="1116416" y="7639234"/>
            <a:chExt cx="736920" cy="1251000"/>
          </a:xfrm>
        </p:grpSpPr>
        <mc:AlternateContent xmlns:mc="http://schemas.openxmlformats.org/markup-compatibility/2006" xmlns:p14="http://schemas.microsoft.com/office/powerpoint/2010/main" xmlns:aink="http://schemas.microsoft.com/office/drawing/2016/ink">
          <mc:Choice Requires="p14 aink">
            <p:contentPart p14:bwMode="auto" r:id="rId537">
              <p14:nvContentPartPr>
                <p14:cNvPr id="724" name="Ink 723">
                  <a:extLst>
                    <a:ext uri="{FF2B5EF4-FFF2-40B4-BE49-F238E27FC236}">
                      <a16:creationId xmlns:a16="http://schemas.microsoft.com/office/drawing/2014/main" id="{4F8EABBC-E656-5829-DDA9-CFE2D6D36890}"/>
                    </a:ext>
                  </a:extLst>
                </p14:cNvPr>
                <p14:cNvContentPartPr/>
                <p14:nvPr/>
              </p14:nvContentPartPr>
              <p14:xfrm>
                <a:off x="1147376" y="8074474"/>
                <a:ext cx="81000" cy="429480"/>
              </p14:xfrm>
            </p:contentPart>
          </mc:Choice>
          <mc:Fallback xmlns="">
            <p:pic>
              <p:nvPicPr>
                <p:cNvPr id="724" name="Ink 723">
                  <a:extLst>
                    <a:ext uri="{FF2B5EF4-FFF2-40B4-BE49-F238E27FC236}">
                      <a16:creationId xmlns:a16="http://schemas.microsoft.com/office/drawing/2014/main" id="{4F8EABBC-E656-5829-DDA9-CFE2D6D36890}"/>
                    </a:ext>
                  </a:extLst>
                </p:cNvPr>
                <p:cNvPicPr/>
                <p:nvPr/>
              </p:nvPicPr>
              <p:blipFill>
                <a:blip r:embed="rId538"/>
                <a:stretch>
                  <a:fillRect/>
                </a:stretch>
              </p:blipFill>
              <p:spPr>
                <a:xfrm>
                  <a:off x="1084736" y="7696834"/>
                  <a:ext cx="206640" cy="118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9">
              <p14:nvContentPartPr>
                <p14:cNvPr id="725" name="Ink 724">
                  <a:extLst>
                    <a:ext uri="{FF2B5EF4-FFF2-40B4-BE49-F238E27FC236}">
                      <a16:creationId xmlns:a16="http://schemas.microsoft.com/office/drawing/2014/main" id="{984A8929-21D1-6353-CDCF-CD6024E33A31}"/>
                    </a:ext>
                  </a:extLst>
                </p14:cNvPr>
                <p14:cNvContentPartPr/>
                <p14:nvPr/>
              </p14:nvContentPartPr>
              <p14:xfrm>
                <a:off x="1129376" y="8010034"/>
                <a:ext cx="115560" cy="549720"/>
              </p14:xfrm>
            </p:contentPart>
          </mc:Choice>
          <mc:Fallback xmlns="">
            <p:pic>
              <p:nvPicPr>
                <p:cNvPr id="725" name="Ink 724">
                  <a:extLst>
                    <a:ext uri="{FF2B5EF4-FFF2-40B4-BE49-F238E27FC236}">
                      <a16:creationId xmlns:a16="http://schemas.microsoft.com/office/drawing/2014/main" id="{984A8929-21D1-6353-CDCF-CD6024E33A31}"/>
                    </a:ext>
                  </a:extLst>
                </p:cNvPr>
                <p:cNvPicPr/>
                <p:nvPr/>
              </p:nvPicPr>
              <p:blipFill>
                <a:blip r:embed="rId540"/>
                <a:stretch>
                  <a:fillRect/>
                </a:stretch>
              </p:blipFill>
              <p:spPr>
                <a:xfrm>
                  <a:off x="1066736" y="7632034"/>
                  <a:ext cx="241200" cy="130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1">
              <p14:nvContentPartPr>
                <p14:cNvPr id="726" name="Ink 725">
                  <a:extLst>
                    <a:ext uri="{FF2B5EF4-FFF2-40B4-BE49-F238E27FC236}">
                      <a16:creationId xmlns:a16="http://schemas.microsoft.com/office/drawing/2014/main" id="{91EFE147-4F4D-B72E-091E-40AF47CC8B3D}"/>
                    </a:ext>
                  </a:extLst>
                </p14:cNvPr>
                <p14:cNvContentPartPr/>
                <p14:nvPr/>
              </p14:nvContentPartPr>
              <p14:xfrm>
                <a:off x="1213616" y="8186074"/>
                <a:ext cx="122400" cy="417960"/>
              </p14:xfrm>
            </p:contentPart>
          </mc:Choice>
          <mc:Fallback xmlns="">
            <p:pic>
              <p:nvPicPr>
                <p:cNvPr id="726" name="Ink 725">
                  <a:extLst>
                    <a:ext uri="{FF2B5EF4-FFF2-40B4-BE49-F238E27FC236}">
                      <a16:creationId xmlns:a16="http://schemas.microsoft.com/office/drawing/2014/main" id="{91EFE147-4F4D-B72E-091E-40AF47CC8B3D}"/>
                    </a:ext>
                  </a:extLst>
                </p:cNvPr>
                <p:cNvPicPr/>
                <p:nvPr/>
              </p:nvPicPr>
              <p:blipFill>
                <a:blip r:embed="rId542"/>
                <a:stretch>
                  <a:fillRect/>
                </a:stretch>
              </p:blipFill>
              <p:spPr>
                <a:xfrm>
                  <a:off x="1150616" y="7808434"/>
                  <a:ext cx="24804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3">
              <p14:nvContentPartPr>
                <p14:cNvPr id="727" name="Ink 726">
                  <a:extLst>
                    <a:ext uri="{FF2B5EF4-FFF2-40B4-BE49-F238E27FC236}">
                      <a16:creationId xmlns:a16="http://schemas.microsoft.com/office/drawing/2014/main" id="{5DE9ECB5-E717-AAAF-21ED-F6FF173FA614}"/>
                    </a:ext>
                  </a:extLst>
                </p14:cNvPr>
                <p14:cNvContentPartPr/>
                <p14:nvPr/>
              </p14:nvContentPartPr>
              <p14:xfrm>
                <a:off x="1216856" y="8394154"/>
                <a:ext cx="228960" cy="346680"/>
              </p14:xfrm>
            </p:contentPart>
          </mc:Choice>
          <mc:Fallback xmlns="">
            <p:pic>
              <p:nvPicPr>
                <p:cNvPr id="727" name="Ink 726">
                  <a:extLst>
                    <a:ext uri="{FF2B5EF4-FFF2-40B4-BE49-F238E27FC236}">
                      <a16:creationId xmlns:a16="http://schemas.microsoft.com/office/drawing/2014/main" id="{5DE9ECB5-E717-AAAF-21ED-F6FF173FA614}"/>
                    </a:ext>
                  </a:extLst>
                </p:cNvPr>
                <p:cNvPicPr/>
                <p:nvPr/>
              </p:nvPicPr>
              <p:blipFill>
                <a:blip r:embed="rId544"/>
                <a:stretch>
                  <a:fillRect/>
                </a:stretch>
              </p:blipFill>
              <p:spPr>
                <a:xfrm>
                  <a:off x="1154216" y="8016514"/>
                  <a:ext cx="354600" cy="110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5">
              <p14:nvContentPartPr>
                <p14:cNvPr id="728" name="Ink 727">
                  <a:extLst>
                    <a:ext uri="{FF2B5EF4-FFF2-40B4-BE49-F238E27FC236}">
                      <a16:creationId xmlns:a16="http://schemas.microsoft.com/office/drawing/2014/main" id="{AC9D42E1-D287-CBD6-9029-DAEF0E58CE43}"/>
                    </a:ext>
                  </a:extLst>
                </p14:cNvPr>
                <p14:cNvContentPartPr/>
                <p14:nvPr/>
              </p14:nvContentPartPr>
              <p14:xfrm>
                <a:off x="1198856" y="8464714"/>
                <a:ext cx="135360" cy="260640"/>
              </p14:xfrm>
            </p:contentPart>
          </mc:Choice>
          <mc:Fallback xmlns="">
            <p:pic>
              <p:nvPicPr>
                <p:cNvPr id="728" name="Ink 727">
                  <a:extLst>
                    <a:ext uri="{FF2B5EF4-FFF2-40B4-BE49-F238E27FC236}">
                      <a16:creationId xmlns:a16="http://schemas.microsoft.com/office/drawing/2014/main" id="{AC9D42E1-D287-CBD6-9029-DAEF0E58CE43}"/>
                    </a:ext>
                  </a:extLst>
                </p:cNvPr>
                <p:cNvPicPr/>
                <p:nvPr/>
              </p:nvPicPr>
              <p:blipFill>
                <a:blip r:embed="rId546"/>
                <a:stretch>
                  <a:fillRect/>
                </a:stretch>
              </p:blipFill>
              <p:spPr>
                <a:xfrm>
                  <a:off x="1136216" y="8086714"/>
                  <a:ext cx="2610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7">
              <p14:nvContentPartPr>
                <p14:cNvPr id="729" name="Ink 728">
                  <a:extLst>
                    <a:ext uri="{FF2B5EF4-FFF2-40B4-BE49-F238E27FC236}">
                      <a16:creationId xmlns:a16="http://schemas.microsoft.com/office/drawing/2014/main" id="{BA5EF785-C41C-FB32-DB22-ED47064ABD65}"/>
                    </a:ext>
                  </a:extLst>
                </p14:cNvPr>
                <p14:cNvContentPartPr/>
                <p14:nvPr/>
              </p14:nvContentPartPr>
              <p14:xfrm>
                <a:off x="1116416" y="8372554"/>
                <a:ext cx="226440" cy="299520"/>
              </p14:xfrm>
            </p:contentPart>
          </mc:Choice>
          <mc:Fallback xmlns="">
            <p:pic>
              <p:nvPicPr>
                <p:cNvPr id="729" name="Ink 728">
                  <a:extLst>
                    <a:ext uri="{FF2B5EF4-FFF2-40B4-BE49-F238E27FC236}">
                      <a16:creationId xmlns:a16="http://schemas.microsoft.com/office/drawing/2014/main" id="{BA5EF785-C41C-FB32-DB22-ED47064ABD65}"/>
                    </a:ext>
                  </a:extLst>
                </p:cNvPr>
                <p:cNvPicPr/>
                <p:nvPr/>
              </p:nvPicPr>
              <p:blipFill>
                <a:blip r:embed="rId548"/>
                <a:stretch>
                  <a:fillRect/>
                </a:stretch>
              </p:blipFill>
              <p:spPr>
                <a:xfrm>
                  <a:off x="1053776" y="7994914"/>
                  <a:ext cx="352080" cy="105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9">
              <p14:nvContentPartPr>
                <p14:cNvPr id="730" name="Ink 729">
                  <a:extLst>
                    <a:ext uri="{FF2B5EF4-FFF2-40B4-BE49-F238E27FC236}">
                      <a16:creationId xmlns:a16="http://schemas.microsoft.com/office/drawing/2014/main" id="{7882379D-D09F-A636-990E-D4FFFEF92602}"/>
                    </a:ext>
                  </a:extLst>
                </p14:cNvPr>
                <p14:cNvContentPartPr/>
                <p14:nvPr/>
              </p14:nvContentPartPr>
              <p14:xfrm>
                <a:off x="1201736" y="8435914"/>
                <a:ext cx="202320" cy="255600"/>
              </p14:xfrm>
            </p:contentPart>
          </mc:Choice>
          <mc:Fallback xmlns="">
            <p:pic>
              <p:nvPicPr>
                <p:cNvPr id="730" name="Ink 729">
                  <a:extLst>
                    <a:ext uri="{FF2B5EF4-FFF2-40B4-BE49-F238E27FC236}">
                      <a16:creationId xmlns:a16="http://schemas.microsoft.com/office/drawing/2014/main" id="{7882379D-D09F-A636-990E-D4FFFEF92602}"/>
                    </a:ext>
                  </a:extLst>
                </p:cNvPr>
                <p:cNvPicPr/>
                <p:nvPr/>
              </p:nvPicPr>
              <p:blipFill>
                <a:blip r:embed="rId550"/>
                <a:stretch>
                  <a:fillRect/>
                </a:stretch>
              </p:blipFill>
              <p:spPr>
                <a:xfrm>
                  <a:off x="1139096" y="8057914"/>
                  <a:ext cx="327960" cy="10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1">
              <p14:nvContentPartPr>
                <p14:cNvPr id="731" name="Ink 730">
                  <a:extLst>
                    <a:ext uri="{FF2B5EF4-FFF2-40B4-BE49-F238E27FC236}">
                      <a16:creationId xmlns:a16="http://schemas.microsoft.com/office/drawing/2014/main" id="{4DCA48AF-DD7A-C77A-3F6F-86440C867418}"/>
                    </a:ext>
                  </a:extLst>
                </p14:cNvPr>
                <p14:cNvContentPartPr/>
                <p14:nvPr/>
              </p14:nvContentPartPr>
              <p14:xfrm>
                <a:off x="1243856" y="8478034"/>
                <a:ext cx="315360" cy="270720"/>
              </p14:xfrm>
            </p:contentPart>
          </mc:Choice>
          <mc:Fallback xmlns="">
            <p:pic>
              <p:nvPicPr>
                <p:cNvPr id="731" name="Ink 730">
                  <a:extLst>
                    <a:ext uri="{FF2B5EF4-FFF2-40B4-BE49-F238E27FC236}">
                      <a16:creationId xmlns:a16="http://schemas.microsoft.com/office/drawing/2014/main" id="{4DCA48AF-DD7A-C77A-3F6F-86440C867418}"/>
                    </a:ext>
                  </a:extLst>
                </p:cNvPr>
                <p:cNvPicPr/>
                <p:nvPr/>
              </p:nvPicPr>
              <p:blipFill>
                <a:blip r:embed="rId552"/>
                <a:stretch>
                  <a:fillRect/>
                </a:stretch>
              </p:blipFill>
              <p:spPr>
                <a:xfrm>
                  <a:off x="1181216" y="8100394"/>
                  <a:ext cx="441000" cy="102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3">
              <p14:nvContentPartPr>
                <p14:cNvPr id="732" name="Ink 731">
                  <a:extLst>
                    <a:ext uri="{FF2B5EF4-FFF2-40B4-BE49-F238E27FC236}">
                      <a16:creationId xmlns:a16="http://schemas.microsoft.com/office/drawing/2014/main" id="{3AFCF643-732F-C966-0756-E81C12598874}"/>
                    </a:ext>
                  </a:extLst>
                </p14:cNvPr>
                <p14:cNvContentPartPr/>
                <p14:nvPr/>
              </p14:nvContentPartPr>
              <p14:xfrm>
                <a:off x="1308656" y="8586394"/>
                <a:ext cx="377640" cy="176400"/>
              </p14:xfrm>
            </p:contentPart>
          </mc:Choice>
          <mc:Fallback xmlns="">
            <p:pic>
              <p:nvPicPr>
                <p:cNvPr id="732" name="Ink 731">
                  <a:extLst>
                    <a:ext uri="{FF2B5EF4-FFF2-40B4-BE49-F238E27FC236}">
                      <a16:creationId xmlns:a16="http://schemas.microsoft.com/office/drawing/2014/main" id="{3AFCF643-732F-C966-0756-E81C12598874}"/>
                    </a:ext>
                  </a:extLst>
                </p:cNvPr>
                <p:cNvPicPr/>
                <p:nvPr/>
              </p:nvPicPr>
              <p:blipFill>
                <a:blip r:embed="rId554"/>
                <a:stretch>
                  <a:fillRect/>
                </a:stretch>
              </p:blipFill>
              <p:spPr>
                <a:xfrm>
                  <a:off x="1246016" y="8208754"/>
                  <a:ext cx="503280" cy="93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5">
              <p14:nvContentPartPr>
                <p14:cNvPr id="733" name="Ink 732">
                  <a:extLst>
                    <a:ext uri="{FF2B5EF4-FFF2-40B4-BE49-F238E27FC236}">
                      <a16:creationId xmlns:a16="http://schemas.microsoft.com/office/drawing/2014/main" id="{EE82065E-5A4F-01B7-6818-FCEC4B22096E}"/>
                    </a:ext>
                  </a:extLst>
                </p14:cNvPr>
                <p14:cNvContentPartPr/>
                <p14:nvPr/>
              </p14:nvContentPartPr>
              <p14:xfrm>
                <a:off x="1417016" y="8667394"/>
                <a:ext cx="318600" cy="144000"/>
              </p14:xfrm>
            </p:contentPart>
          </mc:Choice>
          <mc:Fallback xmlns="">
            <p:pic>
              <p:nvPicPr>
                <p:cNvPr id="733" name="Ink 732">
                  <a:extLst>
                    <a:ext uri="{FF2B5EF4-FFF2-40B4-BE49-F238E27FC236}">
                      <a16:creationId xmlns:a16="http://schemas.microsoft.com/office/drawing/2014/main" id="{EE82065E-5A4F-01B7-6818-FCEC4B22096E}"/>
                    </a:ext>
                  </a:extLst>
                </p:cNvPr>
                <p:cNvPicPr/>
                <p:nvPr/>
              </p:nvPicPr>
              <p:blipFill>
                <a:blip r:embed="rId556"/>
                <a:stretch>
                  <a:fillRect/>
                </a:stretch>
              </p:blipFill>
              <p:spPr>
                <a:xfrm>
                  <a:off x="1354376" y="8289754"/>
                  <a:ext cx="44424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7">
              <p14:nvContentPartPr>
                <p14:cNvPr id="735" name="Ink 734">
                  <a:extLst>
                    <a:ext uri="{FF2B5EF4-FFF2-40B4-BE49-F238E27FC236}">
                      <a16:creationId xmlns:a16="http://schemas.microsoft.com/office/drawing/2014/main" id="{72A0F16A-1DA0-208E-44FD-032DB93297BD}"/>
                    </a:ext>
                  </a:extLst>
                </p14:cNvPr>
                <p14:cNvContentPartPr/>
                <p14:nvPr/>
              </p14:nvContentPartPr>
              <p14:xfrm>
                <a:off x="1159256" y="7663714"/>
                <a:ext cx="178920" cy="450000"/>
              </p14:xfrm>
            </p:contentPart>
          </mc:Choice>
          <mc:Fallback xmlns="">
            <p:pic>
              <p:nvPicPr>
                <p:cNvPr id="735" name="Ink 734">
                  <a:extLst>
                    <a:ext uri="{FF2B5EF4-FFF2-40B4-BE49-F238E27FC236}">
                      <a16:creationId xmlns:a16="http://schemas.microsoft.com/office/drawing/2014/main" id="{72A0F16A-1DA0-208E-44FD-032DB93297BD}"/>
                    </a:ext>
                  </a:extLst>
                </p:cNvPr>
                <p:cNvPicPr/>
                <p:nvPr/>
              </p:nvPicPr>
              <p:blipFill>
                <a:blip r:embed="rId558"/>
                <a:stretch>
                  <a:fillRect/>
                </a:stretch>
              </p:blipFill>
              <p:spPr>
                <a:xfrm>
                  <a:off x="1096256" y="7285714"/>
                  <a:ext cx="304560" cy="120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9">
              <p14:nvContentPartPr>
                <p14:cNvPr id="736" name="Ink 735">
                  <a:extLst>
                    <a:ext uri="{FF2B5EF4-FFF2-40B4-BE49-F238E27FC236}">
                      <a16:creationId xmlns:a16="http://schemas.microsoft.com/office/drawing/2014/main" id="{004A0415-31D7-6366-716D-AFC5E40B3E8E}"/>
                    </a:ext>
                  </a:extLst>
                </p14:cNvPr>
                <p14:cNvContentPartPr/>
                <p14:nvPr/>
              </p14:nvContentPartPr>
              <p14:xfrm>
                <a:off x="1190216" y="7639234"/>
                <a:ext cx="214920" cy="518040"/>
              </p14:xfrm>
            </p:contentPart>
          </mc:Choice>
          <mc:Fallback xmlns="">
            <p:pic>
              <p:nvPicPr>
                <p:cNvPr id="736" name="Ink 735">
                  <a:extLst>
                    <a:ext uri="{FF2B5EF4-FFF2-40B4-BE49-F238E27FC236}">
                      <a16:creationId xmlns:a16="http://schemas.microsoft.com/office/drawing/2014/main" id="{004A0415-31D7-6366-716D-AFC5E40B3E8E}"/>
                    </a:ext>
                  </a:extLst>
                </p:cNvPr>
                <p:cNvPicPr/>
                <p:nvPr/>
              </p:nvPicPr>
              <p:blipFill>
                <a:blip r:embed="rId560"/>
                <a:stretch>
                  <a:fillRect/>
                </a:stretch>
              </p:blipFill>
              <p:spPr>
                <a:xfrm>
                  <a:off x="1127216" y="7261594"/>
                  <a:ext cx="340560" cy="127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1">
              <p14:nvContentPartPr>
                <p14:cNvPr id="737" name="Ink 736">
                  <a:extLst>
                    <a:ext uri="{FF2B5EF4-FFF2-40B4-BE49-F238E27FC236}">
                      <a16:creationId xmlns:a16="http://schemas.microsoft.com/office/drawing/2014/main" id="{6ADBE3B8-C8BA-83F2-C1EA-86CC03794D66}"/>
                    </a:ext>
                  </a:extLst>
                </p14:cNvPr>
                <p14:cNvContentPartPr/>
                <p14:nvPr/>
              </p14:nvContentPartPr>
              <p14:xfrm>
                <a:off x="1218296" y="7679914"/>
                <a:ext cx="127440" cy="740160"/>
              </p14:xfrm>
            </p:contentPart>
          </mc:Choice>
          <mc:Fallback xmlns="">
            <p:pic>
              <p:nvPicPr>
                <p:cNvPr id="737" name="Ink 736">
                  <a:extLst>
                    <a:ext uri="{FF2B5EF4-FFF2-40B4-BE49-F238E27FC236}">
                      <a16:creationId xmlns:a16="http://schemas.microsoft.com/office/drawing/2014/main" id="{6ADBE3B8-C8BA-83F2-C1EA-86CC03794D66}"/>
                    </a:ext>
                  </a:extLst>
                </p:cNvPr>
                <p:cNvPicPr/>
                <p:nvPr/>
              </p:nvPicPr>
              <p:blipFill>
                <a:blip r:embed="rId562"/>
                <a:stretch>
                  <a:fillRect/>
                </a:stretch>
              </p:blipFill>
              <p:spPr>
                <a:xfrm>
                  <a:off x="1155656" y="7301914"/>
                  <a:ext cx="253080" cy="14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738" name="Ink 737">
                  <a:extLst>
                    <a:ext uri="{FF2B5EF4-FFF2-40B4-BE49-F238E27FC236}">
                      <a16:creationId xmlns:a16="http://schemas.microsoft.com/office/drawing/2014/main" id="{4DF5C8F2-84D1-3224-686A-EEFF6C583F95}"/>
                    </a:ext>
                  </a:extLst>
                </p14:cNvPr>
                <p14:cNvContentPartPr/>
                <p14:nvPr/>
              </p14:nvContentPartPr>
              <p14:xfrm>
                <a:off x="1208936" y="7991314"/>
                <a:ext cx="77040" cy="511920"/>
              </p14:xfrm>
            </p:contentPart>
          </mc:Choice>
          <mc:Fallback xmlns="">
            <p:pic>
              <p:nvPicPr>
                <p:cNvPr id="738" name="Ink 737">
                  <a:extLst>
                    <a:ext uri="{FF2B5EF4-FFF2-40B4-BE49-F238E27FC236}">
                      <a16:creationId xmlns:a16="http://schemas.microsoft.com/office/drawing/2014/main" id="{4DF5C8F2-84D1-3224-686A-EEFF6C583F95}"/>
                    </a:ext>
                  </a:extLst>
                </p:cNvPr>
                <p:cNvPicPr/>
                <p:nvPr/>
              </p:nvPicPr>
              <p:blipFill>
                <a:blip r:embed="rId564"/>
                <a:stretch>
                  <a:fillRect/>
                </a:stretch>
              </p:blipFill>
              <p:spPr>
                <a:xfrm>
                  <a:off x="1145936" y="7613314"/>
                  <a:ext cx="202680" cy="126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739" name="Ink 738">
                  <a:extLst>
                    <a:ext uri="{FF2B5EF4-FFF2-40B4-BE49-F238E27FC236}">
                      <a16:creationId xmlns:a16="http://schemas.microsoft.com/office/drawing/2014/main" id="{D230C1C4-0BFE-4C49-17B9-00F55574E352}"/>
                    </a:ext>
                  </a:extLst>
                </p14:cNvPr>
                <p14:cNvContentPartPr/>
                <p14:nvPr/>
              </p14:nvContentPartPr>
              <p14:xfrm>
                <a:off x="1176536" y="8102554"/>
                <a:ext cx="127440" cy="444240"/>
              </p14:xfrm>
            </p:contentPart>
          </mc:Choice>
          <mc:Fallback xmlns="">
            <p:pic>
              <p:nvPicPr>
                <p:cNvPr id="739" name="Ink 738">
                  <a:extLst>
                    <a:ext uri="{FF2B5EF4-FFF2-40B4-BE49-F238E27FC236}">
                      <a16:creationId xmlns:a16="http://schemas.microsoft.com/office/drawing/2014/main" id="{D230C1C4-0BFE-4C49-17B9-00F55574E352}"/>
                    </a:ext>
                  </a:extLst>
                </p:cNvPr>
                <p:cNvPicPr/>
                <p:nvPr/>
              </p:nvPicPr>
              <p:blipFill>
                <a:blip r:embed="rId566"/>
                <a:stretch>
                  <a:fillRect/>
                </a:stretch>
              </p:blipFill>
              <p:spPr>
                <a:xfrm>
                  <a:off x="1113896" y="7724914"/>
                  <a:ext cx="253080" cy="11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740" name="Ink 739">
                  <a:extLst>
                    <a:ext uri="{FF2B5EF4-FFF2-40B4-BE49-F238E27FC236}">
                      <a16:creationId xmlns:a16="http://schemas.microsoft.com/office/drawing/2014/main" id="{3B0BAFBF-8DCD-FDB9-1A83-8FC6B1457805}"/>
                    </a:ext>
                  </a:extLst>
                </p14:cNvPr>
                <p14:cNvContentPartPr/>
                <p14:nvPr/>
              </p14:nvContentPartPr>
              <p14:xfrm>
                <a:off x="1288136" y="8479114"/>
                <a:ext cx="309960" cy="339840"/>
              </p14:xfrm>
            </p:contentPart>
          </mc:Choice>
          <mc:Fallback xmlns="">
            <p:pic>
              <p:nvPicPr>
                <p:cNvPr id="740" name="Ink 739">
                  <a:extLst>
                    <a:ext uri="{FF2B5EF4-FFF2-40B4-BE49-F238E27FC236}">
                      <a16:creationId xmlns:a16="http://schemas.microsoft.com/office/drawing/2014/main" id="{3B0BAFBF-8DCD-FDB9-1A83-8FC6B1457805}"/>
                    </a:ext>
                  </a:extLst>
                </p:cNvPr>
                <p:cNvPicPr/>
                <p:nvPr/>
              </p:nvPicPr>
              <p:blipFill>
                <a:blip r:embed="rId568"/>
                <a:stretch>
                  <a:fillRect/>
                </a:stretch>
              </p:blipFill>
              <p:spPr>
                <a:xfrm>
                  <a:off x="1225136" y="8101114"/>
                  <a:ext cx="435600" cy="109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9">
              <p14:nvContentPartPr>
                <p14:cNvPr id="741" name="Ink 740">
                  <a:extLst>
                    <a:ext uri="{FF2B5EF4-FFF2-40B4-BE49-F238E27FC236}">
                      <a16:creationId xmlns:a16="http://schemas.microsoft.com/office/drawing/2014/main" id="{9FE5D700-2027-2CCC-16D8-A9B140397DEF}"/>
                    </a:ext>
                  </a:extLst>
                </p14:cNvPr>
                <p14:cNvContentPartPr/>
                <p14:nvPr/>
              </p14:nvContentPartPr>
              <p14:xfrm>
                <a:off x="1454456" y="8719234"/>
                <a:ext cx="340920" cy="171000"/>
              </p14:xfrm>
            </p:contentPart>
          </mc:Choice>
          <mc:Fallback xmlns="">
            <p:pic>
              <p:nvPicPr>
                <p:cNvPr id="741" name="Ink 740">
                  <a:extLst>
                    <a:ext uri="{FF2B5EF4-FFF2-40B4-BE49-F238E27FC236}">
                      <a16:creationId xmlns:a16="http://schemas.microsoft.com/office/drawing/2014/main" id="{9FE5D700-2027-2CCC-16D8-A9B140397DEF}"/>
                    </a:ext>
                  </a:extLst>
                </p:cNvPr>
                <p:cNvPicPr/>
                <p:nvPr/>
              </p:nvPicPr>
              <p:blipFill>
                <a:blip r:embed="rId570"/>
                <a:stretch>
                  <a:fillRect/>
                </a:stretch>
              </p:blipFill>
              <p:spPr>
                <a:xfrm>
                  <a:off x="1391816" y="8341594"/>
                  <a:ext cx="466560" cy="9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1">
              <p14:nvContentPartPr>
                <p14:cNvPr id="742" name="Ink 741">
                  <a:extLst>
                    <a:ext uri="{FF2B5EF4-FFF2-40B4-BE49-F238E27FC236}">
                      <a16:creationId xmlns:a16="http://schemas.microsoft.com/office/drawing/2014/main" id="{C9EE0B3E-36DA-01EE-202A-E0986F9DDC49}"/>
                    </a:ext>
                  </a:extLst>
                </p14:cNvPr>
                <p14:cNvContentPartPr/>
                <p14:nvPr/>
              </p14:nvContentPartPr>
              <p14:xfrm>
                <a:off x="1545536" y="8733634"/>
                <a:ext cx="307800" cy="125280"/>
              </p14:xfrm>
            </p:contentPart>
          </mc:Choice>
          <mc:Fallback xmlns="">
            <p:pic>
              <p:nvPicPr>
                <p:cNvPr id="742" name="Ink 741">
                  <a:extLst>
                    <a:ext uri="{FF2B5EF4-FFF2-40B4-BE49-F238E27FC236}">
                      <a16:creationId xmlns:a16="http://schemas.microsoft.com/office/drawing/2014/main" id="{C9EE0B3E-36DA-01EE-202A-E0986F9DDC49}"/>
                    </a:ext>
                  </a:extLst>
                </p:cNvPr>
                <p:cNvPicPr/>
                <p:nvPr/>
              </p:nvPicPr>
              <p:blipFill>
                <a:blip r:embed="rId572"/>
                <a:stretch>
                  <a:fillRect/>
                </a:stretch>
              </p:blipFill>
              <p:spPr>
                <a:xfrm>
                  <a:off x="1482896" y="8355994"/>
                  <a:ext cx="433440" cy="880920"/>
                </a:xfrm>
                <a:prstGeom prst="rect">
                  <a:avLst/>
                </a:prstGeom>
              </p:spPr>
            </p:pic>
          </mc:Fallback>
        </mc:AlternateContent>
      </p:grpSp>
      <p:grpSp>
        <p:nvGrpSpPr>
          <p:cNvPr id="809" name="Group 808">
            <a:extLst>
              <a:ext uri="{FF2B5EF4-FFF2-40B4-BE49-F238E27FC236}">
                <a16:creationId xmlns:a16="http://schemas.microsoft.com/office/drawing/2014/main" id="{90289813-7883-51CC-085D-D72240BF75B4}"/>
              </a:ext>
            </a:extLst>
          </p:cNvPr>
          <p:cNvGrpSpPr/>
          <p:nvPr/>
        </p:nvGrpSpPr>
        <p:grpSpPr>
          <a:xfrm>
            <a:off x="4713536" y="7521514"/>
            <a:ext cx="1632960" cy="1356120"/>
            <a:chOff x="4713536" y="7521514"/>
            <a:chExt cx="1632960" cy="1356120"/>
          </a:xfrm>
        </p:grpSpPr>
        <mc:AlternateContent xmlns:mc="http://schemas.openxmlformats.org/markup-compatibility/2006" xmlns:p14="http://schemas.microsoft.com/office/powerpoint/2010/main" xmlns:aink="http://schemas.microsoft.com/office/drawing/2016/ink">
          <mc:Choice Requires="p14 aink">
            <p:contentPart p14:bwMode="auto" r:id="rId573">
              <p14:nvContentPartPr>
                <p14:cNvPr id="744" name="Ink 743">
                  <a:extLst>
                    <a:ext uri="{FF2B5EF4-FFF2-40B4-BE49-F238E27FC236}">
                      <a16:creationId xmlns:a16="http://schemas.microsoft.com/office/drawing/2014/main" id="{2EAFF49B-D4C0-7B62-9CAB-24D68686DA15}"/>
                    </a:ext>
                  </a:extLst>
                </p14:cNvPr>
                <p14:cNvContentPartPr/>
                <p14:nvPr/>
              </p14:nvContentPartPr>
              <p14:xfrm>
                <a:off x="5991896" y="8165554"/>
                <a:ext cx="296640" cy="574920"/>
              </p14:xfrm>
            </p:contentPart>
          </mc:Choice>
          <mc:Fallback xmlns="">
            <p:pic>
              <p:nvPicPr>
                <p:cNvPr id="744" name="Ink 743">
                  <a:extLst>
                    <a:ext uri="{FF2B5EF4-FFF2-40B4-BE49-F238E27FC236}">
                      <a16:creationId xmlns:a16="http://schemas.microsoft.com/office/drawing/2014/main" id="{2EAFF49B-D4C0-7B62-9CAB-24D68686DA15}"/>
                    </a:ext>
                  </a:extLst>
                </p:cNvPr>
                <p:cNvPicPr/>
                <p:nvPr/>
              </p:nvPicPr>
              <p:blipFill>
                <a:blip r:embed="rId574"/>
                <a:stretch>
                  <a:fillRect/>
                </a:stretch>
              </p:blipFill>
              <p:spPr>
                <a:xfrm>
                  <a:off x="5929256" y="7787914"/>
                  <a:ext cx="422280" cy="133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5">
              <p14:nvContentPartPr>
                <p14:cNvPr id="745" name="Ink 744">
                  <a:extLst>
                    <a:ext uri="{FF2B5EF4-FFF2-40B4-BE49-F238E27FC236}">
                      <a16:creationId xmlns:a16="http://schemas.microsoft.com/office/drawing/2014/main" id="{59749CC0-1B71-E63C-7C07-1F2DD4BC9B7E}"/>
                    </a:ext>
                  </a:extLst>
                </p14:cNvPr>
                <p14:cNvContentPartPr/>
                <p14:nvPr/>
              </p14:nvContentPartPr>
              <p14:xfrm>
                <a:off x="5976416" y="8205874"/>
                <a:ext cx="301320" cy="490680"/>
              </p14:xfrm>
            </p:contentPart>
          </mc:Choice>
          <mc:Fallback xmlns="">
            <p:pic>
              <p:nvPicPr>
                <p:cNvPr id="745" name="Ink 744">
                  <a:extLst>
                    <a:ext uri="{FF2B5EF4-FFF2-40B4-BE49-F238E27FC236}">
                      <a16:creationId xmlns:a16="http://schemas.microsoft.com/office/drawing/2014/main" id="{59749CC0-1B71-E63C-7C07-1F2DD4BC9B7E}"/>
                    </a:ext>
                  </a:extLst>
                </p:cNvPr>
                <p:cNvPicPr/>
                <p:nvPr/>
              </p:nvPicPr>
              <p:blipFill>
                <a:blip r:embed="rId576"/>
                <a:stretch>
                  <a:fillRect/>
                </a:stretch>
              </p:blipFill>
              <p:spPr>
                <a:xfrm>
                  <a:off x="5913776" y="7827874"/>
                  <a:ext cx="426960" cy="12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7">
              <p14:nvContentPartPr>
                <p14:cNvPr id="746" name="Ink 745">
                  <a:extLst>
                    <a:ext uri="{FF2B5EF4-FFF2-40B4-BE49-F238E27FC236}">
                      <a16:creationId xmlns:a16="http://schemas.microsoft.com/office/drawing/2014/main" id="{8D725670-CD86-5DBA-29B8-68ABA28A0B2D}"/>
                    </a:ext>
                  </a:extLst>
                </p14:cNvPr>
                <p14:cNvContentPartPr/>
                <p14:nvPr/>
              </p14:nvContentPartPr>
              <p14:xfrm>
                <a:off x="5546576" y="8595754"/>
                <a:ext cx="561960" cy="233640"/>
              </p14:xfrm>
            </p:contentPart>
          </mc:Choice>
          <mc:Fallback xmlns="">
            <p:pic>
              <p:nvPicPr>
                <p:cNvPr id="746" name="Ink 745">
                  <a:extLst>
                    <a:ext uri="{FF2B5EF4-FFF2-40B4-BE49-F238E27FC236}">
                      <a16:creationId xmlns:a16="http://schemas.microsoft.com/office/drawing/2014/main" id="{8D725670-CD86-5DBA-29B8-68ABA28A0B2D}"/>
                    </a:ext>
                  </a:extLst>
                </p:cNvPr>
                <p:cNvPicPr/>
                <p:nvPr/>
              </p:nvPicPr>
              <p:blipFill>
                <a:blip r:embed="rId578"/>
                <a:stretch>
                  <a:fillRect/>
                </a:stretch>
              </p:blipFill>
              <p:spPr>
                <a:xfrm>
                  <a:off x="5483576" y="8218114"/>
                  <a:ext cx="687600" cy="9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9">
              <p14:nvContentPartPr>
                <p14:cNvPr id="747" name="Ink 746">
                  <a:extLst>
                    <a:ext uri="{FF2B5EF4-FFF2-40B4-BE49-F238E27FC236}">
                      <a16:creationId xmlns:a16="http://schemas.microsoft.com/office/drawing/2014/main" id="{AF7D0555-9B29-BF45-3BE5-CFF18C8B6D78}"/>
                    </a:ext>
                  </a:extLst>
                </p14:cNvPr>
                <p14:cNvContentPartPr/>
                <p14:nvPr/>
              </p14:nvContentPartPr>
              <p14:xfrm>
                <a:off x="5577176" y="8517274"/>
                <a:ext cx="596160" cy="309600"/>
              </p14:xfrm>
            </p:contentPart>
          </mc:Choice>
          <mc:Fallback xmlns="">
            <p:pic>
              <p:nvPicPr>
                <p:cNvPr id="747" name="Ink 746">
                  <a:extLst>
                    <a:ext uri="{FF2B5EF4-FFF2-40B4-BE49-F238E27FC236}">
                      <a16:creationId xmlns:a16="http://schemas.microsoft.com/office/drawing/2014/main" id="{AF7D0555-9B29-BF45-3BE5-CFF18C8B6D78}"/>
                    </a:ext>
                  </a:extLst>
                </p:cNvPr>
                <p:cNvPicPr/>
                <p:nvPr/>
              </p:nvPicPr>
              <p:blipFill>
                <a:blip r:embed="rId580"/>
                <a:stretch>
                  <a:fillRect/>
                </a:stretch>
              </p:blipFill>
              <p:spPr>
                <a:xfrm>
                  <a:off x="5514176" y="8139634"/>
                  <a:ext cx="721800" cy="106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1">
              <p14:nvContentPartPr>
                <p14:cNvPr id="748" name="Ink 747">
                  <a:extLst>
                    <a:ext uri="{FF2B5EF4-FFF2-40B4-BE49-F238E27FC236}">
                      <a16:creationId xmlns:a16="http://schemas.microsoft.com/office/drawing/2014/main" id="{2813F3D8-7338-493E-5054-E8679809EA2B}"/>
                    </a:ext>
                  </a:extLst>
                </p14:cNvPr>
                <p14:cNvContentPartPr/>
                <p14:nvPr/>
              </p14:nvContentPartPr>
              <p14:xfrm>
                <a:off x="6122216" y="8347714"/>
                <a:ext cx="120600" cy="287280"/>
              </p14:xfrm>
            </p:contentPart>
          </mc:Choice>
          <mc:Fallback xmlns="">
            <p:pic>
              <p:nvPicPr>
                <p:cNvPr id="748" name="Ink 747">
                  <a:extLst>
                    <a:ext uri="{FF2B5EF4-FFF2-40B4-BE49-F238E27FC236}">
                      <a16:creationId xmlns:a16="http://schemas.microsoft.com/office/drawing/2014/main" id="{2813F3D8-7338-493E-5054-E8679809EA2B}"/>
                    </a:ext>
                  </a:extLst>
                </p:cNvPr>
                <p:cNvPicPr/>
                <p:nvPr/>
              </p:nvPicPr>
              <p:blipFill>
                <a:blip r:embed="rId582"/>
                <a:stretch>
                  <a:fillRect/>
                </a:stretch>
              </p:blipFill>
              <p:spPr>
                <a:xfrm>
                  <a:off x="6059576" y="7969714"/>
                  <a:ext cx="246240" cy="104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3">
              <p14:nvContentPartPr>
                <p14:cNvPr id="749" name="Ink 748">
                  <a:extLst>
                    <a:ext uri="{FF2B5EF4-FFF2-40B4-BE49-F238E27FC236}">
                      <a16:creationId xmlns:a16="http://schemas.microsoft.com/office/drawing/2014/main" id="{8AB9A102-7D06-9A15-73EE-C032AAF81C0B}"/>
                    </a:ext>
                  </a:extLst>
                </p14:cNvPr>
                <p14:cNvContentPartPr/>
                <p14:nvPr/>
              </p14:nvContentPartPr>
              <p14:xfrm>
                <a:off x="5951576" y="8746594"/>
                <a:ext cx="28800" cy="13680"/>
              </p14:xfrm>
            </p:contentPart>
          </mc:Choice>
          <mc:Fallback xmlns="">
            <p:pic>
              <p:nvPicPr>
                <p:cNvPr id="749" name="Ink 748">
                  <a:extLst>
                    <a:ext uri="{FF2B5EF4-FFF2-40B4-BE49-F238E27FC236}">
                      <a16:creationId xmlns:a16="http://schemas.microsoft.com/office/drawing/2014/main" id="{8AB9A102-7D06-9A15-73EE-C032AAF81C0B}"/>
                    </a:ext>
                  </a:extLst>
                </p:cNvPr>
                <p:cNvPicPr/>
                <p:nvPr/>
              </p:nvPicPr>
              <p:blipFill>
                <a:blip r:embed="rId584"/>
                <a:stretch>
                  <a:fillRect/>
                </a:stretch>
              </p:blipFill>
              <p:spPr>
                <a:xfrm>
                  <a:off x="5888936" y="8368954"/>
                  <a:ext cx="15444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5">
              <p14:nvContentPartPr>
                <p14:cNvPr id="750" name="Ink 749">
                  <a:extLst>
                    <a:ext uri="{FF2B5EF4-FFF2-40B4-BE49-F238E27FC236}">
                      <a16:creationId xmlns:a16="http://schemas.microsoft.com/office/drawing/2014/main" id="{36E47EDD-B0D7-B97A-8E32-52CFE6D45CA0}"/>
                    </a:ext>
                  </a:extLst>
                </p14:cNvPr>
                <p14:cNvContentPartPr/>
                <p14:nvPr/>
              </p14:nvContentPartPr>
              <p14:xfrm>
                <a:off x="5693816" y="8573434"/>
                <a:ext cx="518400" cy="262080"/>
              </p14:xfrm>
            </p:contentPart>
          </mc:Choice>
          <mc:Fallback xmlns="">
            <p:pic>
              <p:nvPicPr>
                <p:cNvPr id="750" name="Ink 749">
                  <a:extLst>
                    <a:ext uri="{FF2B5EF4-FFF2-40B4-BE49-F238E27FC236}">
                      <a16:creationId xmlns:a16="http://schemas.microsoft.com/office/drawing/2014/main" id="{36E47EDD-B0D7-B97A-8E32-52CFE6D45CA0}"/>
                    </a:ext>
                  </a:extLst>
                </p:cNvPr>
                <p:cNvPicPr/>
                <p:nvPr/>
              </p:nvPicPr>
              <p:blipFill>
                <a:blip r:embed="rId586"/>
                <a:stretch>
                  <a:fillRect/>
                </a:stretch>
              </p:blipFill>
              <p:spPr>
                <a:xfrm>
                  <a:off x="5630816" y="8195794"/>
                  <a:ext cx="64404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7">
              <p14:nvContentPartPr>
                <p14:cNvPr id="751" name="Ink 750">
                  <a:extLst>
                    <a:ext uri="{FF2B5EF4-FFF2-40B4-BE49-F238E27FC236}">
                      <a16:creationId xmlns:a16="http://schemas.microsoft.com/office/drawing/2014/main" id="{D3E5A347-B8AA-7DE7-BBC1-89140C87899C}"/>
                    </a:ext>
                  </a:extLst>
                </p14:cNvPr>
                <p14:cNvContentPartPr/>
                <p14:nvPr/>
              </p14:nvContentPartPr>
              <p14:xfrm>
                <a:off x="5886056" y="8408554"/>
                <a:ext cx="355680" cy="387720"/>
              </p14:xfrm>
            </p:contentPart>
          </mc:Choice>
          <mc:Fallback xmlns="">
            <p:pic>
              <p:nvPicPr>
                <p:cNvPr id="751" name="Ink 750">
                  <a:extLst>
                    <a:ext uri="{FF2B5EF4-FFF2-40B4-BE49-F238E27FC236}">
                      <a16:creationId xmlns:a16="http://schemas.microsoft.com/office/drawing/2014/main" id="{D3E5A347-B8AA-7DE7-BBC1-89140C87899C}"/>
                    </a:ext>
                  </a:extLst>
                </p:cNvPr>
                <p:cNvPicPr/>
                <p:nvPr/>
              </p:nvPicPr>
              <p:blipFill>
                <a:blip r:embed="rId588"/>
                <a:stretch>
                  <a:fillRect/>
                </a:stretch>
              </p:blipFill>
              <p:spPr>
                <a:xfrm>
                  <a:off x="5823416" y="8030914"/>
                  <a:ext cx="481320" cy="11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9">
              <p14:nvContentPartPr>
                <p14:cNvPr id="752" name="Ink 751">
                  <a:extLst>
                    <a:ext uri="{FF2B5EF4-FFF2-40B4-BE49-F238E27FC236}">
                      <a16:creationId xmlns:a16="http://schemas.microsoft.com/office/drawing/2014/main" id="{D30E287A-0922-1F14-F645-06E1A9CA5426}"/>
                    </a:ext>
                  </a:extLst>
                </p14:cNvPr>
                <p14:cNvContentPartPr/>
                <p14:nvPr/>
              </p14:nvContentPartPr>
              <p14:xfrm>
                <a:off x="5876336" y="8602234"/>
                <a:ext cx="253440" cy="195840"/>
              </p14:xfrm>
            </p:contentPart>
          </mc:Choice>
          <mc:Fallback xmlns="">
            <p:pic>
              <p:nvPicPr>
                <p:cNvPr id="752" name="Ink 751">
                  <a:extLst>
                    <a:ext uri="{FF2B5EF4-FFF2-40B4-BE49-F238E27FC236}">
                      <a16:creationId xmlns:a16="http://schemas.microsoft.com/office/drawing/2014/main" id="{D30E287A-0922-1F14-F645-06E1A9CA5426}"/>
                    </a:ext>
                  </a:extLst>
                </p:cNvPr>
                <p:cNvPicPr/>
                <p:nvPr/>
              </p:nvPicPr>
              <p:blipFill>
                <a:blip r:embed="rId590"/>
                <a:stretch>
                  <a:fillRect/>
                </a:stretch>
              </p:blipFill>
              <p:spPr>
                <a:xfrm>
                  <a:off x="5813696" y="8224594"/>
                  <a:ext cx="37908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1">
              <p14:nvContentPartPr>
                <p14:cNvPr id="753" name="Ink 752">
                  <a:extLst>
                    <a:ext uri="{FF2B5EF4-FFF2-40B4-BE49-F238E27FC236}">
                      <a16:creationId xmlns:a16="http://schemas.microsoft.com/office/drawing/2014/main" id="{A5BF7581-00E7-4E1A-65AE-534C623352D0}"/>
                    </a:ext>
                  </a:extLst>
                </p14:cNvPr>
                <p14:cNvContentPartPr/>
                <p14:nvPr/>
              </p14:nvContentPartPr>
              <p14:xfrm>
                <a:off x="6140576" y="8226394"/>
                <a:ext cx="170640" cy="419040"/>
              </p14:xfrm>
            </p:contentPart>
          </mc:Choice>
          <mc:Fallback xmlns="">
            <p:pic>
              <p:nvPicPr>
                <p:cNvPr id="753" name="Ink 752">
                  <a:extLst>
                    <a:ext uri="{FF2B5EF4-FFF2-40B4-BE49-F238E27FC236}">
                      <a16:creationId xmlns:a16="http://schemas.microsoft.com/office/drawing/2014/main" id="{A5BF7581-00E7-4E1A-65AE-534C623352D0}"/>
                    </a:ext>
                  </a:extLst>
                </p:cNvPr>
                <p:cNvPicPr/>
                <p:nvPr/>
              </p:nvPicPr>
              <p:blipFill>
                <a:blip r:embed="rId592"/>
                <a:stretch>
                  <a:fillRect/>
                </a:stretch>
              </p:blipFill>
              <p:spPr>
                <a:xfrm>
                  <a:off x="6077936" y="7848394"/>
                  <a:ext cx="296280" cy="117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3">
              <p14:nvContentPartPr>
                <p14:cNvPr id="754" name="Ink 753">
                  <a:extLst>
                    <a:ext uri="{FF2B5EF4-FFF2-40B4-BE49-F238E27FC236}">
                      <a16:creationId xmlns:a16="http://schemas.microsoft.com/office/drawing/2014/main" id="{ED03972D-4AEA-B21F-437F-14A280921044}"/>
                    </a:ext>
                  </a:extLst>
                </p14:cNvPr>
                <p14:cNvContentPartPr/>
                <p14:nvPr/>
              </p14:nvContentPartPr>
              <p14:xfrm>
                <a:off x="6079016" y="8037034"/>
                <a:ext cx="200160" cy="664560"/>
              </p14:xfrm>
            </p:contentPart>
          </mc:Choice>
          <mc:Fallback xmlns="">
            <p:pic>
              <p:nvPicPr>
                <p:cNvPr id="754" name="Ink 753">
                  <a:extLst>
                    <a:ext uri="{FF2B5EF4-FFF2-40B4-BE49-F238E27FC236}">
                      <a16:creationId xmlns:a16="http://schemas.microsoft.com/office/drawing/2014/main" id="{ED03972D-4AEA-B21F-437F-14A280921044}"/>
                    </a:ext>
                  </a:extLst>
                </p:cNvPr>
                <p:cNvPicPr/>
                <p:nvPr/>
              </p:nvPicPr>
              <p:blipFill>
                <a:blip r:embed="rId594"/>
                <a:stretch>
                  <a:fillRect/>
                </a:stretch>
              </p:blipFill>
              <p:spPr>
                <a:xfrm>
                  <a:off x="6016376" y="7659394"/>
                  <a:ext cx="32580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5">
              <p14:nvContentPartPr>
                <p14:cNvPr id="755" name="Ink 754">
                  <a:extLst>
                    <a:ext uri="{FF2B5EF4-FFF2-40B4-BE49-F238E27FC236}">
                      <a16:creationId xmlns:a16="http://schemas.microsoft.com/office/drawing/2014/main" id="{A83F2CDB-18AD-0869-40AF-056D2753B459}"/>
                    </a:ext>
                  </a:extLst>
                </p14:cNvPr>
                <p14:cNvContentPartPr/>
                <p14:nvPr/>
              </p14:nvContentPartPr>
              <p14:xfrm>
                <a:off x="6166856" y="8063314"/>
                <a:ext cx="108720" cy="467280"/>
              </p14:xfrm>
            </p:contentPart>
          </mc:Choice>
          <mc:Fallback xmlns="">
            <p:pic>
              <p:nvPicPr>
                <p:cNvPr id="755" name="Ink 754">
                  <a:extLst>
                    <a:ext uri="{FF2B5EF4-FFF2-40B4-BE49-F238E27FC236}">
                      <a16:creationId xmlns:a16="http://schemas.microsoft.com/office/drawing/2014/main" id="{A83F2CDB-18AD-0869-40AF-056D2753B459}"/>
                    </a:ext>
                  </a:extLst>
                </p:cNvPr>
                <p:cNvPicPr/>
                <p:nvPr/>
              </p:nvPicPr>
              <p:blipFill>
                <a:blip r:embed="rId596"/>
                <a:stretch>
                  <a:fillRect/>
                </a:stretch>
              </p:blipFill>
              <p:spPr>
                <a:xfrm>
                  <a:off x="6103856" y="7685674"/>
                  <a:ext cx="234360" cy="12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7">
              <p14:nvContentPartPr>
                <p14:cNvPr id="756" name="Ink 755">
                  <a:extLst>
                    <a:ext uri="{FF2B5EF4-FFF2-40B4-BE49-F238E27FC236}">
                      <a16:creationId xmlns:a16="http://schemas.microsoft.com/office/drawing/2014/main" id="{387213B5-E403-A951-BFEB-0A2CD3B540E4}"/>
                    </a:ext>
                  </a:extLst>
                </p14:cNvPr>
                <p14:cNvContentPartPr/>
                <p14:nvPr/>
              </p14:nvContentPartPr>
              <p14:xfrm>
                <a:off x="6208256" y="7947754"/>
                <a:ext cx="57960" cy="365760"/>
              </p14:xfrm>
            </p:contentPart>
          </mc:Choice>
          <mc:Fallback xmlns="">
            <p:pic>
              <p:nvPicPr>
                <p:cNvPr id="756" name="Ink 755">
                  <a:extLst>
                    <a:ext uri="{FF2B5EF4-FFF2-40B4-BE49-F238E27FC236}">
                      <a16:creationId xmlns:a16="http://schemas.microsoft.com/office/drawing/2014/main" id="{387213B5-E403-A951-BFEB-0A2CD3B540E4}"/>
                    </a:ext>
                  </a:extLst>
                </p:cNvPr>
                <p:cNvPicPr/>
                <p:nvPr/>
              </p:nvPicPr>
              <p:blipFill>
                <a:blip r:embed="rId598"/>
                <a:stretch>
                  <a:fillRect/>
                </a:stretch>
              </p:blipFill>
              <p:spPr>
                <a:xfrm>
                  <a:off x="6145256" y="7570114"/>
                  <a:ext cx="183600" cy="11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9">
              <p14:nvContentPartPr>
                <p14:cNvPr id="757" name="Ink 756">
                  <a:extLst>
                    <a:ext uri="{FF2B5EF4-FFF2-40B4-BE49-F238E27FC236}">
                      <a16:creationId xmlns:a16="http://schemas.microsoft.com/office/drawing/2014/main" id="{2C0AE877-1889-72CB-33AF-555D1B52ABA6}"/>
                    </a:ext>
                  </a:extLst>
                </p14:cNvPr>
                <p14:cNvContentPartPr/>
                <p14:nvPr/>
              </p14:nvContentPartPr>
              <p14:xfrm>
                <a:off x="6099896" y="8048554"/>
                <a:ext cx="83880" cy="420840"/>
              </p14:xfrm>
            </p:contentPart>
          </mc:Choice>
          <mc:Fallback xmlns="">
            <p:pic>
              <p:nvPicPr>
                <p:cNvPr id="757" name="Ink 756">
                  <a:extLst>
                    <a:ext uri="{FF2B5EF4-FFF2-40B4-BE49-F238E27FC236}">
                      <a16:creationId xmlns:a16="http://schemas.microsoft.com/office/drawing/2014/main" id="{2C0AE877-1889-72CB-33AF-555D1B52ABA6}"/>
                    </a:ext>
                  </a:extLst>
                </p:cNvPr>
                <p:cNvPicPr/>
                <p:nvPr/>
              </p:nvPicPr>
              <p:blipFill>
                <a:blip r:embed="rId600"/>
                <a:stretch>
                  <a:fillRect/>
                </a:stretch>
              </p:blipFill>
              <p:spPr>
                <a:xfrm>
                  <a:off x="6037256" y="7670554"/>
                  <a:ext cx="209520" cy="117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1">
              <p14:nvContentPartPr>
                <p14:cNvPr id="758" name="Ink 757">
                  <a:extLst>
                    <a:ext uri="{FF2B5EF4-FFF2-40B4-BE49-F238E27FC236}">
                      <a16:creationId xmlns:a16="http://schemas.microsoft.com/office/drawing/2014/main" id="{7D180445-2590-DE48-3BF3-B5540EA88A9A}"/>
                    </a:ext>
                  </a:extLst>
                </p14:cNvPr>
                <p14:cNvContentPartPr/>
                <p14:nvPr/>
              </p14:nvContentPartPr>
              <p14:xfrm>
                <a:off x="5661056" y="8339434"/>
                <a:ext cx="434880" cy="332280"/>
              </p14:xfrm>
            </p:contentPart>
          </mc:Choice>
          <mc:Fallback xmlns="">
            <p:pic>
              <p:nvPicPr>
                <p:cNvPr id="758" name="Ink 757">
                  <a:extLst>
                    <a:ext uri="{FF2B5EF4-FFF2-40B4-BE49-F238E27FC236}">
                      <a16:creationId xmlns:a16="http://schemas.microsoft.com/office/drawing/2014/main" id="{7D180445-2590-DE48-3BF3-B5540EA88A9A}"/>
                    </a:ext>
                  </a:extLst>
                </p:cNvPr>
                <p:cNvPicPr/>
                <p:nvPr/>
              </p:nvPicPr>
              <p:blipFill>
                <a:blip r:embed="rId602"/>
                <a:stretch>
                  <a:fillRect/>
                </a:stretch>
              </p:blipFill>
              <p:spPr>
                <a:xfrm>
                  <a:off x="5598416" y="7961794"/>
                  <a:ext cx="560520" cy="10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3">
              <p14:nvContentPartPr>
                <p14:cNvPr id="759" name="Ink 758">
                  <a:extLst>
                    <a:ext uri="{FF2B5EF4-FFF2-40B4-BE49-F238E27FC236}">
                      <a16:creationId xmlns:a16="http://schemas.microsoft.com/office/drawing/2014/main" id="{8BB71BE2-F34A-B9C2-0D1A-86A7DF49C8C9}"/>
                    </a:ext>
                  </a:extLst>
                </p14:cNvPr>
                <p14:cNvContentPartPr/>
                <p14:nvPr/>
              </p14:nvContentPartPr>
              <p14:xfrm>
                <a:off x="5842496" y="8290474"/>
                <a:ext cx="279720" cy="430200"/>
              </p14:xfrm>
            </p:contentPart>
          </mc:Choice>
          <mc:Fallback xmlns="">
            <p:pic>
              <p:nvPicPr>
                <p:cNvPr id="759" name="Ink 758">
                  <a:extLst>
                    <a:ext uri="{FF2B5EF4-FFF2-40B4-BE49-F238E27FC236}">
                      <a16:creationId xmlns:a16="http://schemas.microsoft.com/office/drawing/2014/main" id="{8BB71BE2-F34A-B9C2-0D1A-86A7DF49C8C9}"/>
                    </a:ext>
                  </a:extLst>
                </p:cNvPr>
                <p:cNvPicPr/>
                <p:nvPr/>
              </p:nvPicPr>
              <p:blipFill>
                <a:blip r:embed="rId604"/>
                <a:stretch>
                  <a:fillRect/>
                </a:stretch>
              </p:blipFill>
              <p:spPr>
                <a:xfrm>
                  <a:off x="5779856" y="7912834"/>
                  <a:ext cx="405360" cy="118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5">
              <p14:nvContentPartPr>
                <p14:cNvPr id="760" name="Ink 759">
                  <a:extLst>
                    <a:ext uri="{FF2B5EF4-FFF2-40B4-BE49-F238E27FC236}">
                      <a16:creationId xmlns:a16="http://schemas.microsoft.com/office/drawing/2014/main" id="{6B0F8D6D-55D5-D91B-63F5-AED61BDECD41}"/>
                    </a:ext>
                  </a:extLst>
                </p14:cNvPr>
                <p14:cNvContentPartPr/>
                <p14:nvPr/>
              </p14:nvContentPartPr>
              <p14:xfrm>
                <a:off x="5546576" y="8489914"/>
                <a:ext cx="551880" cy="307800"/>
              </p14:xfrm>
            </p:contentPart>
          </mc:Choice>
          <mc:Fallback xmlns="">
            <p:pic>
              <p:nvPicPr>
                <p:cNvPr id="760" name="Ink 759">
                  <a:extLst>
                    <a:ext uri="{FF2B5EF4-FFF2-40B4-BE49-F238E27FC236}">
                      <a16:creationId xmlns:a16="http://schemas.microsoft.com/office/drawing/2014/main" id="{6B0F8D6D-55D5-D91B-63F5-AED61BDECD41}"/>
                    </a:ext>
                  </a:extLst>
                </p:cNvPr>
                <p:cNvPicPr/>
                <p:nvPr/>
              </p:nvPicPr>
              <p:blipFill>
                <a:blip r:embed="rId606"/>
                <a:stretch>
                  <a:fillRect/>
                </a:stretch>
              </p:blipFill>
              <p:spPr>
                <a:xfrm>
                  <a:off x="5483576" y="8112274"/>
                  <a:ext cx="677520" cy="106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7">
              <p14:nvContentPartPr>
                <p14:cNvPr id="761" name="Ink 760">
                  <a:extLst>
                    <a:ext uri="{FF2B5EF4-FFF2-40B4-BE49-F238E27FC236}">
                      <a16:creationId xmlns:a16="http://schemas.microsoft.com/office/drawing/2014/main" id="{0354A04B-9BFF-4269-540E-3EABA9D6F793}"/>
                    </a:ext>
                  </a:extLst>
                </p14:cNvPr>
                <p14:cNvContentPartPr/>
                <p14:nvPr/>
              </p14:nvContentPartPr>
              <p14:xfrm>
                <a:off x="5422736" y="8817154"/>
                <a:ext cx="356760" cy="18720"/>
              </p14:xfrm>
            </p:contentPart>
          </mc:Choice>
          <mc:Fallback xmlns="">
            <p:pic>
              <p:nvPicPr>
                <p:cNvPr id="761" name="Ink 760">
                  <a:extLst>
                    <a:ext uri="{FF2B5EF4-FFF2-40B4-BE49-F238E27FC236}">
                      <a16:creationId xmlns:a16="http://schemas.microsoft.com/office/drawing/2014/main" id="{0354A04B-9BFF-4269-540E-3EABA9D6F793}"/>
                    </a:ext>
                  </a:extLst>
                </p:cNvPr>
                <p:cNvPicPr/>
                <p:nvPr/>
              </p:nvPicPr>
              <p:blipFill>
                <a:blip r:embed="rId608"/>
                <a:stretch>
                  <a:fillRect/>
                </a:stretch>
              </p:blipFill>
              <p:spPr>
                <a:xfrm>
                  <a:off x="5360096" y="8439154"/>
                  <a:ext cx="48240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9">
              <p14:nvContentPartPr>
                <p14:cNvPr id="762" name="Ink 761">
                  <a:extLst>
                    <a:ext uri="{FF2B5EF4-FFF2-40B4-BE49-F238E27FC236}">
                      <a16:creationId xmlns:a16="http://schemas.microsoft.com/office/drawing/2014/main" id="{3D7DC37A-6BB1-4CC9-5386-6FEE79BCBF05}"/>
                    </a:ext>
                  </a:extLst>
                </p14:cNvPr>
                <p14:cNvContentPartPr/>
                <p14:nvPr/>
              </p14:nvContentPartPr>
              <p14:xfrm>
                <a:off x="5542616" y="8817514"/>
                <a:ext cx="333720" cy="27000"/>
              </p14:xfrm>
            </p:contentPart>
          </mc:Choice>
          <mc:Fallback xmlns="">
            <p:pic>
              <p:nvPicPr>
                <p:cNvPr id="762" name="Ink 761">
                  <a:extLst>
                    <a:ext uri="{FF2B5EF4-FFF2-40B4-BE49-F238E27FC236}">
                      <a16:creationId xmlns:a16="http://schemas.microsoft.com/office/drawing/2014/main" id="{3D7DC37A-6BB1-4CC9-5386-6FEE79BCBF05}"/>
                    </a:ext>
                  </a:extLst>
                </p:cNvPr>
                <p:cNvPicPr/>
                <p:nvPr/>
              </p:nvPicPr>
              <p:blipFill>
                <a:blip r:embed="rId610"/>
                <a:stretch>
                  <a:fillRect/>
                </a:stretch>
              </p:blipFill>
              <p:spPr>
                <a:xfrm>
                  <a:off x="5479976" y="8439874"/>
                  <a:ext cx="45936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1">
              <p14:nvContentPartPr>
                <p14:cNvPr id="763" name="Ink 762">
                  <a:extLst>
                    <a:ext uri="{FF2B5EF4-FFF2-40B4-BE49-F238E27FC236}">
                      <a16:creationId xmlns:a16="http://schemas.microsoft.com/office/drawing/2014/main" id="{8B20F282-E4E8-5BE3-7F8C-7F720BC08059}"/>
                    </a:ext>
                  </a:extLst>
                </p14:cNvPr>
                <p14:cNvContentPartPr/>
                <p14:nvPr/>
              </p14:nvContentPartPr>
              <p14:xfrm>
                <a:off x="5618576" y="8719234"/>
                <a:ext cx="473040" cy="158400"/>
              </p14:xfrm>
            </p:contentPart>
          </mc:Choice>
          <mc:Fallback xmlns="">
            <p:pic>
              <p:nvPicPr>
                <p:cNvPr id="763" name="Ink 762">
                  <a:extLst>
                    <a:ext uri="{FF2B5EF4-FFF2-40B4-BE49-F238E27FC236}">
                      <a16:creationId xmlns:a16="http://schemas.microsoft.com/office/drawing/2014/main" id="{8B20F282-E4E8-5BE3-7F8C-7F720BC08059}"/>
                    </a:ext>
                  </a:extLst>
                </p:cNvPr>
                <p:cNvPicPr/>
                <p:nvPr/>
              </p:nvPicPr>
              <p:blipFill>
                <a:blip r:embed="rId612"/>
                <a:stretch>
                  <a:fillRect/>
                </a:stretch>
              </p:blipFill>
              <p:spPr>
                <a:xfrm>
                  <a:off x="5555576" y="8341594"/>
                  <a:ext cx="598680" cy="9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3">
              <p14:nvContentPartPr>
                <p14:cNvPr id="764" name="Ink 763">
                  <a:extLst>
                    <a:ext uri="{FF2B5EF4-FFF2-40B4-BE49-F238E27FC236}">
                      <a16:creationId xmlns:a16="http://schemas.microsoft.com/office/drawing/2014/main" id="{728E057E-FD2C-9655-70B1-F529AB5B079B}"/>
                    </a:ext>
                  </a:extLst>
                </p14:cNvPr>
                <p14:cNvContentPartPr/>
                <p14:nvPr/>
              </p14:nvContentPartPr>
              <p14:xfrm>
                <a:off x="5798576" y="8519794"/>
                <a:ext cx="410040" cy="316080"/>
              </p14:xfrm>
            </p:contentPart>
          </mc:Choice>
          <mc:Fallback xmlns="">
            <p:pic>
              <p:nvPicPr>
                <p:cNvPr id="764" name="Ink 763">
                  <a:extLst>
                    <a:ext uri="{FF2B5EF4-FFF2-40B4-BE49-F238E27FC236}">
                      <a16:creationId xmlns:a16="http://schemas.microsoft.com/office/drawing/2014/main" id="{728E057E-FD2C-9655-70B1-F529AB5B079B}"/>
                    </a:ext>
                  </a:extLst>
                </p:cNvPr>
                <p:cNvPicPr/>
                <p:nvPr/>
              </p:nvPicPr>
              <p:blipFill>
                <a:blip r:embed="rId614"/>
                <a:stretch>
                  <a:fillRect/>
                </a:stretch>
              </p:blipFill>
              <p:spPr>
                <a:xfrm>
                  <a:off x="5735936" y="8141794"/>
                  <a:ext cx="535680" cy="107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5">
              <p14:nvContentPartPr>
                <p14:cNvPr id="765" name="Ink 764">
                  <a:extLst>
                    <a:ext uri="{FF2B5EF4-FFF2-40B4-BE49-F238E27FC236}">
                      <a16:creationId xmlns:a16="http://schemas.microsoft.com/office/drawing/2014/main" id="{265F9B87-3613-27F7-66AE-CE434514F35B}"/>
                    </a:ext>
                  </a:extLst>
                </p14:cNvPr>
                <p14:cNvContentPartPr/>
                <p14:nvPr/>
              </p14:nvContentPartPr>
              <p14:xfrm>
                <a:off x="6058496" y="8305594"/>
                <a:ext cx="234720" cy="444960"/>
              </p14:xfrm>
            </p:contentPart>
          </mc:Choice>
          <mc:Fallback xmlns="">
            <p:pic>
              <p:nvPicPr>
                <p:cNvPr id="765" name="Ink 764">
                  <a:extLst>
                    <a:ext uri="{FF2B5EF4-FFF2-40B4-BE49-F238E27FC236}">
                      <a16:creationId xmlns:a16="http://schemas.microsoft.com/office/drawing/2014/main" id="{265F9B87-3613-27F7-66AE-CE434514F35B}"/>
                    </a:ext>
                  </a:extLst>
                </p:cNvPr>
                <p:cNvPicPr/>
                <p:nvPr/>
              </p:nvPicPr>
              <p:blipFill>
                <a:blip r:embed="rId616"/>
                <a:stretch>
                  <a:fillRect/>
                </a:stretch>
              </p:blipFill>
              <p:spPr>
                <a:xfrm>
                  <a:off x="5995496" y="7927594"/>
                  <a:ext cx="360360" cy="120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7">
              <p14:nvContentPartPr>
                <p14:cNvPr id="766" name="Ink 765">
                  <a:extLst>
                    <a:ext uri="{FF2B5EF4-FFF2-40B4-BE49-F238E27FC236}">
                      <a16:creationId xmlns:a16="http://schemas.microsoft.com/office/drawing/2014/main" id="{BAEEE24D-9A38-53AD-45DB-14684A8224CD}"/>
                    </a:ext>
                  </a:extLst>
                </p14:cNvPr>
                <p14:cNvContentPartPr/>
                <p14:nvPr/>
              </p14:nvContentPartPr>
              <p14:xfrm>
                <a:off x="6154616" y="7940194"/>
                <a:ext cx="148320" cy="671760"/>
              </p14:xfrm>
            </p:contentPart>
          </mc:Choice>
          <mc:Fallback xmlns="">
            <p:pic>
              <p:nvPicPr>
                <p:cNvPr id="766" name="Ink 765">
                  <a:extLst>
                    <a:ext uri="{FF2B5EF4-FFF2-40B4-BE49-F238E27FC236}">
                      <a16:creationId xmlns:a16="http://schemas.microsoft.com/office/drawing/2014/main" id="{BAEEE24D-9A38-53AD-45DB-14684A8224CD}"/>
                    </a:ext>
                  </a:extLst>
                </p:cNvPr>
                <p:cNvPicPr/>
                <p:nvPr/>
              </p:nvPicPr>
              <p:blipFill>
                <a:blip r:embed="rId618"/>
                <a:stretch>
                  <a:fillRect/>
                </a:stretch>
              </p:blipFill>
              <p:spPr>
                <a:xfrm>
                  <a:off x="6091976" y="7562194"/>
                  <a:ext cx="27396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9">
              <p14:nvContentPartPr>
                <p14:cNvPr id="767" name="Ink 766">
                  <a:extLst>
                    <a:ext uri="{FF2B5EF4-FFF2-40B4-BE49-F238E27FC236}">
                      <a16:creationId xmlns:a16="http://schemas.microsoft.com/office/drawing/2014/main" id="{437F8B0D-EF3C-A1EB-BF5D-1CF22BAE1D96}"/>
                    </a:ext>
                  </a:extLst>
                </p14:cNvPr>
                <p14:cNvContentPartPr/>
                <p14:nvPr/>
              </p14:nvContentPartPr>
              <p14:xfrm>
                <a:off x="6201056" y="8115154"/>
                <a:ext cx="145440" cy="454680"/>
              </p14:xfrm>
            </p:contentPart>
          </mc:Choice>
          <mc:Fallback xmlns="">
            <p:pic>
              <p:nvPicPr>
                <p:cNvPr id="767" name="Ink 766">
                  <a:extLst>
                    <a:ext uri="{FF2B5EF4-FFF2-40B4-BE49-F238E27FC236}">
                      <a16:creationId xmlns:a16="http://schemas.microsoft.com/office/drawing/2014/main" id="{437F8B0D-EF3C-A1EB-BF5D-1CF22BAE1D96}"/>
                    </a:ext>
                  </a:extLst>
                </p:cNvPr>
                <p:cNvPicPr/>
                <p:nvPr/>
              </p:nvPicPr>
              <p:blipFill>
                <a:blip r:embed="rId620"/>
                <a:stretch>
                  <a:fillRect/>
                </a:stretch>
              </p:blipFill>
              <p:spPr>
                <a:xfrm>
                  <a:off x="6138416" y="7737154"/>
                  <a:ext cx="271080" cy="121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1">
              <p14:nvContentPartPr>
                <p14:cNvPr id="768" name="Ink 767">
                  <a:extLst>
                    <a:ext uri="{FF2B5EF4-FFF2-40B4-BE49-F238E27FC236}">
                      <a16:creationId xmlns:a16="http://schemas.microsoft.com/office/drawing/2014/main" id="{5A11ED8A-3400-9A55-E2D3-1244597E4894}"/>
                    </a:ext>
                  </a:extLst>
                </p14:cNvPr>
                <p14:cNvContentPartPr/>
                <p14:nvPr/>
              </p14:nvContentPartPr>
              <p14:xfrm>
                <a:off x="6147416" y="8127034"/>
                <a:ext cx="151920" cy="565200"/>
              </p14:xfrm>
            </p:contentPart>
          </mc:Choice>
          <mc:Fallback xmlns="">
            <p:pic>
              <p:nvPicPr>
                <p:cNvPr id="768" name="Ink 767">
                  <a:extLst>
                    <a:ext uri="{FF2B5EF4-FFF2-40B4-BE49-F238E27FC236}">
                      <a16:creationId xmlns:a16="http://schemas.microsoft.com/office/drawing/2014/main" id="{5A11ED8A-3400-9A55-E2D3-1244597E4894}"/>
                    </a:ext>
                  </a:extLst>
                </p:cNvPr>
                <p:cNvPicPr/>
                <p:nvPr/>
              </p:nvPicPr>
              <p:blipFill>
                <a:blip r:embed="rId622"/>
                <a:stretch>
                  <a:fillRect/>
                </a:stretch>
              </p:blipFill>
              <p:spPr>
                <a:xfrm>
                  <a:off x="6084416" y="7749034"/>
                  <a:ext cx="27756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3">
              <p14:nvContentPartPr>
                <p14:cNvPr id="769" name="Ink 768">
                  <a:extLst>
                    <a:ext uri="{FF2B5EF4-FFF2-40B4-BE49-F238E27FC236}">
                      <a16:creationId xmlns:a16="http://schemas.microsoft.com/office/drawing/2014/main" id="{63B5821E-65C9-75BA-9DED-7FB7598AA7F5}"/>
                    </a:ext>
                  </a:extLst>
                </p14:cNvPr>
                <p14:cNvContentPartPr/>
                <p14:nvPr/>
              </p14:nvContentPartPr>
              <p14:xfrm>
                <a:off x="6216536" y="8080954"/>
                <a:ext cx="80640" cy="378720"/>
              </p14:xfrm>
            </p:contentPart>
          </mc:Choice>
          <mc:Fallback xmlns="">
            <p:pic>
              <p:nvPicPr>
                <p:cNvPr id="769" name="Ink 768">
                  <a:extLst>
                    <a:ext uri="{FF2B5EF4-FFF2-40B4-BE49-F238E27FC236}">
                      <a16:creationId xmlns:a16="http://schemas.microsoft.com/office/drawing/2014/main" id="{63B5821E-65C9-75BA-9DED-7FB7598AA7F5}"/>
                    </a:ext>
                  </a:extLst>
                </p:cNvPr>
                <p:cNvPicPr/>
                <p:nvPr/>
              </p:nvPicPr>
              <p:blipFill>
                <a:blip r:embed="rId624"/>
                <a:stretch>
                  <a:fillRect/>
                </a:stretch>
              </p:blipFill>
              <p:spPr>
                <a:xfrm>
                  <a:off x="6153536" y="7703314"/>
                  <a:ext cx="206280" cy="113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5">
              <p14:nvContentPartPr>
                <p14:cNvPr id="770" name="Ink 769">
                  <a:extLst>
                    <a:ext uri="{FF2B5EF4-FFF2-40B4-BE49-F238E27FC236}">
                      <a16:creationId xmlns:a16="http://schemas.microsoft.com/office/drawing/2014/main" id="{5E9D741B-F289-4C7B-16D7-A44F84FA1E73}"/>
                    </a:ext>
                  </a:extLst>
                </p14:cNvPr>
                <p14:cNvContentPartPr/>
                <p14:nvPr/>
              </p14:nvContentPartPr>
              <p14:xfrm>
                <a:off x="6274136" y="8040274"/>
                <a:ext cx="46440" cy="409680"/>
              </p14:xfrm>
            </p:contentPart>
          </mc:Choice>
          <mc:Fallback xmlns="">
            <p:pic>
              <p:nvPicPr>
                <p:cNvPr id="770" name="Ink 769">
                  <a:extLst>
                    <a:ext uri="{FF2B5EF4-FFF2-40B4-BE49-F238E27FC236}">
                      <a16:creationId xmlns:a16="http://schemas.microsoft.com/office/drawing/2014/main" id="{5E9D741B-F289-4C7B-16D7-A44F84FA1E73}"/>
                    </a:ext>
                  </a:extLst>
                </p:cNvPr>
                <p:cNvPicPr/>
                <p:nvPr/>
              </p:nvPicPr>
              <p:blipFill>
                <a:blip r:embed="rId626"/>
                <a:stretch>
                  <a:fillRect/>
                </a:stretch>
              </p:blipFill>
              <p:spPr>
                <a:xfrm>
                  <a:off x="6211496" y="7662274"/>
                  <a:ext cx="172080" cy="116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7">
              <p14:nvContentPartPr>
                <p14:cNvPr id="771" name="Ink 770">
                  <a:extLst>
                    <a:ext uri="{FF2B5EF4-FFF2-40B4-BE49-F238E27FC236}">
                      <a16:creationId xmlns:a16="http://schemas.microsoft.com/office/drawing/2014/main" id="{C84D2098-5977-2568-F81F-7F39C043D18D}"/>
                    </a:ext>
                  </a:extLst>
                </p14:cNvPr>
                <p14:cNvContentPartPr/>
                <p14:nvPr/>
              </p14:nvContentPartPr>
              <p14:xfrm>
                <a:off x="6024296" y="8188954"/>
                <a:ext cx="153720" cy="330480"/>
              </p14:xfrm>
            </p:contentPart>
          </mc:Choice>
          <mc:Fallback xmlns="">
            <p:pic>
              <p:nvPicPr>
                <p:cNvPr id="771" name="Ink 770">
                  <a:extLst>
                    <a:ext uri="{FF2B5EF4-FFF2-40B4-BE49-F238E27FC236}">
                      <a16:creationId xmlns:a16="http://schemas.microsoft.com/office/drawing/2014/main" id="{C84D2098-5977-2568-F81F-7F39C043D18D}"/>
                    </a:ext>
                  </a:extLst>
                </p:cNvPr>
                <p:cNvPicPr/>
                <p:nvPr/>
              </p:nvPicPr>
              <p:blipFill>
                <a:blip r:embed="rId628"/>
                <a:stretch>
                  <a:fillRect/>
                </a:stretch>
              </p:blipFill>
              <p:spPr>
                <a:xfrm>
                  <a:off x="5961656" y="7811314"/>
                  <a:ext cx="2793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9">
              <p14:nvContentPartPr>
                <p14:cNvPr id="772" name="Ink 771">
                  <a:extLst>
                    <a:ext uri="{FF2B5EF4-FFF2-40B4-BE49-F238E27FC236}">
                      <a16:creationId xmlns:a16="http://schemas.microsoft.com/office/drawing/2014/main" id="{176EFEFA-2FAE-6018-0883-84817D8E0A93}"/>
                    </a:ext>
                  </a:extLst>
                </p14:cNvPr>
                <p14:cNvContentPartPr/>
                <p14:nvPr/>
              </p14:nvContentPartPr>
              <p14:xfrm>
                <a:off x="5976056" y="8235034"/>
                <a:ext cx="177480" cy="389520"/>
              </p14:xfrm>
            </p:contentPart>
          </mc:Choice>
          <mc:Fallback xmlns="">
            <p:pic>
              <p:nvPicPr>
                <p:cNvPr id="772" name="Ink 771">
                  <a:extLst>
                    <a:ext uri="{FF2B5EF4-FFF2-40B4-BE49-F238E27FC236}">
                      <a16:creationId xmlns:a16="http://schemas.microsoft.com/office/drawing/2014/main" id="{176EFEFA-2FAE-6018-0883-84817D8E0A93}"/>
                    </a:ext>
                  </a:extLst>
                </p:cNvPr>
                <p:cNvPicPr/>
                <p:nvPr/>
              </p:nvPicPr>
              <p:blipFill>
                <a:blip r:embed="rId630"/>
                <a:stretch>
                  <a:fillRect/>
                </a:stretch>
              </p:blipFill>
              <p:spPr>
                <a:xfrm>
                  <a:off x="5913056" y="7857034"/>
                  <a:ext cx="30312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1">
              <p14:nvContentPartPr>
                <p14:cNvPr id="773" name="Ink 772">
                  <a:extLst>
                    <a:ext uri="{FF2B5EF4-FFF2-40B4-BE49-F238E27FC236}">
                      <a16:creationId xmlns:a16="http://schemas.microsoft.com/office/drawing/2014/main" id="{95833F7E-1A96-084B-7B05-F5BCB8B8642D}"/>
                    </a:ext>
                  </a:extLst>
                </p14:cNvPr>
                <p14:cNvContentPartPr/>
                <p14:nvPr/>
              </p14:nvContentPartPr>
              <p14:xfrm>
                <a:off x="5992976" y="8227474"/>
                <a:ext cx="200880" cy="385200"/>
              </p14:xfrm>
            </p:contentPart>
          </mc:Choice>
          <mc:Fallback xmlns="">
            <p:pic>
              <p:nvPicPr>
                <p:cNvPr id="773" name="Ink 772">
                  <a:extLst>
                    <a:ext uri="{FF2B5EF4-FFF2-40B4-BE49-F238E27FC236}">
                      <a16:creationId xmlns:a16="http://schemas.microsoft.com/office/drawing/2014/main" id="{95833F7E-1A96-084B-7B05-F5BCB8B8642D}"/>
                    </a:ext>
                  </a:extLst>
                </p:cNvPr>
                <p:cNvPicPr/>
                <p:nvPr/>
              </p:nvPicPr>
              <p:blipFill>
                <a:blip r:embed="rId632"/>
                <a:stretch>
                  <a:fillRect/>
                </a:stretch>
              </p:blipFill>
              <p:spPr>
                <a:xfrm>
                  <a:off x="5929976" y="7849474"/>
                  <a:ext cx="326520" cy="114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3">
              <p14:nvContentPartPr>
                <p14:cNvPr id="774" name="Ink 773">
                  <a:extLst>
                    <a:ext uri="{FF2B5EF4-FFF2-40B4-BE49-F238E27FC236}">
                      <a16:creationId xmlns:a16="http://schemas.microsoft.com/office/drawing/2014/main" id="{AE5CD270-6913-1E21-9A66-4B2FE519D0AD}"/>
                    </a:ext>
                  </a:extLst>
                </p14:cNvPr>
                <p14:cNvContentPartPr/>
                <p14:nvPr/>
              </p14:nvContentPartPr>
              <p14:xfrm>
                <a:off x="5958776" y="8353114"/>
                <a:ext cx="190080" cy="283680"/>
              </p14:xfrm>
            </p:contentPart>
          </mc:Choice>
          <mc:Fallback xmlns="">
            <p:pic>
              <p:nvPicPr>
                <p:cNvPr id="774" name="Ink 773">
                  <a:extLst>
                    <a:ext uri="{FF2B5EF4-FFF2-40B4-BE49-F238E27FC236}">
                      <a16:creationId xmlns:a16="http://schemas.microsoft.com/office/drawing/2014/main" id="{AE5CD270-6913-1E21-9A66-4B2FE519D0AD}"/>
                    </a:ext>
                  </a:extLst>
                </p:cNvPr>
                <p:cNvPicPr/>
                <p:nvPr/>
              </p:nvPicPr>
              <p:blipFill>
                <a:blip r:embed="rId634"/>
                <a:stretch>
                  <a:fillRect/>
                </a:stretch>
              </p:blipFill>
              <p:spPr>
                <a:xfrm>
                  <a:off x="5896136" y="7975114"/>
                  <a:ext cx="31572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5">
              <p14:nvContentPartPr>
                <p14:cNvPr id="776" name="Ink 775">
                  <a:extLst>
                    <a:ext uri="{FF2B5EF4-FFF2-40B4-BE49-F238E27FC236}">
                      <a16:creationId xmlns:a16="http://schemas.microsoft.com/office/drawing/2014/main" id="{FF8032A3-6511-52D8-3C83-8698E54B12A5}"/>
                    </a:ext>
                  </a:extLst>
                </p14:cNvPr>
                <p14:cNvContentPartPr/>
                <p14:nvPr/>
              </p14:nvContentPartPr>
              <p14:xfrm>
                <a:off x="6004856" y="8159794"/>
                <a:ext cx="173160" cy="417960"/>
              </p14:xfrm>
            </p:contentPart>
          </mc:Choice>
          <mc:Fallback xmlns="">
            <p:pic>
              <p:nvPicPr>
                <p:cNvPr id="776" name="Ink 775">
                  <a:extLst>
                    <a:ext uri="{FF2B5EF4-FFF2-40B4-BE49-F238E27FC236}">
                      <a16:creationId xmlns:a16="http://schemas.microsoft.com/office/drawing/2014/main" id="{FF8032A3-6511-52D8-3C83-8698E54B12A5}"/>
                    </a:ext>
                  </a:extLst>
                </p:cNvPr>
                <p:cNvPicPr/>
                <p:nvPr/>
              </p:nvPicPr>
              <p:blipFill>
                <a:blip r:embed="rId636"/>
                <a:stretch>
                  <a:fillRect/>
                </a:stretch>
              </p:blipFill>
              <p:spPr>
                <a:xfrm>
                  <a:off x="5941856" y="7781794"/>
                  <a:ext cx="298800" cy="117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7">
              <p14:nvContentPartPr>
                <p14:cNvPr id="777" name="Ink 776">
                  <a:extLst>
                    <a:ext uri="{FF2B5EF4-FFF2-40B4-BE49-F238E27FC236}">
                      <a16:creationId xmlns:a16="http://schemas.microsoft.com/office/drawing/2014/main" id="{7F7EA924-255D-B107-10BF-FBE9C15C6AD1}"/>
                    </a:ext>
                  </a:extLst>
                </p14:cNvPr>
                <p14:cNvContentPartPr/>
                <p14:nvPr/>
              </p14:nvContentPartPr>
              <p14:xfrm>
                <a:off x="6117896" y="8057914"/>
                <a:ext cx="56520" cy="367920"/>
              </p14:xfrm>
            </p:contentPart>
          </mc:Choice>
          <mc:Fallback xmlns="">
            <p:pic>
              <p:nvPicPr>
                <p:cNvPr id="777" name="Ink 776">
                  <a:extLst>
                    <a:ext uri="{FF2B5EF4-FFF2-40B4-BE49-F238E27FC236}">
                      <a16:creationId xmlns:a16="http://schemas.microsoft.com/office/drawing/2014/main" id="{7F7EA924-255D-B107-10BF-FBE9C15C6AD1}"/>
                    </a:ext>
                  </a:extLst>
                </p:cNvPr>
                <p:cNvPicPr/>
                <p:nvPr/>
              </p:nvPicPr>
              <p:blipFill>
                <a:blip r:embed="rId638"/>
                <a:stretch>
                  <a:fillRect/>
                </a:stretch>
              </p:blipFill>
              <p:spPr>
                <a:xfrm>
                  <a:off x="6055256" y="7680274"/>
                  <a:ext cx="18216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9">
              <p14:nvContentPartPr>
                <p14:cNvPr id="778" name="Ink 777">
                  <a:extLst>
                    <a:ext uri="{FF2B5EF4-FFF2-40B4-BE49-F238E27FC236}">
                      <a16:creationId xmlns:a16="http://schemas.microsoft.com/office/drawing/2014/main" id="{99AA9BBD-28F8-4413-BC9B-35F4B3AF986C}"/>
                    </a:ext>
                  </a:extLst>
                </p14:cNvPr>
                <p14:cNvContentPartPr/>
                <p14:nvPr/>
              </p14:nvContentPartPr>
              <p14:xfrm>
                <a:off x="5951936" y="7953514"/>
                <a:ext cx="176760" cy="311040"/>
              </p14:xfrm>
            </p:contentPart>
          </mc:Choice>
          <mc:Fallback xmlns="">
            <p:pic>
              <p:nvPicPr>
                <p:cNvPr id="778" name="Ink 777">
                  <a:extLst>
                    <a:ext uri="{FF2B5EF4-FFF2-40B4-BE49-F238E27FC236}">
                      <a16:creationId xmlns:a16="http://schemas.microsoft.com/office/drawing/2014/main" id="{99AA9BBD-28F8-4413-BC9B-35F4B3AF986C}"/>
                    </a:ext>
                  </a:extLst>
                </p:cNvPr>
                <p:cNvPicPr/>
                <p:nvPr/>
              </p:nvPicPr>
              <p:blipFill>
                <a:blip r:embed="rId640"/>
                <a:stretch>
                  <a:fillRect/>
                </a:stretch>
              </p:blipFill>
              <p:spPr>
                <a:xfrm>
                  <a:off x="5888936" y="7575874"/>
                  <a:ext cx="30240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1">
              <p14:nvContentPartPr>
                <p14:cNvPr id="780" name="Ink 779">
                  <a:extLst>
                    <a:ext uri="{FF2B5EF4-FFF2-40B4-BE49-F238E27FC236}">
                      <a16:creationId xmlns:a16="http://schemas.microsoft.com/office/drawing/2014/main" id="{B1FCBF1E-1AF3-220F-C801-47C0E33F1B4C}"/>
                    </a:ext>
                  </a:extLst>
                </p14:cNvPr>
                <p14:cNvContentPartPr/>
                <p14:nvPr/>
              </p14:nvContentPartPr>
              <p14:xfrm>
                <a:off x="4725416" y="7574074"/>
                <a:ext cx="308880" cy="285120"/>
              </p14:xfrm>
            </p:contentPart>
          </mc:Choice>
          <mc:Fallback xmlns="">
            <p:pic>
              <p:nvPicPr>
                <p:cNvPr id="780" name="Ink 779">
                  <a:extLst>
                    <a:ext uri="{FF2B5EF4-FFF2-40B4-BE49-F238E27FC236}">
                      <a16:creationId xmlns:a16="http://schemas.microsoft.com/office/drawing/2014/main" id="{B1FCBF1E-1AF3-220F-C801-47C0E33F1B4C}"/>
                    </a:ext>
                  </a:extLst>
                </p:cNvPr>
                <p:cNvPicPr/>
                <p:nvPr/>
              </p:nvPicPr>
              <p:blipFill>
                <a:blip r:embed="rId642"/>
                <a:stretch>
                  <a:fillRect/>
                </a:stretch>
              </p:blipFill>
              <p:spPr>
                <a:xfrm>
                  <a:off x="4662416" y="7196434"/>
                  <a:ext cx="434520" cy="104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3">
              <p14:nvContentPartPr>
                <p14:cNvPr id="781" name="Ink 780">
                  <a:extLst>
                    <a:ext uri="{FF2B5EF4-FFF2-40B4-BE49-F238E27FC236}">
                      <a16:creationId xmlns:a16="http://schemas.microsoft.com/office/drawing/2014/main" id="{5AFADE06-3C0E-1EC9-82AA-749F99B860C2}"/>
                    </a:ext>
                  </a:extLst>
                </p14:cNvPr>
                <p14:cNvContentPartPr/>
                <p14:nvPr/>
              </p14:nvContentPartPr>
              <p14:xfrm>
                <a:off x="4713536" y="7552834"/>
                <a:ext cx="375840" cy="438480"/>
              </p14:xfrm>
            </p:contentPart>
          </mc:Choice>
          <mc:Fallback xmlns="">
            <p:pic>
              <p:nvPicPr>
                <p:cNvPr id="781" name="Ink 780">
                  <a:extLst>
                    <a:ext uri="{FF2B5EF4-FFF2-40B4-BE49-F238E27FC236}">
                      <a16:creationId xmlns:a16="http://schemas.microsoft.com/office/drawing/2014/main" id="{5AFADE06-3C0E-1EC9-82AA-749F99B860C2}"/>
                    </a:ext>
                  </a:extLst>
                </p:cNvPr>
                <p:cNvPicPr/>
                <p:nvPr/>
              </p:nvPicPr>
              <p:blipFill>
                <a:blip r:embed="rId644"/>
                <a:stretch>
                  <a:fillRect/>
                </a:stretch>
              </p:blipFill>
              <p:spPr>
                <a:xfrm>
                  <a:off x="4650896" y="7174834"/>
                  <a:ext cx="501480" cy="11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5">
              <p14:nvContentPartPr>
                <p14:cNvPr id="782" name="Ink 781">
                  <a:extLst>
                    <a:ext uri="{FF2B5EF4-FFF2-40B4-BE49-F238E27FC236}">
                      <a16:creationId xmlns:a16="http://schemas.microsoft.com/office/drawing/2014/main" id="{923E8DCD-A137-5EB1-5C05-5CC6512198BC}"/>
                    </a:ext>
                  </a:extLst>
                </p14:cNvPr>
                <p14:cNvContentPartPr/>
                <p14:nvPr/>
              </p14:nvContentPartPr>
              <p14:xfrm>
                <a:off x="4780856" y="7581994"/>
                <a:ext cx="314640" cy="398520"/>
              </p14:xfrm>
            </p:contentPart>
          </mc:Choice>
          <mc:Fallback xmlns="">
            <p:pic>
              <p:nvPicPr>
                <p:cNvPr id="782" name="Ink 781">
                  <a:extLst>
                    <a:ext uri="{FF2B5EF4-FFF2-40B4-BE49-F238E27FC236}">
                      <a16:creationId xmlns:a16="http://schemas.microsoft.com/office/drawing/2014/main" id="{923E8DCD-A137-5EB1-5C05-5CC6512198BC}"/>
                    </a:ext>
                  </a:extLst>
                </p:cNvPr>
                <p:cNvPicPr/>
                <p:nvPr/>
              </p:nvPicPr>
              <p:blipFill>
                <a:blip r:embed="rId646"/>
                <a:stretch>
                  <a:fillRect/>
                </a:stretch>
              </p:blipFill>
              <p:spPr>
                <a:xfrm>
                  <a:off x="4718216" y="7203994"/>
                  <a:ext cx="440280" cy="11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784" name="Ink 783">
                  <a:extLst>
                    <a:ext uri="{FF2B5EF4-FFF2-40B4-BE49-F238E27FC236}">
                      <a16:creationId xmlns:a16="http://schemas.microsoft.com/office/drawing/2014/main" id="{323410B5-E655-D7EA-A82C-864CA08E7436}"/>
                    </a:ext>
                  </a:extLst>
                </p14:cNvPr>
                <p14:cNvContentPartPr/>
                <p14:nvPr/>
              </p14:nvContentPartPr>
              <p14:xfrm>
                <a:off x="5087216" y="7534834"/>
                <a:ext cx="460440" cy="62280"/>
              </p14:xfrm>
            </p:contentPart>
          </mc:Choice>
          <mc:Fallback xmlns="">
            <p:pic>
              <p:nvPicPr>
                <p:cNvPr id="784" name="Ink 783">
                  <a:extLst>
                    <a:ext uri="{FF2B5EF4-FFF2-40B4-BE49-F238E27FC236}">
                      <a16:creationId xmlns:a16="http://schemas.microsoft.com/office/drawing/2014/main" id="{323410B5-E655-D7EA-A82C-864CA08E7436}"/>
                    </a:ext>
                  </a:extLst>
                </p:cNvPr>
                <p:cNvPicPr/>
                <p:nvPr/>
              </p:nvPicPr>
              <p:blipFill>
                <a:blip r:embed="rId648"/>
                <a:stretch>
                  <a:fillRect/>
                </a:stretch>
              </p:blipFill>
              <p:spPr>
                <a:xfrm>
                  <a:off x="5024216" y="7157194"/>
                  <a:ext cx="586080" cy="81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785" name="Ink 784">
                  <a:extLst>
                    <a:ext uri="{FF2B5EF4-FFF2-40B4-BE49-F238E27FC236}">
                      <a16:creationId xmlns:a16="http://schemas.microsoft.com/office/drawing/2014/main" id="{4AAA38BF-DDA1-4CB6-2663-8730F388F466}"/>
                    </a:ext>
                  </a:extLst>
                </p14:cNvPr>
                <p14:cNvContentPartPr/>
                <p14:nvPr/>
              </p14:nvContentPartPr>
              <p14:xfrm>
                <a:off x="4948616" y="7574794"/>
                <a:ext cx="472320" cy="106920"/>
              </p14:xfrm>
            </p:contentPart>
          </mc:Choice>
          <mc:Fallback xmlns="">
            <p:pic>
              <p:nvPicPr>
                <p:cNvPr id="785" name="Ink 784">
                  <a:extLst>
                    <a:ext uri="{FF2B5EF4-FFF2-40B4-BE49-F238E27FC236}">
                      <a16:creationId xmlns:a16="http://schemas.microsoft.com/office/drawing/2014/main" id="{4AAA38BF-DDA1-4CB6-2663-8730F388F466}"/>
                    </a:ext>
                  </a:extLst>
                </p:cNvPr>
                <p:cNvPicPr/>
                <p:nvPr/>
              </p:nvPicPr>
              <p:blipFill>
                <a:blip r:embed="rId650"/>
                <a:stretch>
                  <a:fillRect/>
                </a:stretch>
              </p:blipFill>
              <p:spPr>
                <a:xfrm>
                  <a:off x="4885616" y="7197154"/>
                  <a:ext cx="59796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786" name="Ink 785">
                  <a:extLst>
                    <a:ext uri="{FF2B5EF4-FFF2-40B4-BE49-F238E27FC236}">
                      <a16:creationId xmlns:a16="http://schemas.microsoft.com/office/drawing/2014/main" id="{6ECC8825-F7BD-0440-4257-39F9628553EE}"/>
                    </a:ext>
                  </a:extLst>
                </p14:cNvPr>
                <p14:cNvContentPartPr/>
                <p14:nvPr/>
              </p14:nvContentPartPr>
              <p14:xfrm>
                <a:off x="4872656" y="7588474"/>
                <a:ext cx="311040" cy="200880"/>
              </p14:xfrm>
            </p:contentPart>
          </mc:Choice>
          <mc:Fallback xmlns="">
            <p:pic>
              <p:nvPicPr>
                <p:cNvPr id="786" name="Ink 785">
                  <a:extLst>
                    <a:ext uri="{FF2B5EF4-FFF2-40B4-BE49-F238E27FC236}">
                      <a16:creationId xmlns:a16="http://schemas.microsoft.com/office/drawing/2014/main" id="{6ECC8825-F7BD-0440-4257-39F9628553EE}"/>
                    </a:ext>
                  </a:extLst>
                </p:cNvPr>
                <p:cNvPicPr/>
                <p:nvPr/>
              </p:nvPicPr>
              <p:blipFill>
                <a:blip r:embed="rId652"/>
                <a:stretch>
                  <a:fillRect/>
                </a:stretch>
              </p:blipFill>
              <p:spPr>
                <a:xfrm>
                  <a:off x="4809656" y="7210834"/>
                  <a:ext cx="436680" cy="9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787" name="Ink 786">
                  <a:extLst>
                    <a:ext uri="{FF2B5EF4-FFF2-40B4-BE49-F238E27FC236}">
                      <a16:creationId xmlns:a16="http://schemas.microsoft.com/office/drawing/2014/main" id="{24340802-C0CC-A60B-34CB-4F84A4A63FD2}"/>
                    </a:ext>
                  </a:extLst>
                </p14:cNvPr>
                <p14:cNvContentPartPr/>
                <p14:nvPr/>
              </p14:nvContentPartPr>
              <p14:xfrm>
                <a:off x="5016656" y="7521514"/>
                <a:ext cx="596880" cy="117360"/>
              </p14:xfrm>
            </p:contentPart>
          </mc:Choice>
          <mc:Fallback xmlns="">
            <p:pic>
              <p:nvPicPr>
                <p:cNvPr id="787" name="Ink 786">
                  <a:extLst>
                    <a:ext uri="{FF2B5EF4-FFF2-40B4-BE49-F238E27FC236}">
                      <a16:creationId xmlns:a16="http://schemas.microsoft.com/office/drawing/2014/main" id="{24340802-C0CC-A60B-34CB-4F84A4A63FD2}"/>
                    </a:ext>
                  </a:extLst>
                </p:cNvPr>
                <p:cNvPicPr/>
                <p:nvPr/>
              </p:nvPicPr>
              <p:blipFill>
                <a:blip r:embed="rId654"/>
                <a:stretch>
                  <a:fillRect/>
                </a:stretch>
              </p:blipFill>
              <p:spPr>
                <a:xfrm>
                  <a:off x="4954016" y="7143874"/>
                  <a:ext cx="722520" cy="87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788" name="Ink 787">
                  <a:extLst>
                    <a:ext uri="{FF2B5EF4-FFF2-40B4-BE49-F238E27FC236}">
                      <a16:creationId xmlns:a16="http://schemas.microsoft.com/office/drawing/2014/main" id="{57A3463C-FB9A-B62B-C20C-94FC31AA1E09}"/>
                    </a:ext>
                  </a:extLst>
                </p14:cNvPr>
                <p14:cNvContentPartPr/>
                <p14:nvPr/>
              </p14:nvContentPartPr>
              <p14:xfrm>
                <a:off x="5036816" y="7559314"/>
                <a:ext cx="689760" cy="79560"/>
              </p14:xfrm>
            </p:contentPart>
          </mc:Choice>
          <mc:Fallback xmlns="">
            <p:pic>
              <p:nvPicPr>
                <p:cNvPr id="788" name="Ink 787">
                  <a:extLst>
                    <a:ext uri="{FF2B5EF4-FFF2-40B4-BE49-F238E27FC236}">
                      <a16:creationId xmlns:a16="http://schemas.microsoft.com/office/drawing/2014/main" id="{57A3463C-FB9A-B62B-C20C-94FC31AA1E09}"/>
                    </a:ext>
                  </a:extLst>
                </p:cNvPr>
                <p:cNvPicPr/>
                <p:nvPr/>
              </p:nvPicPr>
              <p:blipFill>
                <a:blip r:embed="rId656"/>
                <a:stretch>
                  <a:fillRect/>
                </a:stretch>
              </p:blipFill>
              <p:spPr>
                <a:xfrm>
                  <a:off x="4973816" y="7181314"/>
                  <a:ext cx="815400" cy="83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789" name="Ink 788">
                  <a:extLst>
                    <a:ext uri="{FF2B5EF4-FFF2-40B4-BE49-F238E27FC236}">
                      <a16:creationId xmlns:a16="http://schemas.microsoft.com/office/drawing/2014/main" id="{8CF06092-F890-277A-7129-B65BD17E0101}"/>
                    </a:ext>
                  </a:extLst>
                </p14:cNvPr>
                <p14:cNvContentPartPr/>
                <p14:nvPr/>
              </p14:nvContentPartPr>
              <p14:xfrm>
                <a:off x="5308256" y="7560754"/>
                <a:ext cx="561960" cy="86400"/>
              </p14:xfrm>
            </p:contentPart>
          </mc:Choice>
          <mc:Fallback xmlns="">
            <p:pic>
              <p:nvPicPr>
                <p:cNvPr id="789" name="Ink 788">
                  <a:extLst>
                    <a:ext uri="{FF2B5EF4-FFF2-40B4-BE49-F238E27FC236}">
                      <a16:creationId xmlns:a16="http://schemas.microsoft.com/office/drawing/2014/main" id="{8CF06092-F890-277A-7129-B65BD17E0101}"/>
                    </a:ext>
                  </a:extLst>
                </p:cNvPr>
                <p:cNvPicPr/>
                <p:nvPr/>
              </p:nvPicPr>
              <p:blipFill>
                <a:blip r:embed="rId658"/>
                <a:stretch>
                  <a:fillRect/>
                </a:stretch>
              </p:blipFill>
              <p:spPr>
                <a:xfrm>
                  <a:off x="5245256" y="7183114"/>
                  <a:ext cx="687600" cy="84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790" name="Ink 789">
                  <a:extLst>
                    <a:ext uri="{FF2B5EF4-FFF2-40B4-BE49-F238E27FC236}">
                      <a16:creationId xmlns:a16="http://schemas.microsoft.com/office/drawing/2014/main" id="{F72B5F91-8D84-C031-3987-1BC56BE533F1}"/>
                    </a:ext>
                  </a:extLst>
                </p14:cNvPr>
                <p14:cNvContentPartPr/>
                <p14:nvPr/>
              </p14:nvContentPartPr>
              <p14:xfrm>
                <a:off x="5449016" y="7583434"/>
                <a:ext cx="577800" cy="146880"/>
              </p14:xfrm>
            </p:contentPart>
          </mc:Choice>
          <mc:Fallback xmlns="">
            <p:pic>
              <p:nvPicPr>
                <p:cNvPr id="790" name="Ink 789">
                  <a:extLst>
                    <a:ext uri="{FF2B5EF4-FFF2-40B4-BE49-F238E27FC236}">
                      <a16:creationId xmlns:a16="http://schemas.microsoft.com/office/drawing/2014/main" id="{F72B5F91-8D84-C031-3987-1BC56BE533F1}"/>
                    </a:ext>
                  </a:extLst>
                </p:cNvPr>
                <p:cNvPicPr/>
                <p:nvPr/>
              </p:nvPicPr>
              <p:blipFill>
                <a:blip r:embed="rId660"/>
                <a:stretch>
                  <a:fillRect/>
                </a:stretch>
              </p:blipFill>
              <p:spPr>
                <a:xfrm>
                  <a:off x="5386376" y="7205434"/>
                  <a:ext cx="703440" cy="90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791" name="Ink 790">
                  <a:extLst>
                    <a:ext uri="{FF2B5EF4-FFF2-40B4-BE49-F238E27FC236}">
                      <a16:creationId xmlns:a16="http://schemas.microsoft.com/office/drawing/2014/main" id="{6B9589C2-45B5-A33C-053B-5D0B470C2AF9}"/>
                    </a:ext>
                  </a:extLst>
                </p14:cNvPr>
                <p14:cNvContentPartPr/>
                <p14:nvPr/>
              </p14:nvContentPartPr>
              <p14:xfrm>
                <a:off x="5538656" y="7638874"/>
                <a:ext cx="5040" cy="2880"/>
              </p14:xfrm>
            </p:contentPart>
          </mc:Choice>
          <mc:Fallback xmlns="">
            <p:pic>
              <p:nvPicPr>
                <p:cNvPr id="791" name="Ink 790">
                  <a:extLst>
                    <a:ext uri="{FF2B5EF4-FFF2-40B4-BE49-F238E27FC236}">
                      <a16:creationId xmlns:a16="http://schemas.microsoft.com/office/drawing/2014/main" id="{6B9589C2-45B5-A33C-053B-5D0B470C2AF9}"/>
                    </a:ext>
                  </a:extLst>
                </p:cNvPr>
                <p:cNvPicPr/>
                <p:nvPr/>
              </p:nvPicPr>
              <p:blipFill>
                <a:blip r:embed="rId662"/>
                <a:stretch>
                  <a:fillRect/>
                </a:stretch>
              </p:blipFill>
              <p:spPr>
                <a:xfrm>
                  <a:off x="5476016" y="7261234"/>
                  <a:ext cx="13068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792" name="Ink 791">
                  <a:extLst>
                    <a:ext uri="{FF2B5EF4-FFF2-40B4-BE49-F238E27FC236}">
                      <a16:creationId xmlns:a16="http://schemas.microsoft.com/office/drawing/2014/main" id="{571558F3-3020-C6F2-24B3-912D85F22B7B}"/>
                    </a:ext>
                  </a:extLst>
                </p14:cNvPr>
                <p14:cNvContentPartPr/>
                <p14:nvPr/>
              </p14:nvContentPartPr>
              <p14:xfrm>
                <a:off x="5602016" y="7616914"/>
                <a:ext cx="446400" cy="141120"/>
              </p14:xfrm>
            </p:contentPart>
          </mc:Choice>
          <mc:Fallback xmlns="">
            <p:pic>
              <p:nvPicPr>
                <p:cNvPr id="792" name="Ink 791">
                  <a:extLst>
                    <a:ext uri="{FF2B5EF4-FFF2-40B4-BE49-F238E27FC236}">
                      <a16:creationId xmlns:a16="http://schemas.microsoft.com/office/drawing/2014/main" id="{571558F3-3020-C6F2-24B3-912D85F22B7B}"/>
                    </a:ext>
                  </a:extLst>
                </p:cNvPr>
                <p:cNvPicPr/>
                <p:nvPr/>
              </p:nvPicPr>
              <p:blipFill>
                <a:blip r:embed="rId664"/>
                <a:stretch>
                  <a:fillRect/>
                </a:stretch>
              </p:blipFill>
              <p:spPr>
                <a:xfrm>
                  <a:off x="5539376" y="7239274"/>
                  <a:ext cx="572040" cy="89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5">
              <p14:nvContentPartPr>
                <p14:cNvPr id="801" name="Ink 800">
                  <a:extLst>
                    <a:ext uri="{FF2B5EF4-FFF2-40B4-BE49-F238E27FC236}">
                      <a16:creationId xmlns:a16="http://schemas.microsoft.com/office/drawing/2014/main" id="{3050DD6D-B352-F781-D9F9-DA8F9610D706}"/>
                    </a:ext>
                  </a:extLst>
                </p14:cNvPr>
                <p14:cNvContentPartPr/>
                <p14:nvPr/>
              </p14:nvContentPartPr>
              <p14:xfrm>
                <a:off x="4891736" y="8587474"/>
                <a:ext cx="48600" cy="78120"/>
              </p14:xfrm>
            </p:contentPart>
          </mc:Choice>
          <mc:Fallback xmlns="">
            <p:pic>
              <p:nvPicPr>
                <p:cNvPr id="801" name="Ink 800">
                  <a:extLst>
                    <a:ext uri="{FF2B5EF4-FFF2-40B4-BE49-F238E27FC236}">
                      <a16:creationId xmlns:a16="http://schemas.microsoft.com/office/drawing/2014/main" id="{3050DD6D-B352-F781-D9F9-DA8F9610D706}"/>
                    </a:ext>
                  </a:extLst>
                </p:cNvPr>
                <p:cNvPicPr/>
                <p:nvPr/>
              </p:nvPicPr>
              <p:blipFill>
                <a:blip r:embed="rId666"/>
                <a:stretch>
                  <a:fillRect/>
                </a:stretch>
              </p:blipFill>
              <p:spPr>
                <a:xfrm>
                  <a:off x="4829096" y="8209474"/>
                  <a:ext cx="174240" cy="83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7">
              <p14:nvContentPartPr>
                <p14:cNvPr id="802" name="Ink 801">
                  <a:extLst>
                    <a:ext uri="{FF2B5EF4-FFF2-40B4-BE49-F238E27FC236}">
                      <a16:creationId xmlns:a16="http://schemas.microsoft.com/office/drawing/2014/main" id="{16CB18A5-909E-F269-727A-EB7A3193D119}"/>
                    </a:ext>
                  </a:extLst>
                </p14:cNvPr>
                <p14:cNvContentPartPr/>
                <p14:nvPr/>
              </p14:nvContentPartPr>
              <p14:xfrm>
                <a:off x="4927016" y="8552914"/>
                <a:ext cx="54360" cy="157320"/>
              </p14:xfrm>
            </p:contentPart>
          </mc:Choice>
          <mc:Fallback xmlns="">
            <p:pic>
              <p:nvPicPr>
                <p:cNvPr id="802" name="Ink 801">
                  <a:extLst>
                    <a:ext uri="{FF2B5EF4-FFF2-40B4-BE49-F238E27FC236}">
                      <a16:creationId xmlns:a16="http://schemas.microsoft.com/office/drawing/2014/main" id="{16CB18A5-909E-F269-727A-EB7A3193D119}"/>
                    </a:ext>
                  </a:extLst>
                </p:cNvPr>
                <p:cNvPicPr/>
                <p:nvPr/>
              </p:nvPicPr>
              <p:blipFill>
                <a:blip r:embed="rId668"/>
                <a:stretch>
                  <a:fillRect/>
                </a:stretch>
              </p:blipFill>
              <p:spPr>
                <a:xfrm>
                  <a:off x="4864376" y="8174914"/>
                  <a:ext cx="180000" cy="9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9">
              <p14:nvContentPartPr>
                <p14:cNvPr id="803" name="Ink 802">
                  <a:extLst>
                    <a:ext uri="{FF2B5EF4-FFF2-40B4-BE49-F238E27FC236}">
                      <a16:creationId xmlns:a16="http://schemas.microsoft.com/office/drawing/2014/main" id="{64C002F0-52DC-196C-1742-B739103B11EE}"/>
                    </a:ext>
                  </a:extLst>
                </p14:cNvPr>
                <p14:cNvContentPartPr/>
                <p14:nvPr/>
              </p14:nvContentPartPr>
              <p14:xfrm>
                <a:off x="4925576" y="8568394"/>
                <a:ext cx="53640" cy="150840"/>
              </p14:xfrm>
            </p:contentPart>
          </mc:Choice>
          <mc:Fallback xmlns="">
            <p:pic>
              <p:nvPicPr>
                <p:cNvPr id="803" name="Ink 802">
                  <a:extLst>
                    <a:ext uri="{FF2B5EF4-FFF2-40B4-BE49-F238E27FC236}">
                      <a16:creationId xmlns:a16="http://schemas.microsoft.com/office/drawing/2014/main" id="{64C002F0-52DC-196C-1742-B739103B11EE}"/>
                    </a:ext>
                  </a:extLst>
                </p:cNvPr>
                <p:cNvPicPr/>
                <p:nvPr/>
              </p:nvPicPr>
              <p:blipFill>
                <a:blip r:embed="rId670"/>
                <a:stretch>
                  <a:fillRect/>
                </a:stretch>
              </p:blipFill>
              <p:spPr>
                <a:xfrm>
                  <a:off x="4862936" y="8190394"/>
                  <a:ext cx="179280" cy="90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1">
              <p14:nvContentPartPr>
                <p14:cNvPr id="804" name="Ink 803">
                  <a:extLst>
                    <a:ext uri="{FF2B5EF4-FFF2-40B4-BE49-F238E27FC236}">
                      <a16:creationId xmlns:a16="http://schemas.microsoft.com/office/drawing/2014/main" id="{481E97D8-1FCB-6685-55FB-2C4225BD6032}"/>
                    </a:ext>
                  </a:extLst>
                </p14:cNvPr>
                <p14:cNvContentPartPr/>
                <p14:nvPr/>
              </p14:nvContentPartPr>
              <p14:xfrm>
                <a:off x="4904336" y="8557234"/>
                <a:ext cx="71280" cy="164520"/>
              </p14:xfrm>
            </p:contentPart>
          </mc:Choice>
          <mc:Fallback xmlns="">
            <p:pic>
              <p:nvPicPr>
                <p:cNvPr id="804" name="Ink 803">
                  <a:extLst>
                    <a:ext uri="{FF2B5EF4-FFF2-40B4-BE49-F238E27FC236}">
                      <a16:creationId xmlns:a16="http://schemas.microsoft.com/office/drawing/2014/main" id="{481E97D8-1FCB-6685-55FB-2C4225BD6032}"/>
                    </a:ext>
                  </a:extLst>
                </p:cNvPr>
                <p:cNvPicPr/>
                <p:nvPr/>
              </p:nvPicPr>
              <p:blipFill>
                <a:blip r:embed="rId672"/>
                <a:stretch>
                  <a:fillRect/>
                </a:stretch>
              </p:blipFill>
              <p:spPr>
                <a:xfrm>
                  <a:off x="4841696" y="8179234"/>
                  <a:ext cx="19692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3">
              <p14:nvContentPartPr>
                <p14:cNvPr id="805" name="Ink 804">
                  <a:extLst>
                    <a:ext uri="{FF2B5EF4-FFF2-40B4-BE49-F238E27FC236}">
                      <a16:creationId xmlns:a16="http://schemas.microsoft.com/office/drawing/2014/main" id="{9FBBD638-9704-A182-81CA-DC1A3512D7E5}"/>
                    </a:ext>
                  </a:extLst>
                </p14:cNvPr>
                <p14:cNvContentPartPr/>
                <p14:nvPr/>
              </p14:nvContentPartPr>
              <p14:xfrm>
                <a:off x="4895696" y="8593234"/>
                <a:ext cx="81720" cy="189720"/>
              </p14:xfrm>
            </p:contentPart>
          </mc:Choice>
          <mc:Fallback xmlns="">
            <p:pic>
              <p:nvPicPr>
                <p:cNvPr id="805" name="Ink 804">
                  <a:extLst>
                    <a:ext uri="{FF2B5EF4-FFF2-40B4-BE49-F238E27FC236}">
                      <a16:creationId xmlns:a16="http://schemas.microsoft.com/office/drawing/2014/main" id="{9FBBD638-9704-A182-81CA-DC1A3512D7E5}"/>
                    </a:ext>
                  </a:extLst>
                </p:cNvPr>
                <p:cNvPicPr/>
                <p:nvPr/>
              </p:nvPicPr>
              <p:blipFill>
                <a:blip r:embed="rId674"/>
                <a:stretch>
                  <a:fillRect/>
                </a:stretch>
              </p:blipFill>
              <p:spPr>
                <a:xfrm>
                  <a:off x="4833056" y="8215234"/>
                  <a:ext cx="20736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5">
              <p14:nvContentPartPr>
                <p14:cNvPr id="806" name="Ink 805">
                  <a:extLst>
                    <a:ext uri="{FF2B5EF4-FFF2-40B4-BE49-F238E27FC236}">
                      <a16:creationId xmlns:a16="http://schemas.microsoft.com/office/drawing/2014/main" id="{9D1F7500-2B93-76DF-48C9-6151A81746C5}"/>
                    </a:ext>
                  </a:extLst>
                </p14:cNvPr>
                <p14:cNvContentPartPr/>
                <p14:nvPr/>
              </p14:nvContentPartPr>
              <p14:xfrm>
                <a:off x="4952936" y="8636434"/>
                <a:ext cx="155880" cy="150120"/>
              </p14:xfrm>
            </p:contentPart>
          </mc:Choice>
          <mc:Fallback xmlns="">
            <p:pic>
              <p:nvPicPr>
                <p:cNvPr id="806" name="Ink 805">
                  <a:extLst>
                    <a:ext uri="{FF2B5EF4-FFF2-40B4-BE49-F238E27FC236}">
                      <a16:creationId xmlns:a16="http://schemas.microsoft.com/office/drawing/2014/main" id="{9D1F7500-2B93-76DF-48C9-6151A81746C5}"/>
                    </a:ext>
                  </a:extLst>
                </p:cNvPr>
                <p:cNvPicPr/>
                <p:nvPr/>
              </p:nvPicPr>
              <p:blipFill>
                <a:blip r:embed="rId676"/>
                <a:stretch>
                  <a:fillRect/>
                </a:stretch>
              </p:blipFill>
              <p:spPr>
                <a:xfrm>
                  <a:off x="4890296" y="8258794"/>
                  <a:ext cx="281520" cy="90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7">
              <p14:nvContentPartPr>
                <p14:cNvPr id="807" name="Ink 806">
                  <a:extLst>
                    <a:ext uri="{FF2B5EF4-FFF2-40B4-BE49-F238E27FC236}">
                      <a16:creationId xmlns:a16="http://schemas.microsoft.com/office/drawing/2014/main" id="{7471E499-4F9F-4D09-7BB6-32FBABCCCC35}"/>
                    </a:ext>
                  </a:extLst>
                </p14:cNvPr>
                <p14:cNvContentPartPr/>
                <p14:nvPr/>
              </p14:nvContentPartPr>
              <p14:xfrm>
                <a:off x="4966256" y="8665594"/>
                <a:ext cx="174240" cy="118080"/>
              </p14:xfrm>
            </p:contentPart>
          </mc:Choice>
          <mc:Fallback xmlns="">
            <p:pic>
              <p:nvPicPr>
                <p:cNvPr id="807" name="Ink 806">
                  <a:extLst>
                    <a:ext uri="{FF2B5EF4-FFF2-40B4-BE49-F238E27FC236}">
                      <a16:creationId xmlns:a16="http://schemas.microsoft.com/office/drawing/2014/main" id="{7471E499-4F9F-4D09-7BB6-32FBABCCCC35}"/>
                    </a:ext>
                  </a:extLst>
                </p:cNvPr>
                <p:cNvPicPr/>
                <p:nvPr/>
              </p:nvPicPr>
              <p:blipFill>
                <a:blip r:embed="rId678"/>
                <a:stretch>
                  <a:fillRect/>
                </a:stretch>
              </p:blipFill>
              <p:spPr>
                <a:xfrm>
                  <a:off x="4903616" y="8287594"/>
                  <a:ext cx="29988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9">
              <p14:nvContentPartPr>
                <p14:cNvPr id="808" name="Ink 807">
                  <a:extLst>
                    <a:ext uri="{FF2B5EF4-FFF2-40B4-BE49-F238E27FC236}">
                      <a16:creationId xmlns:a16="http://schemas.microsoft.com/office/drawing/2014/main" id="{3B6CB0EC-8B44-B94F-6CBC-367A7290A98D}"/>
                    </a:ext>
                  </a:extLst>
                </p14:cNvPr>
                <p14:cNvContentPartPr/>
                <p14:nvPr/>
              </p14:nvContentPartPr>
              <p14:xfrm>
                <a:off x="4909736" y="8701594"/>
                <a:ext cx="236160" cy="98640"/>
              </p14:xfrm>
            </p:contentPart>
          </mc:Choice>
          <mc:Fallback xmlns="">
            <p:pic>
              <p:nvPicPr>
                <p:cNvPr id="808" name="Ink 807">
                  <a:extLst>
                    <a:ext uri="{FF2B5EF4-FFF2-40B4-BE49-F238E27FC236}">
                      <a16:creationId xmlns:a16="http://schemas.microsoft.com/office/drawing/2014/main" id="{3B6CB0EC-8B44-B94F-6CBC-367A7290A98D}"/>
                    </a:ext>
                  </a:extLst>
                </p:cNvPr>
                <p:cNvPicPr/>
                <p:nvPr/>
              </p:nvPicPr>
              <p:blipFill>
                <a:blip r:embed="rId680"/>
                <a:stretch>
                  <a:fillRect/>
                </a:stretch>
              </p:blipFill>
              <p:spPr>
                <a:xfrm>
                  <a:off x="4846736" y="8323594"/>
                  <a:ext cx="361800" cy="854280"/>
                </a:xfrm>
                <a:prstGeom prst="rect">
                  <a:avLst/>
                </a:prstGeom>
              </p:spPr>
            </p:pic>
          </mc:Fallback>
        </mc:AlternateContent>
      </p:grpSp>
      <p:grpSp>
        <p:nvGrpSpPr>
          <p:cNvPr id="829" name="Group 828">
            <a:extLst>
              <a:ext uri="{FF2B5EF4-FFF2-40B4-BE49-F238E27FC236}">
                <a16:creationId xmlns:a16="http://schemas.microsoft.com/office/drawing/2014/main" id="{A59DC8FF-356D-146A-3EFF-5E1E584F1A8F}"/>
              </a:ext>
            </a:extLst>
          </p:cNvPr>
          <p:cNvGrpSpPr/>
          <p:nvPr/>
        </p:nvGrpSpPr>
        <p:grpSpPr>
          <a:xfrm>
            <a:off x="2228456" y="7593154"/>
            <a:ext cx="572400" cy="1263600"/>
            <a:chOff x="2228456" y="7593154"/>
            <a:chExt cx="572400" cy="1263600"/>
          </a:xfrm>
        </p:grpSpPr>
        <mc:AlternateContent xmlns:mc="http://schemas.openxmlformats.org/markup-compatibility/2006" xmlns:p14="http://schemas.microsoft.com/office/powerpoint/2010/main" xmlns:aink="http://schemas.microsoft.com/office/drawing/2016/ink">
          <mc:Choice Requires="p14 aink">
            <p:contentPart p14:bwMode="auto" r:id="rId681">
              <p14:nvContentPartPr>
                <p14:cNvPr id="810" name="Ink 809">
                  <a:extLst>
                    <a:ext uri="{FF2B5EF4-FFF2-40B4-BE49-F238E27FC236}">
                      <a16:creationId xmlns:a16="http://schemas.microsoft.com/office/drawing/2014/main" id="{817DD851-5398-E19C-E9F8-C3FE49D4E496}"/>
                    </a:ext>
                  </a:extLst>
                </p14:cNvPr>
                <p14:cNvContentPartPr/>
                <p14:nvPr/>
              </p14:nvContentPartPr>
              <p14:xfrm>
                <a:off x="2467136" y="8478754"/>
                <a:ext cx="174960" cy="211320"/>
              </p14:xfrm>
            </p:contentPart>
          </mc:Choice>
          <mc:Fallback xmlns="">
            <p:pic>
              <p:nvPicPr>
                <p:cNvPr id="810" name="Ink 809">
                  <a:extLst>
                    <a:ext uri="{FF2B5EF4-FFF2-40B4-BE49-F238E27FC236}">
                      <a16:creationId xmlns:a16="http://schemas.microsoft.com/office/drawing/2014/main" id="{817DD851-5398-E19C-E9F8-C3FE49D4E496}"/>
                    </a:ext>
                  </a:extLst>
                </p:cNvPr>
                <p:cNvPicPr/>
                <p:nvPr/>
              </p:nvPicPr>
              <p:blipFill>
                <a:blip r:embed="rId682"/>
                <a:stretch>
                  <a:fillRect/>
                </a:stretch>
              </p:blipFill>
              <p:spPr>
                <a:xfrm>
                  <a:off x="2404136" y="8101114"/>
                  <a:ext cx="30060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3">
              <p14:nvContentPartPr>
                <p14:cNvPr id="811" name="Ink 810">
                  <a:extLst>
                    <a:ext uri="{FF2B5EF4-FFF2-40B4-BE49-F238E27FC236}">
                      <a16:creationId xmlns:a16="http://schemas.microsoft.com/office/drawing/2014/main" id="{3917FEFF-388A-0575-2209-425121EB4033}"/>
                    </a:ext>
                  </a:extLst>
                </p14:cNvPr>
                <p14:cNvContentPartPr/>
                <p14:nvPr/>
              </p14:nvContentPartPr>
              <p14:xfrm>
                <a:off x="2508896" y="8475154"/>
                <a:ext cx="128520" cy="222120"/>
              </p14:xfrm>
            </p:contentPart>
          </mc:Choice>
          <mc:Fallback xmlns="">
            <p:pic>
              <p:nvPicPr>
                <p:cNvPr id="811" name="Ink 810">
                  <a:extLst>
                    <a:ext uri="{FF2B5EF4-FFF2-40B4-BE49-F238E27FC236}">
                      <a16:creationId xmlns:a16="http://schemas.microsoft.com/office/drawing/2014/main" id="{3917FEFF-388A-0575-2209-425121EB4033}"/>
                    </a:ext>
                  </a:extLst>
                </p:cNvPr>
                <p:cNvPicPr/>
                <p:nvPr/>
              </p:nvPicPr>
              <p:blipFill>
                <a:blip r:embed="rId684"/>
                <a:stretch>
                  <a:fillRect/>
                </a:stretch>
              </p:blipFill>
              <p:spPr>
                <a:xfrm>
                  <a:off x="2445896" y="8097514"/>
                  <a:ext cx="25416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5">
              <p14:nvContentPartPr>
                <p14:cNvPr id="812" name="Ink 811">
                  <a:extLst>
                    <a:ext uri="{FF2B5EF4-FFF2-40B4-BE49-F238E27FC236}">
                      <a16:creationId xmlns:a16="http://schemas.microsoft.com/office/drawing/2014/main" id="{3D9EA62C-7B02-E016-B475-E77D3C5016D7}"/>
                    </a:ext>
                  </a:extLst>
                </p14:cNvPr>
                <p14:cNvContentPartPr/>
                <p14:nvPr/>
              </p14:nvContentPartPr>
              <p14:xfrm>
                <a:off x="2540216" y="8471554"/>
                <a:ext cx="110880" cy="208440"/>
              </p14:xfrm>
            </p:contentPart>
          </mc:Choice>
          <mc:Fallback xmlns="">
            <p:pic>
              <p:nvPicPr>
                <p:cNvPr id="812" name="Ink 811">
                  <a:extLst>
                    <a:ext uri="{FF2B5EF4-FFF2-40B4-BE49-F238E27FC236}">
                      <a16:creationId xmlns:a16="http://schemas.microsoft.com/office/drawing/2014/main" id="{3D9EA62C-7B02-E016-B475-E77D3C5016D7}"/>
                    </a:ext>
                  </a:extLst>
                </p:cNvPr>
                <p:cNvPicPr/>
                <p:nvPr/>
              </p:nvPicPr>
              <p:blipFill>
                <a:blip r:embed="rId686"/>
                <a:stretch>
                  <a:fillRect/>
                </a:stretch>
              </p:blipFill>
              <p:spPr>
                <a:xfrm>
                  <a:off x="2477576" y="8093554"/>
                  <a:ext cx="23652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7">
              <p14:nvContentPartPr>
                <p14:cNvPr id="813" name="Ink 812">
                  <a:extLst>
                    <a:ext uri="{FF2B5EF4-FFF2-40B4-BE49-F238E27FC236}">
                      <a16:creationId xmlns:a16="http://schemas.microsoft.com/office/drawing/2014/main" id="{C12FA409-65CD-9053-D73F-7D53A65B95BE}"/>
                    </a:ext>
                  </a:extLst>
                </p14:cNvPr>
                <p14:cNvContentPartPr/>
                <p14:nvPr/>
              </p14:nvContentPartPr>
              <p14:xfrm>
                <a:off x="2393336" y="8501434"/>
                <a:ext cx="272520" cy="283680"/>
              </p14:xfrm>
            </p:contentPart>
          </mc:Choice>
          <mc:Fallback xmlns="">
            <p:pic>
              <p:nvPicPr>
                <p:cNvPr id="813" name="Ink 812">
                  <a:extLst>
                    <a:ext uri="{FF2B5EF4-FFF2-40B4-BE49-F238E27FC236}">
                      <a16:creationId xmlns:a16="http://schemas.microsoft.com/office/drawing/2014/main" id="{C12FA409-65CD-9053-D73F-7D53A65B95BE}"/>
                    </a:ext>
                  </a:extLst>
                </p:cNvPr>
                <p:cNvPicPr/>
                <p:nvPr/>
              </p:nvPicPr>
              <p:blipFill>
                <a:blip r:embed="rId688"/>
                <a:stretch>
                  <a:fillRect/>
                </a:stretch>
              </p:blipFill>
              <p:spPr>
                <a:xfrm>
                  <a:off x="2330696" y="8123794"/>
                  <a:ext cx="398160" cy="103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9">
              <p14:nvContentPartPr>
                <p14:cNvPr id="814" name="Ink 813">
                  <a:extLst>
                    <a:ext uri="{FF2B5EF4-FFF2-40B4-BE49-F238E27FC236}">
                      <a16:creationId xmlns:a16="http://schemas.microsoft.com/office/drawing/2014/main" id="{659A31C2-0097-F1F6-1FB6-115690FB2446}"/>
                    </a:ext>
                  </a:extLst>
                </p14:cNvPr>
                <p14:cNvContentPartPr/>
                <p14:nvPr/>
              </p14:nvContentPartPr>
              <p14:xfrm>
                <a:off x="2477576" y="8468674"/>
                <a:ext cx="217800" cy="321840"/>
              </p14:xfrm>
            </p:contentPart>
          </mc:Choice>
          <mc:Fallback xmlns="">
            <p:pic>
              <p:nvPicPr>
                <p:cNvPr id="814" name="Ink 813">
                  <a:extLst>
                    <a:ext uri="{FF2B5EF4-FFF2-40B4-BE49-F238E27FC236}">
                      <a16:creationId xmlns:a16="http://schemas.microsoft.com/office/drawing/2014/main" id="{659A31C2-0097-F1F6-1FB6-115690FB2446}"/>
                    </a:ext>
                  </a:extLst>
                </p:cNvPr>
                <p:cNvPicPr/>
                <p:nvPr/>
              </p:nvPicPr>
              <p:blipFill>
                <a:blip r:embed="rId690"/>
                <a:stretch>
                  <a:fillRect/>
                </a:stretch>
              </p:blipFill>
              <p:spPr>
                <a:xfrm>
                  <a:off x="2414936" y="8090674"/>
                  <a:ext cx="343440" cy="107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1">
              <p14:nvContentPartPr>
                <p14:cNvPr id="815" name="Ink 814">
                  <a:extLst>
                    <a:ext uri="{FF2B5EF4-FFF2-40B4-BE49-F238E27FC236}">
                      <a16:creationId xmlns:a16="http://schemas.microsoft.com/office/drawing/2014/main" id="{E5809AB2-862E-0C12-9ED5-119C8AE90C36}"/>
                    </a:ext>
                  </a:extLst>
                </p14:cNvPr>
                <p14:cNvContentPartPr/>
                <p14:nvPr/>
              </p14:nvContentPartPr>
              <p14:xfrm>
                <a:off x="2228456" y="8561194"/>
                <a:ext cx="401760" cy="247680"/>
              </p14:xfrm>
            </p:contentPart>
          </mc:Choice>
          <mc:Fallback xmlns="">
            <p:pic>
              <p:nvPicPr>
                <p:cNvPr id="815" name="Ink 814">
                  <a:extLst>
                    <a:ext uri="{FF2B5EF4-FFF2-40B4-BE49-F238E27FC236}">
                      <a16:creationId xmlns:a16="http://schemas.microsoft.com/office/drawing/2014/main" id="{E5809AB2-862E-0C12-9ED5-119C8AE90C36}"/>
                    </a:ext>
                  </a:extLst>
                </p:cNvPr>
                <p:cNvPicPr/>
                <p:nvPr/>
              </p:nvPicPr>
              <p:blipFill>
                <a:blip r:embed="rId692"/>
                <a:stretch>
                  <a:fillRect/>
                </a:stretch>
              </p:blipFill>
              <p:spPr>
                <a:xfrm>
                  <a:off x="2165456" y="8183194"/>
                  <a:ext cx="527400" cy="100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3">
              <p14:nvContentPartPr>
                <p14:cNvPr id="816" name="Ink 815">
                  <a:extLst>
                    <a:ext uri="{FF2B5EF4-FFF2-40B4-BE49-F238E27FC236}">
                      <a16:creationId xmlns:a16="http://schemas.microsoft.com/office/drawing/2014/main" id="{97290017-F6FF-B32F-BC8C-1DE0245B579F}"/>
                    </a:ext>
                  </a:extLst>
                </p14:cNvPr>
                <p14:cNvContentPartPr/>
                <p14:nvPr/>
              </p14:nvContentPartPr>
              <p14:xfrm>
                <a:off x="2410256" y="8485594"/>
                <a:ext cx="243000" cy="296640"/>
              </p14:xfrm>
            </p:contentPart>
          </mc:Choice>
          <mc:Fallback xmlns="">
            <p:pic>
              <p:nvPicPr>
                <p:cNvPr id="816" name="Ink 815">
                  <a:extLst>
                    <a:ext uri="{FF2B5EF4-FFF2-40B4-BE49-F238E27FC236}">
                      <a16:creationId xmlns:a16="http://schemas.microsoft.com/office/drawing/2014/main" id="{97290017-F6FF-B32F-BC8C-1DE0245B579F}"/>
                    </a:ext>
                  </a:extLst>
                </p:cNvPr>
                <p:cNvPicPr/>
                <p:nvPr/>
              </p:nvPicPr>
              <p:blipFill>
                <a:blip r:embed="rId694"/>
                <a:stretch>
                  <a:fillRect/>
                </a:stretch>
              </p:blipFill>
              <p:spPr>
                <a:xfrm>
                  <a:off x="2347616" y="8107954"/>
                  <a:ext cx="368640" cy="105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5">
              <p14:nvContentPartPr>
                <p14:cNvPr id="817" name="Ink 816">
                  <a:extLst>
                    <a:ext uri="{FF2B5EF4-FFF2-40B4-BE49-F238E27FC236}">
                      <a16:creationId xmlns:a16="http://schemas.microsoft.com/office/drawing/2014/main" id="{DE197AA1-8D44-FB1F-9BBA-A47B6F7E30D8}"/>
                    </a:ext>
                  </a:extLst>
                </p14:cNvPr>
                <p14:cNvContentPartPr/>
                <p14:nvPr/>
              </p14:nvContentPartPr>
              <p14:xfrm>
                <a:off x="2296496" y="8658394"/>
                <a:ext cx="269640" cy="160200"/>
              </p14:xfrm>
            </p:contentPart>
          </mc:Choice>
          <mc:Fallback xmlns="">
            <p:pic>
              <p:nvPicPr>
                <p:cNvPr id="817" name="Ink 816">
                  <a:extLst>
                    <a:ext uri="{FF2B5EF4-FFF2-40B4-BE49-F238E27FC236}">
                      <a16:creationId xmlns:a16="http://schemas.microsoft.com/office/drawing/2014/main" id="{DE197AA1-8D44-FB1F-9BBA-A47B6F7E30D8}"/>
                    </a:ext>
                  </a:extLst>
                </p:cNvPr>
                <p:cNvPicPr/>
                <p:nvPr/>
              </p:nvPicPr>
              <p:blipFill>
                <a:blip r:embed="rId696"/>
                <a:stretch>
                  <a:fillRect/>
                </a:stretch>
              </p:blipFill>
              <p:spPr>
                <a:xfrm>
                  <a:off x="2233496" y="8280754"/>
                  <a:ext cx="395280" cy="91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7">
              <p14:nvContentPartPr>
                <p14:cNvPr id="818" name="Ink 817">
                  <a:extLst>
                    <a:ext uri="{FF2B5EF4-FFF2-40B4-BE49-F238E27FC236}">
                      <a16:creationId xmlns:a16="http://schemas.microsoft.com/office/drawing/2014/main" id="{89673C59-2567-376C-59E3-071E90806EE8}"/>
                    </a:ext>
                  </a:extLst>
                </p14:cNvPr>
                <p14:cNvContentPartPr/>
                <p14:nvPr/>
              </p14:nvContentPartPr>
              <p14:xfrm>
                <a:off x="2643536" y="8487034"/>
                <a:ext cx="720" cy="720"/>
              </p14:xfrm>
            </p:contentPart>
          </mc:Choice>
          <mc:Fallback xmlns="">
            <p:pic>
              <p:nvPicPr>
                <p:cNvPr id="818" name="Ink 817">
                  <a:extLst>
                    <a:ext uri="{FF2B5EF4-FFF2-40B4-BE49-F238E27FC236}">
                      <a16:creationId xmlns:a16="http://schemas.microsoft.com/office/drawing/2014/main" id="{89673C59-2567-376C-59E3-071E90806EE8}"/>
                    </a:ext>
                  </a:extLst>
                </p:cNvPr>
                <p:cNvPicPr/>
                <p:nvPr/>
              </p:nvPicPr>
              <p:blipFill>
                <a:blip r:embed="rId698"/>
                <a:stretch>
                  <a:fillRect/>
                </a:stretch>
              </p:blipFill>
              <p:spPr>
                <a:xfrm>
                  <a:off x="2580896" y="8109394"/>
                  <a:ext cx="126360" cy="75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9">
              <p14:nvContentPartPr>
                <p14:cNvPr id="819" name="Ink 818">
                  <a:extLst>
                    <a:ext uri="{FF2B5EF4-FFF2-40B4-BE49-F238E27FC236}">
                      <a16:creationId xmlns:a16="http://schemas.microsoft.com/office/drawing/2014/main" id="{6E8467DA-50A3-D7FC-E95D-E30269E0724E}"/>
                    </a:ext>
                  </a:extLst>
                </p14:cNvPr>
                <p14:cNvContentPartPr/>
                <p14:nvPr/>
              </p14:nvContentPartPr>
              <p14:xfrm>
                <a:off x="2653616" y="8466154"/>
                <a:ext cx="1440" cy="2160"/>
              </p14:xfrm>
            </p:contentPart>
          </mc:Choice>
          <mc:Fallback xmlns="">
            <p:pic>
              <p:nvPicPr>
                <p:cNvPr id="819" name="Ink 818">
                  <a:extLst>
                    <a:ext uri="{FF2B5EF4-FFF2-40B4-BE49-F238E27FC236}">
                      <a16:creationId xmlns:a16="http://schemas.microsoft.com/office/drawing/2014/main" id="{6E8467DA-50A3-D7FC-E95D-E30269E0724E}"/>
                    </a:ext>
                  </a:extLst>
                </p:cNvPr>
                <p:cNvPicPr/>
                <p:nvPr/>
              </p:nvPicPr>
              <p:blipFill>
                <a:blip r:embed="rId698"/>
                <a:stretch>
                  <a:fillRect/>
                </a:stretch>
              </p:blipFill>
              <p:spPr>
                <a:xfrm>
                  <a:off x="2590976" y="8088154"/>
                  <a:ext cx="12708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820" name="Ink 819">
                  <a:extLst>
                    <a:ext uri="{FF2B5EF4-FFF2-40B4-BE49-F238E27FC236}">
                      <a16:creationId xmlns:a16="http://schemas.microsoft.com/office/drawing/2014/main" id="{06772067-6974-354B-AC6A-84094EE49572}"/>
                    </a:ext>
                  </a:extLst>
                </p14:cNvPr>
                <p14:cNvContentPartPr/>
                <p14:nvPr/>
              </p14:nvContentPartPr>
              <p14:xfrm>
                <a:off x="2491256" y="8440954"/>
                <a:ext cx="171360" cy="313200"/>
              </p14:xfrm>
            </p:contentPart>
          </mc:Choice>
          <mc:Fallback xmlns="">
            <p:pic>
              <p:nvPicPr>
                <p:cNvPr id="820" name="Ink 819">
                  <a:extLst>
                    <a:ext uri="{FF2B5EF4-FFF2-40B4-BE49-F238E27FC236}">
                      <a16:creationId xmlns:a16="http://schemas.microsoft.com/office/drawing/2014/main" id="{06772067-6974-354B-AC6A-84094EE49572}"/>
                    </a:ext>
                  </a:extLst>
                </p:cNvPr>
                <p:cNvPicPr/>
                <p:nvPr/>
              </p:nvPicPr>
              <p:blipFill>
                <a:blip r:embed="rId701"/>
                <a:stretch>
                  <a:fillRect/>
                </a:stretch>
              </p:blipFill>
              <p:spPr>
                <a:xfrm>
                  <a:off x="2428256" y="8062954"/>
                  <a:ext cx="297000" cy="106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821" name="Ink 820">
                  <a:extLst>
                    <a:ext uri="{FF2B5EF4-FFF2-40B4-BE49-F238E27FC236}">
                      <a16:creationId xmlns:a16="http://schemas.microsoft.com/office/drawing/2014/main" id="{8A27A7F3-5820-C92C-C815-F6F98C410124}"/>
                    </a:ext>
                  </a:extLst>
                </p14:cNvPr>
                <p14:cNvContentPartPr/>
                <p14:nvPr/>
              </p14:nvContentPartPr>
              <p14:xfrm>
                <a:off x="2229176" y="8622394"/>
                <a:ext cx="362520" cy="234360"/>
              </p14:xfrm>
            </p:contentPart>
          </mc:Choice>
          <mc:Fallback xmlns="">
            <p:pic>
              <p:nvPicPr>
                <p:cNvPr id="821" name="Ink 820">
                  <a:extLst>
                    <a:ext uri="{FF2B5EF4-FFF2-40B4-BE49-F238E27FC236}">
                      <a16:creationId xmlns:a16="http://schemas.microsoft.com/office/drawing/2014/main" id="{8A27A7F3-5820-C92C-C815-F6F98C410124}"/>
                    </a:ext>
                  </a:extLst>
                </p:cNvPr>
                <p:cNvPicPr/>
                <p:nvPr/>
              </p:nvPicPr>
              <p:blipFill>
                <a:blip r:embed="rId703"/>
                <a:stretch>
                  <a:fillRect/>
                </a:stretch>
              </p:blipFill>
              <p:spPr>
                <a:xfrm>
                  <a:off x="2166536" y="8244754"/>
                  <a:ext cx="488160" cy="9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822" name="Ink 821">
                  <a:extLst>
                    <a:ext uri="{FF2B5EF4-FFF2-40B4-BE49-F238E27FC236}">
                      <a16:creationId xmlns:a16="http://schemas.microsoft.com/office/drawing/2014/main" id="{AC7B5950-D08C-3ED6-B84A-C7472398BF04}"/>
                    </a:ext>
                  </a:extLst>
                </p14:cNvPr>
                <p14:cNvContentPartPr/>
                <p14:nvPr/>
              </p14:nvContentPartPr>
              <p14:xfrm>
                <a:off x="2627696" y="8426914"/>
                <a:ext cx="62640" cy="149760"/>
              </p14:xfrm>
            </p:contentPart>
          </mc:Choice>
          <mc:Fallback xmlns="">
            <p:pic>
              <p:nvPicPr>
                <p:cNvPr id="822" name="Ink 821">
                  <a:extLst>
                    <a:ext uri="{FF2B5EF4-FFF2-40B4-BE49-F238E27FC236}">
                      <a16:creationId xmlns:a16="http://schemas.microsoft.com/office/drawing/2014/main" id="{AC7B5950-D08C-3ED6-B84A-C7472398BF04}"/>
                    </a:ext>
                  </a:extLst>
                </p:cNvPr>
                <p:cNvPicPr/>
                <p:nvPr/>
              </p:nvPicPr>
              <p:blipFill>
                <a:blip r:embed="rId705"/>
                <a:stretch>
                  <a:fillRect/>
                </a:stretch>
              </p:blipFill>
              <p:spPr>
                <a:xfrm>
                  <a:off x="2565056" y="8048914"/>
                  <a:ext cx="188280" cy="90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824" name="Ink 823">
                  <a:extLst>
                    <a:ext uri="{FF2B5EF4-FFF2-40B4-BE49-F238E27FC236}">
                      <a16:creationId xmlns:a16="http://schemas.microsoft.com/office/drawing/2014/main" id="{2BE1106D-4E46-F297-3E98-D3DD69E4A7FE}"/>
                    </a:ext>
                  </a:extLst>
                </p14:cNvPr>
                <p14:cNvContentPartPr/>
                <p14:nvPr/>
              </p14:nvContentPartPr>
              <p14:xfrm>
                <a:off x="2598176" y="7593154"/>
                <a:ext cx="191880" cy="246240"/>
              </p14:xfrm>
            </p:contentPart>
          </mc:Choice>
          <mc:Fallback xmlns="">
            <p:pic>
              <p:nvPicPr>
                <p:cNvPr id="824" name="Ink 823">
                  <a:extLst>
                    <a:ext uri="{FF2B5EF4-FFF2-40B4-BE49-F238E27FC236}">
                      <a16:creationId xmlns:a16="http://schemas.microsoft.com/office/drawing/2014/main" id="{2BE1106D-4E46-F297-3E98-D3DD69E4A7FE}"/>
                    </a:ext>
                  </a:extLst>
                </p:cNvPr>
                <p:cNvPicPr/>
                <p:nvPr/>
              </p:nvPicPr>
              <p:blipFill>
                <a:blip r:embed="rId707"/>
                <a:stretch>
                  <a:fillRect/>
                </a:stretch>
              </p:blipFill>
              <p:spPr>
                <a:xfrm>
                  <a:off x="2535176" y="7215154"/>
                  <a:ext cx="317520" cy="100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825" name="Ink 824">
                  <a:extLst>
                    <a:ext uri="{FF2B5EF4-FFF2-40B4-BE49-F238E27FC236}">
                      <a16:creationId xmlns:a16="http://schemas.microsoft.com/office/drawing/2014/main" id="{B9D9368D-8AD3-BA26-2335-A84753F4A0DE}"/>
                    </a:ext>
                  </a:extLst>
                </p14:cNvPr>
                <p14:cNvContentPartPr/>
                <p14:nvPr/>
              </p14:nvContentPartPr>
              <p14:xfrm>
                <a:off x="2642816" y="7614034"/>
                <a:ext cx="118800" cy="236520"/>
              </p14:xfrm>
            </p:contentPart>
          </mc:Choice>
          <mc:Fallback xmlns="">
            <p:pic>
              <p:nvPicPr>
                <p:cNvPr id="825" name="Ink 824">
                  <a:extLst>
                    <a:ext uri="{FF2B5EF4-FFF2-40B4-BE49-F238E27FC236}">
                      <a16:creationId xmlns:a16="http://schemas.microsoft.com/office/drawing/2014/main" id="{B9D9368D-8AD3-BA26-2335-A84753F4A0DE}"/>
                    </a:ext>
                  </a:extLst>
                </p:cNvPr>
                <p:cNvPicPr/>
                <p:nvPr/>
              </p:nvPicPr>
              <p:blipFill>
                <a:blip r:embed="rId709"/>
                <a:stretch>
                  <a:fillRect/>
                </a:stretch>
              </p:blipFill>
              <p:spPr>
                <a:xfrm>
                  <a:off x="2580176" y="7236034"/>
                  <a:ext cx="24444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826" name="Ink 825">
                  <a:extLst>
                    <a:ext uri="{FF2B5EF4-FFF2-40B4-BE49-F238E27FC236}">
                      <a16:creationId xmlns:a16="http://schemas.microsoft.com/office/drawing/2014/main" id="{B107B023-FC54-A067-6719-5CC4AC762B67}"/>
                    </a:ext>
                  </a:extLst>
                </p14:cNvPr>
                <p14:cNvContentPartPr/>
                <p14:nvPr/>
              </p14:nvContentPartPr>
              <p14:xfrm>
                <a:off x="2638136" y="7641394"/>
                <a:ext cx="151200" cy="261360"/>
              </p14:xfrm>
            </p:contentPart>
          </mc:Choice>
          <mc:Fallback xmlns="">
            <p:pic>
              <p:nvPicPr>
                <p:cNvPr id="826" name="Ink 825">
                  <a:extLst>
                    <a:ext uri="{FF2B5EF4-FFF2-40B4-BE49-F238E27FC236}">
                      <a16:creationId xmlns:a16="http://schemas.microsoft.com/office/drawing/2014/main" id="{B107B023-FC54-A067-6719-5CC4AC762B67}"/>
                    </a:ext>
                  </a:extLst>
                </p:cNvPr>
                <p:cNvPicPr/>
                <p:nvPr/>
              </p:nvPicPr>
              <p:blipFill>
                <a:blip r:embed="rId711"/>
                <a:stretch>
                  <a:fillRect/>
                </a:stretch>
              </p:blipFill>
              <p:spPr>
                <a:xfrm>
                  <a:off x="2575136" y="7263754"/>
                  <a:ext cx="276840" cy="101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2">
              <p14:nvContentPartPr>
                <p14:cNvPr id="827" name="Ink 826">
                  <a:extLst>
                    <a:ext uri="{FF2B5EF4-FFF2-40B4-BE49-F238E27FC236}">
                      <a16:creationId xmlns:a16="http://schemas.microsoft.com/office/drawing/2014/main" id="{9E6A1EB2-D4F5-1141-2EF9-DFE0356F1960}"/>
                    </a:ext>
                  </a:extLst>
                </p14:cNvPr>
                <p14:cNvContentPartPr/>
                <p14:nvPr/>
              </p14:nvContentPartPr>
              <p14:xfrm>
                <a:off x="2702576" y="7647154"/>
                <a:ext cx="98280" cy="264240"/>
              </p14:xfrm>
            </p:contentPart>
          </mc:Choice>
          <mc:Fallback xmlns="">
            <p:pic>
              <p:nvPicPr>
                <p:cNvPr id="827" name="Ink 826">
                  <a:extLst>
                    <a:ext uri="{FF2B5EF4-FFF2-40B4-BE49-F238E27FC236}">
                      <a16:creationId xmlns:a16="http://schemas.microsoft.com/office/drawing/2014/main" id="{9E6A1EB2-D4F5-1141-2EF9-DFE0356F1960}"/>
                    </a:ext>
                  </a:extLst>
                </p:cNvPr>
                <p:cNvPicPr/>
                <p:nvPr/>
              </p:nvPicPr>
              <p:blipFill>
                <a:blip r:embed="rId713"/>
                <a:stretch>
                  <a:fillRect/>
                </a:stretch>
              </p:blipFill>
              <p:spPr>
                <a:xfrm>
                  <a:off x="2639576" y="7269514"/>
                  <a:ext cx="22392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4">
              <p14:nvContentPartPr>
                <p14:cNvPr id="828" name="Ink 827">
                  <a:extLst>
                    <a:ext uri="{FF2B5EF4-FFF2-40B4-BE49-F238E27FC236}">
                      <a16:creationId xmlns:a16="http://schemas.microsoft.com/office/drawing/2014/main" id="{FA120368-2F11-E30C-ABC8-14BEF31C96B2}"/>
                    </a:ext>
                  </a:extLst>
                </p14:cNvPr>
                <p14:cNvContentPartPr/>
                <p14:nvPr/>
              </p14:nvContentPartPr>
              <p14:xfrm>
                <a:off x="2716976" y="7662634"/>
                <a:ext cx="83160" cy="227520"/>
              </p14:xfrm>
            </p:contentPart>
          </mc:Choice>
          <mc:Fallback xmlns="">
            <p:pic>
              <p:nvPicPr>
                <p:cNvPr id="828" name="Ink 827">
                  <a:extLst>
                    <a:ext uri="{FF2B5EF4-FFF2-40B4-BE49-F238E27FC236}">
                      <a16:creationId xmlns:a16="http://schemas.microsoft.com/office/drawing/2014/main" id="{FA120368-2F11-E30C-ABC8-14BEF31C96B2}"/>
                    </a:ext>
                  </a:extLst>
                </p:cNvPr>
                <p:cNvPicPr/>
                <p:nvPr/>
              </p:nvPicPr>
              <p:blipFill>
                <a:blip r:embed="rId715"/>
                <a:stretch>
                  <a:fillRect/>
                </a:stretch>
              </p:blipFill>
              <p:spPr>
                <a:xfrm>
                  <a:off x="2654336" y="7284994"/>
                  <a:ext cx="208800" cy="983160"/>
                </a:xfrm>
                <a:prstGeom prst="rect">
                  <a:avLst/>
                </a:prstGeom>
              </p:spPr>
            </p:pic>
          </mc:Fallback>
        </mc:AlternateContent>
      </p:grpSp>
      <p:grpSp>
        <p:nvGrpSpPr>
          <p:cNvPr id="838" name="Group 837">
            <a:extLst>
              <a:ext uri="{FF2B5EF4-FFF2-40B4-BE49-F238E27FC236}">
                <a16:creationId xmlns:a16="http://schemas.microsoft.com/office/drawing/2014/main" id="{740B3119-6A4A-7116-8AE2-E7FD9BAEFAB9}"/>
              </a:ext>
            </a:extLst>
          </p:cNvPr>
          <p:cNvGrpSpPr/>
          <p:nvPr/>
        </p:nvGrpSpPr>
        <p:grpSpPr>
          <a:xfrm>
            <a:off x="2876986" y="2804383"/>
            <a:ext cx="264284" cy="217224"/>
            <a:chOff x="2876986" y="2804383"/>
            <a:chExt cx="264284" cy="217224"/>
          </a:xfrm>
        </p:grpSpPr>
        <mc:AlternateContent xmlns:mc="http://schemas.openxmlformats.org/markup-compatibility/2006" xmlns:p14="http://schemas.microsoft.com/office/powerpoint/2010/main" xmlns:aink="http://schemas.microsoft.com/office/drawing/2016/ink">
          <mc:Choice Requires="p14 aink">
            <p:contentPart p14:bwMode="auto" r:id="rId716">
              <p14:nvContentPartPr>
                <p14:cNvPr id="830" name="Ink 829">
                  <a:extLst>
                    <a:ext uri="{FF2B5EF4-FFF2-40B4-BE49-F238E27FC236}">
                      <a16:creationId xmlns:a16="http://schemas.microsoft.com/office/drawing/2014/main" id="{74E8703F-65BC-0412-8E96-07269B619497}"/>
                    </a:ext>
                  </a:extLst>
                </p14:cNvPr>
                <p14:cNvContentPartPr/>
                <p14:nvPr/>
              </p14:nvContentPartPr>
              <p14:xfrm>
                <a:off x="2958829" y="2926125"/>
                <a:ext cx="95142" cy="74341"/>
              </p14:xfrm>
            </p:contentPart>
          </mc:Choice>
          <mc:Fallback xmlns="">
            <p:pic>
              <p:nvPicPr>
                <p:cNvPr id="830" name="Ink 829">
                  <a:extLst>
                    <a:ext uri="{FF2B5EF4-FFF2-40B4-BE49-F238E27FC236}">
                      <a16:creationId xmlns:a16="http://schemas.microsoft.com/office/drawing/2014/main" id="{74E8703F-65BC-0412-8E96-07269B619497}"/>
                    </a:ext>
                  </a:extLst>
                </p:cNvPr>
                <p:cNvPicPr/>
                <p:nvPr/>
              </p:nvPicPr>
              <p:blipFill>
                <a:blip r:embed="rId717"/>
                <a:stretch>
                  <a:fillRect/>
                </a:stretch>
              </p:blipFill>
              <p:spPr>
                <a:xfrm>
                  <a:off x="2896358" y="2549392"/>
                  <a:ext cx="22044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8">
              <p14:nvContentPartPr>
                <p14:cNvPr id="831" name="Ink 830">
                  <a:extLst>
                    <a:ext uri="{FF2B5EF4-FFF2-40B4-BE49-F238E27FC236}">
                      <a16:creationId xmlns:a16="http://schemas.microsoft.com/office/drawing/2014/main" id="{D8D32D7F-E4DC-6550-5EE9-BF3C6B41A1D4}"/>
                    </a:ext>
                  </a:extLst>
                </p14:cNvPr>
                <p14:cNvContentPartPr/>
                <p14:nvPr/>
              </p14:nvContentPartPr>
              <p14:xfrm>
                <a:off x="2876986" y="2840190"/>
                <a:ext cx="38193" cy="91050"/>
              </p14:xfrm>
            </p:contentPart>
          </mc:Choice>
          <mc:Fallback xmlns="">
            <p:pic>
              <p:nvPicPr>
                <p:cNvPr id="831" name="Ink 830">
                  <a:extLst>
                    <a:ext uri="{FF2B5EF4-FFF2-40B4-BE49-F238E27FC236}">
                      <a16:creationId xmlns:a16="http://schemas.microsoft.com/office/drawing/2014/main" id="{D8D32D7F-E4DC-6550-5EE9-BF3C6B41A1D4}"/>
                    </a:ext>
                  </a:extLst>
                </p:cNvPr>
                <p:cNvPicPr/>
                <p:nvPr/>
              </p:nvPicPr>
              <p:blipFill>
                <a:blip r:embed="rId719"/>
                <a:stretch>
                  <a:fillRect/>
                </a:stretch>
              </p:blipFill>
              <p:spPr>
                <a:xfrm>
                  <a:off x="2814292" y="2462674"/>
                  <a:ext cx="163942" cy="8464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0">
              <p14:nvContentPartPr>
                <p14:cNvPr id="832" name="Ink 831">
                  <a:extLst>
                    <a:ext uri="{FF2B5EF4-FFF2-40B4-BE49-F238E27FC236}">
                      <a16:creationId xmlns:a16="http://schemas.microsoft.com/office/drawing/2014/main" id="{AF5AD4E8-9BF8-E7A6-17EB-3DFCCAD108A0}"/>
                    </a:ext>
                  </a:extLst>
                </p14:cNvPr>
                <p14:cNvContentPartPr/>
                <p14:nvPr/>
              </p14:nvContentPartPr>
              <p14:xfrm>
                <a:off x="2879032" y="2804383"/>
                <a:ext cx="71612" cy="150727"/>
              </p14:xfrm>
            </p:contentPart>
          </mc:Choice>
          <mc:Fallback xmlns="">
            <p:pic>
              <p:nvPicPr>
                <p:cNvPr id="832" name="Ink 831">
                  <a:extLst>
                    <a:ext uri="{FF2B5EF4-FFF2-40B4-BE49-F238E27FC236}">
                      <a16:creationId xmlns:a16="http://schemas.microsoft.com/office/drawing/2014/main" id="{AF5AD4E8-9BF8-E7A6-17EB-3DFCCAD108A0}"/>
                    </a:ext>
                  </a:extLst>
                </p:cNvPr>
                <p:cNvPicPr/>
                <p:nvPr/>
              </p:nvPicPr>
              <p:blipFill>
                <a:blip r:embed="rId721"/>
                <a:stretch>
                  <a:fillRect/>
                </a:stretch>
              </p:blipFill>
              <p:spPr>
                <a:xfrm>
                  <a:off x="2816416" y="2426666"/>
                  <a:ext cx="197203" cy="9058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2">
              <p14:nvContentPartPr>
                <p14:cNvPr id="833" name="Ink 832">
                  <a:extLst>
                    <a:ext uri="{FF2B5EF4-FFF2-40B4-BE49-F238E27FC236}">
                      <a16:creationId xmlns:a16="http://schemas.microsoft.com/office/drawing/2014/main" id="{0DD02A18-A047-15B9-772E-6B4CDE4F61B8}"/>
                    </a:ext>
                  </a:extLst>
                </p14:cNvPr>
                <p14:cNvContentPartPr/>
                <p14:nvPr/>
              </p14:nvContentPartPr>
              <p14:xfrm>
                <a:off x="2906654" y="2851443"/>
                <a:ext cx="106737" cy="143907"/>
              </p14:xfrm>
            </p:contentPart>
          </mc:Choice>
          <mc:Fallback xmlns="">
            <p:pic>
              <p:nvPicPr>
                <p:cNvPr id="833" name="Ink 832">
                  <a:extLst>
                    <a:ext uri="{FF2B5EF4-FFF2-40B4-BE49-F238E27FC236}">
                      <a16:creationId xmlns:a16="http://schemas.microsoft.com/office/drawing/2014/main" id="{0DD02A18-A047-15B9-772E-6B4CDE4F61B8}"/>
                    </a:ext>
                  </a:extLst>
                </p:cNvPr>
                <p:cNvPicPr/>
                <p:nvPr/>
              </p:nvPicPr>
              <p:blipFill>
                <a:blip r:embed="rId723"/>
                <a:stretch>
                  <a:fillRect/>
                </a:stretch>
              </p:blipFill>
              <p:spPr>
                <a:xfrm>
                  <a:off x="2843549" y="2473687"/>
                  <a:ext cx="232586" cy="8990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4">
              <p14:nvContentPartPr>
                <p14:cNvPr id="834" name="Ink 833">
                  <a:extLst>
                    <a:ext uri="{FF2B5EF4-FFF2-40B4-BE49-F238E27FC236}">
                      <a16:creationId xmlns:a16="http://schemas.microsoft.com/office/drawing/2014/main" id="{30EF5EBF-AEC2-1E53-AF8E-E3F51B4519DC}"/>
                    </a:ext>
                  </a:extLst>
                </p14:cNvPr>
                <p14:cNvContentPartPr/>
                <p14:nvPr/>
              </p14:nvContentPartPr>
              <p14:xfrm>
                <a:off x="2909382" y="2921009"/>
                <a:ext cx="160275" cy="76387"/>
              </p14:xfrm>
            </p:contentPart>
          </mc:Choice>
          <mc:Fallback xmlns="">
            <p:pic>
              <p:nvPicPr>
                <p:cNvPr id="834" name="Ink 833">
                  <a:extLst>
                    <a:ext uri="{FF2B5EF4-FFF2-40B4-BE49-F238E27FC236}">
                      <a16:creationId xmlns:a16="http://schemas.microsoft.com/office/drawing/2014/main" id="{30EF5EBF-AEC2-1E53-AF8E-E3F51B4519DC}"/>
                    </a:ext>
                  </a:extLst>
                </p:cNvPr>
                <p:cNvPicPr/>
                <p:nvPr/>
              </p:nvPicPr>
              <p:blipFill>
                <a:blip r:embed="rId725"/>
                <a:stretch>
                  <a:fillRect/>
                </a:stretch>
              </p:blipFill>
              <p:spPr>
                <a:xfrm>
                  <a:off x="2846353" y="2544812"/>
                  <a:ext cx="285974" cy="8291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6">
              <p14:nvContentPartPr>
                <p14:cNvPr id="835" name="Ink 834">
                  <a:extLst>
                    <a:ext uri="{FF2B5EF4-FFF2-40B4-BE49-F238E27FC236}">
                      <a16:creationId xmlns:a16="http://schemas.microsoft.com/office/drawing/2014/main" id="{C2F13041-14A7-6C54-E302-83961EF1D78E}"/>
                    </a:ext>
                  </a:extLst>
                </p14:cNvPr>
                <p14:cNvContentPartPr/>
                <p14:nvPr/>
              </p14:nvContentPartPr>
              <p14:xfrm>
                <a:off x="2978607" y="2927148"/>
                <a:ext cx="111170" cy="77069"/>
              </p14:xfrm>
            </p:contentPart>
          </mc:Choice>
          <mc:Fallback xmlns="">
            <p:pic>
              <p:nvPicPr>
                <p:cNvPr id="835" name="Ink 834">
                  <a:extLst>
                    <a:ext uri="{FF2B5EF4-FFF2-40B4-BE49-F238E27FC236}">
                      <a16:creationId xmlns:a16="http://schemas.microsoft.com/office/drawing/2014/main" id="{C2F13041-14A7-6C54-E302-83961EF1D78E}"/>
                    </a:ext>
                  </a:extLst>
                </p:cNvPr>
                <p:cNvPicPr/>
                <p:nvPr/>
              </p:nvPicPr>
              <p:blipFill>
                <a:blip r:embed="rId727"/>
                <a:stretch>
                  <a:fillRect/>
                </a:stretch>
              </p:blipFill>
              <p:spPr>
                <a:xfrm>
                  <a:off x="2915647" y="2551123"/>
                  <a:ext cx="236731" cy="829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8">
              <p14:nvContentPartPr>
                <p14:cNvPr id="836" name="Ink 835">
                  <a:extLst>
                    <a:ext uri="{FF2B5EF4-FFF2-40B4-BE49-F238E27FC236}">
                      <a16:creationId xmlns:a16="http://schemas.microsoft.com/office/drawing/2014/main" id="{CB178551-1004-67DB-0F52-641A644869D1}"/>
                    </a:ext>
                  </a:extLst>
                </p14:cNvPr>
                <p14:cNvContentPartPr/>
                <p14:nvPr/>
              </p14:nvContentPartPr>
              <p14:xfrm>
                <a:off x="2958147" y="2971138"/>
                <a:ext cx="180736" cy="43649"/>
              </p14:xfrm>
            </p:contentPart>
          </mc:Choice>
          <mc:Fallback xmlns="">
            <p:pic>
              <p:nvPicPr>
                <p:cNvPr id="836" name="Ink 835">
                  <a:extLst>
                    <a:ext uri="{FF2B5EF4-FFF2-40B4-BE49-F238E27FC236}">
                      <a16:creationId xmlns:a16="http://schemas.microsoft.com/office/drawing/2014/main" id="{CB178551-1004-67DB-0F52-641A644869D1}"/>
                    </a:ext>
                  </a:extLst>
                </p:cNvPr>
                <p:cNvPicPr/>
                <p:nvPr/>
              </p:nvPicPr>
              <p:blipFill>
                <a:blip r:embed="rId729"/>
                <a:stretch>
                  <a:fillRect/>
                </a:stretch>
              </p:blipFill>
              <p:spPr>
                <a:xfrm>
                  <a:off x="2895141" y="2592726"/>
                  <a:ext cx="306387" cy="800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0">
              <p14:nvContentPartPr>
                <p14:cNvPr id="837" name="Ink 836">
                  <a:extLst>
                    <a:ext uri="{FF2B5EF4-FFF2-40B4-BE49-F238E27FC236}">
                      <a16:creationId xmlns:a16="http://schemas.microsoft.com/office/drawing/2014/main" id="{82D2D160-8E91-5718-CC3F-6AACADC9AC05}"/>
                    </a:ext>
                  </a:extLst>
                </p14:cNvPr>
                <p14:cNvContentPartPr/>
                <p14:nvPr/>
              </p14:nvContentPartPr>
              <p14:xfrm>
                <a:off x="3007934" y="2978299"/>
                <a:ext cx="133336" cy="43308"/>
              </p14:xfrm>
            </p:contentPart>
          </mc:Choice>
          <mc:Fallback xmlns="">
            <p:pic>
              <p:nvPicPr>
                <p:cNvPr id="837" name="Ink 836">
                  <a:extLst>
                    <a:ext uri="{FF2B5EF4-FFF2-40B4-BE49-F238E27FC236}">
                      <a16:creationId xmlns:a16="http://schemas.microsoft.com/office/drawing/2014/main" id="{82D2D160-8E91-5718-CC3F-6AACADC9AC05}"/>
                    </a:ext>
                  </a:extLst>
                </p:cNvPr>
                <p:cNvPicPr/>
                <p:nvPr/>
              </p:nvPicPr>
              <p:blipFill>
                <a:blip r:embed="rId731"/>
                <a:stretch>
                  <a:fillRect/>
                </a:stretch>
              </p:blipFill>
              <p:spPr>
                <a:xfrm>
                  <a:off x="2945230" y="2602486"/>
                  <a:ext cx="259104" cy="794577"/>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32">
            <p14:nvContentPartPr>
              <p14:cNvPr id="839" name="Ink 838">
                <a:extLst>
                  <a:ext uri="{FF2B5EF4-FFF2-40B4-BE49-F238E27FC236}">
                    <a16:creationId xmlns:a16="http://schemas.microsoft.com/office/drawing/2014/main" id="{9561B3E1-DA7C-1C4A-6746-B3B0D50C26C8}"/>
                  </a:ext>
                </a:extLst>
              </p14:cNvPr>
              <p14:cNvContentPartPr/>
              <p14:nvPr/>
            </p14:nvContentPartPr>
            <p14:xfrm>
              <a:off x="3052607" y="3006603"/>
              <a:ext cx="173575" cy="12276"/>
            </p14:xfrm>
          </p:contentPart>
        </mc:Choice>
        <mc:Fallback xmlns="">
          <p:pic>
            <p:nvPicPr>
              <p:cNvPr id="839" name="Ink 838">
                <a:extLst>
                  <a:ext uri="{FF2B5EF4-FFF2-40B4-BE49-F238E27FC236}">
                    <a16:creationId xmlns:a16="http://schemas.microsoft.com/office/drawing/2014/main" id="{9561B3E1-DA7C-1C4A-6746-B3B0D50C26C8}"/>
                  </a:ext>
                </a:extLst>
              </p:cNvPr>
              <p:cNvPicPr/>
              <p:nvPr/>
            </p:nvPicPr>
            <p:blipFill>
              <a:blip r:embed="rId733"/>
              <a:stretch>
                <a:fillRect/>
              </a:stretch>
            </p:blipFill>
            <p:spPr>
              <a:xfrm>
                <a:off x="2989587" y="2638674"/>
                <a:ext cx="299255" cy="74848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4">
            <p14:nvContentPartPr>
              <p14:cNvPr id="840" name="Ink 839">
                <a:extLst>
                  <a:ext uri="{FF2B5EF4-FFF2-40B4-BE49-F238E27FC236}">
                    <a16:creationId xmlns:a16="http://schemas.microsoft.com/office/drawing/2014/main" id="{F4D4DA1C-4545-ECF7-9B54-BA9ABB8499D5}"/>
                  </a:ext>
                </a:extLst>
              </p14:cNvPr>
              <p14:cNvContentPartPr/>
              <p14:nvPr/>
            </p14:nvContentPartPr>
            <p14:xfrm>
              <a:off x="3095574" y="2984438"/>
              <a:ext cx="179372" cy="34442"/>
            </p14:xfrm>
          </p:contentPart>
        </mc:Choice>
        <mc:Fallback xmlns="">
          <p:pic>
            <p:nvPicPr>
              <p:cNvPr id="840" name="Ink 839">
                <a:extLst>
                  <a:ext uri="{FF2B5EF4-FFF2-40B4-BE49-F238E27FC236}">
                    <a16:creationId xmlns:a16="http://schemas.microsoft.com/office/drawing/2014/main" id="{F4D4DA1C-4545-ECF7-9B54-BA9ABB8499D5}"/>
                  </a:ext>
                </a:extLst>
              </p:cNvPr>
              <p:cNvPicPr/>
              <p:nvPr/>
            </p:nvPicPr>
            <p:blipFill>
              <a:blip r:embed="rId735"/>
              <a:stretch>
                <a:fillRect/>
              </a:stretch>
            </p:blipFill>
            <p:spPr>
              <a:xfrm>
                <a:off x="3032542" y="2607729"/>
                <a:ext cx="305076" cy="7875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6">
            <p14:nvContentPartPr>
              <p14:cNvPr id="841" name="Ink 840">
                <a:extLst>
                  <a:ext uri="{FF2B5EF4-FFF2-40B4-BE49-F238E27FC236}">
                    <a16:creationId xmlns:a16="http://schemas.microsoft.com/office/drawing/2014/main" id="{D69F6933-7125-1782-80E1-890A1F0EF3CB}"/>
                  </a:ext>
                </a:extLst>
              </p14:cNvPr>
              <p14:cNvContentPartPr/>
              <p14:nvPr/>
            </p14:nvContentPartPr>
            <p14:xfrm>
              <a:off x="3123537" y="2965341"/>
              <a:ext cx="193013" cy="54903"/>
            </p14:xfrm>
          </p:contentPart>
        </mc:Choice>
        <mc:Fallback xmlns="">
          <p:pic>
            <p:nvPicPr>
              <p:cNvPr id="841" name="Ink 840">
                <a:extLst>
                  <a:ext uri="{FF2B5EF4-FFF2-40B4-BE49-F238E27FC236}">
                    <a16:creationId xmlns:a16="http://schemas.microsoft.com/office/drawing/2014/main" id="{D69F6933-7125-1782-80E1-890A1F0EF3CB}"/>
                  </a:ext>
                </a:extLst>
              </p:cNvPr>
              <p:cNvPicPr/>
              <p:nvPr/>
            </p:nvPicPr>
            <p:blipFill>
              <a:blip r:embed="rId737"/>
              <a:stretch>
                <a:fillRect/>
              </a:stretch>
            </p:blipFill>
            <p:spPr>
              <a:xfrm>
                <a:off x="3060880" y="2586438"/>
                <a:ext cx="318688" cy="813070"/>
              </a:xfrm>
              <a:prstGeom prst="rect">
                <a:avLst/>
              </a:prstGeom>
            </p:spPr>
          </p:pic>
        </mc:Fallback>
      </mc:AlternateContent>
      <p:grpSp>
        <p:nvGrpSpPr>
          <p:cNvPr id="869" name="Group 868">
            <a:extLst>
              <a:ext uri="{FF2B5EF4-FFF2-40B4-BE49-F238E27FC236}">
                <a16:creationId xmlns:a16="http://schemas.microsoft.com/office/drawing/2014/main" id="{65AB0199-02EB-211C-3960-8536D76ACA9C}"/>
              </a:ext>
            </a:extLst>
          </p:cNvPr>
          <p:cNvGrpSpPr/>
          <p:nvPr/>
        </p:nvGrpSpPr>
        <p:grpSpPr>
          <a:xfrm>
            <a:off x="3965836" y="2776080"/>
            <a:ext cx="192672" cy="167095"/>
            <a:chOff x="3965836" y="2776080"/>
            <a:chExt cx="192672" cy="167095"/>
          </a:xfrm>
        </p:grpSpPr>
        <mc:AlternateContent xmlns:mc="http://schemas.openxmlformats.org/markup-compatibility/2006" xmlns:p14="http://schemas.microsoft.com/office/powerpoint/2010/main" xmlns:aink="http://schemas.microsoft.com/office/drawing/2016/ink">
          <mc:Choice Requires="p14 aink">
            <p:contentPart p14:bwMode="auto" r:id="rId738">
              <p14:nvContentPartPr>
                <p14:cNvPr id="863" name="Ink 862">
                  <a:extLst>
                    <a:ext uri="{FF2B5EF4-FFF2-40B4-BE49-F238E27FC236}">
                      <a16:creationId xmlns:a16="http://schemas.microsoft.com/office/drawing/2014/main" id="{E78DE7EE-A7FF-6D30-0351-B943BADFC0EF}"/>
                    </a:ext>
                  </a:extLst>
                </p14:cNvPr>
                <p14:cNvContentPartPr/>
                <p14:nvPr/>
              </p14:nvContentPartPr>
              <p14:xfrm>
                <a:off x="3965836" y="2776080"/>
                <a:ext cx="43991" cy="144589"/>
              </p14:xfrm>
            </p:contentPart>
          </mc:Choice>
          <mc:Fallback xmlns="">
            <p:pic>
              <p:nvPicPr>
                <p:cNvPr id="863" name="Ink 862">
                  <a:extLst>
                    <a:ext uri="{FF2B5EF4-FFF2-40B4-BE49-F238E27FC236}">
                      <a16:creationId xmlns:a16="http://schemas.microsoft.com/office/drawing/2014/main" id="{E78DE7EE-A7FF-6D30-0351-B943BADFC0EF}"/>
                    </a:ext>
                  </a:extLst>
                </p:cNvPr>
                <p:cNvPicPr/>
                <p:nvPr/>
              </p:nvPicPr>
              <p:blipFill>
                <a:blip r:embed="rId739"/>
                <a:stretch>
                  <a:fillRect/>
                </a:stretch>
              </p:blipFill>
              <p:spPr>
                <a:xfrm>
                  <a:off x="3903247" y="2398422"/>
                  <a:ext cx="168811" cy="8995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0">
              <p14:nvContentPartPr>
                <p14:cNvPr id="864" name="Ink 863">
                  <a:extLst>
                    <a:ext uri="{FF2B5EF4-FFF2-40B4-BE49-F238E27FC236}">
                      <a16:creationId xmlns:a16="http://schemas.microsoft.com/office/drawing/2014/main" id="{2148DA34-EFDA-4D40-A92C-524543B0317C}"/>
                    </a:ext>
                  </a:extLst>
                </p14:cNvPr>
                <p14:cNvContentPartPr/>
                <p14:nvPr/>
              </p14:nvContentPartPr>
              <p14:xfrm>
                <a:off x="3974362" y="2783923"/>
                <a:ext cx="95142" cy="117649"/>
              </p14:xfrm>
            </p:contentPart>
          </mc:Choice>
          <mc:Fallback xmlns="">
            <p:pic>
              <p:nvPicPr>
                <p:cNvPr id="864" name="Ink 863">
                  <a:extLst>
                    <a:ext uri="{FF2B5EF4-FFF2-40B4-BE49-F238E27FC236}">
                      <a16:creationId xmlns:a16="http://schemas.microsoft.com/office/drawing/2014/main" id="{2148DA34-EFDA-4D40-A92C-524543B0317C}"/>
                    </a:ext>
                  </a:extLst>
                </p:cNvPr>
                <p:cNvPicPr/>
                <p:nvPr/>
              </p:nvPicPr>
              <p:blipFill>
                <a:blip r:embed="rId741"/>
                <a:stretch>
                  <a:fillRect/>
                </a:stretch>
              </p:blipFill>
              <p:spPr>
                <a:xfrm>
                  <a:off x="3911655" y="2406151"/>
                  <a:ext cx="220917" cy="8728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2">
              <p14:nvContentPartPr>
                <p14:cNvPr id="865" name="Ink 864">
                  <a:extLst>
                    <a:ext uri="{FF2B5EF4-FFF2-40B4-BE49-F238E27FC236}">
                      <a16:creationId xmlns:a16="http://schemas.microsoft.com/office/drawing/2014/main" id="{D39BE209-6115-52B1-3D62-384D396701BF}"/>
                    </a:ext>
                  </a:extLst>
                </p14:cNvPr>
                <p14:cNvContentPartPr/>
                <p14:nvPr/>
              </p14:nvContentPartPr>
              <p14:xfrm>
                <a:off x="3996868" y="2804724"/>
                <a:ext cx="90709" cy="138451"/>
              </p14:xfrm>
            </p:contentPart>
          </mc:Choice>
          <mc:Fallback xmlns="">
            <p:pic>
              <p:nvPicPr>
                <p:cNvPr id="865" name="Ink 864">
                  <a:extLst>
                    <a:ext uri="{FF2B5EF4-FFF2-40B4-BE49-F238E27FC236}">
                      <a16:creationId xmlns:a16="http://schemas.microsoft.com/office/drawing/2014/main" id="{D39BE209-6115-52B1-3D62-384D396701BF}"/>
                    </a:ext>
                  </a:extLst>
                </p:cNvPr>
                <p:cNvPicPr/>
                <p:nvPr/>
              </p:nvPicPr>
              <p:blipFill>
                <a:blip r:embed="rId743"/>
                <a:stretch>
                  <a:fillRect/>
                </a:stretch>
              </p:blipFill>
              <p:spPr>
                <a:xfrm>
                  <a:off x="3934236" y="2426147"/>
                  <a:ext cx="216334" cy="89524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4">
              <p14:nvContentPartPr>
                <p14:cNvPr id="866" name="Ink 865">
                  <a:extLst>
                    <a:ext uri="{FF2B5EF4-FFF2-40B4-BE49-F238E27FC236}">
                      <a16:creationId xmlns:a16="http://schemas.microsoft.com/office/drawing/2014/main" id="{F5D0E8BA-F4A9-CBDD-9537-74FD0954A4B3}"/>
                    </a:ext>
                  </a:extLst>
                </p14:cNvPr>
                <p14:cNvContentPartPr/>
                <p14:nvPr/>
              </p14:nvContentPartPr>
              <p14:xfrm>
                <a:off x="3974703" y="2810181"/>
                <a:ext cx="107760" cy="112193"/>
              </p14:xfrm>
            </p:contentPart>
          </mc:Choice>
          <mc:Fallback xmlns="">
            <p:pic>
              <p:nvPicPr>
                <p:cNvPr id="866" name="Ink 865">
                  <a:extLst>
                    <a:ext uri="{FF2B5EF4-FFF2-40B4-BE49-F238E27FC236}">
                      <a16:creationId xmlns:a16="http://schemas.microsoft.com/office/drawing/2014/main" id="{F5D0E8BA-F4A9-CBDD-9537-74FD0954A4B3}"/>
                    </a:ext>
                  </a:extLst>
                </p:cNvPr>
                <p:cNvPicPr/>
                <p:nvPr/>
              </p:nvPicPr>
              <p:blipFill>
                <a:blip r:embed="rId745"/>
                <a:stretch>
                  <a:fillRect/>
                </a:stretch>
              </p:blipFill>
              <p:spPr>
                <a:xfrm>
                  <a:off x="3911843" y="2432968"/>
                  <a:ext cx="233121" cy="8669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6">
              <p14:nvContentPartPr>
                <p14:cNvPr id="867" name="Ink 866">
                  <a:extLst>
                    <a:ext uri="{FF2B5EF4-FFF2-40B4-BE49-F238E27FC236}">
                      <a16:creationId xmlns:a16="http://schemas.microsoft.com/office/drawing/2014/main" id="{70DDDC41-B092-5E36-5065-EC39C7222920}"/>
                    </a:ext>
                  </a:extLst>
                </p14:cNvPr>
                <p14:cNvContentPartPr/>
                <p14:nvPr/>
              </p14:nvContentPartPr>
              <p14:xfrm>
                <a:off x="4003007" y="2839849"/>
                <a:ext cx="141861" cy="73659"/>
              </p14:xfrm>
            </p:contentPart>
          </mc:Choice>
          <mc:Fallback xmlns="">
            <p:pic>
              <p:nvPicPr>
                <p:cNvPr id="867" name="Ink 866">
                  <a:extLst>
                    <a:ext uri="{FF2B5EF4-FFF2-40B4-BE49-F238E27FC236}">
                      <a16:creationId xmlns:a16="http://schemas.microsoft.com/office/drawing/2014/main" id="{70DDDC41-B092-5E36-5065-EC39C7222920}"/>
                    </a:ext>
                  </a:extLst>
                </p:cNvPr>
                <p:cNvPicPr/>
                <p:nvPr/>
              </p:nvPicPr>
              <p:blipFill>
                <a:blip r:embed="rId747"/>
                <a:stretch>
                  <a:fillRect/>
                </a:stretch>
              </p:blipFill>
              <p:spPr>
                <a:xfrm>
                  <a:off x="3939998" y="2462571"/>
                  <a:ext cx="267520" cy="8278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8">
              <p14:nvContentPartPr>
                <p14:cNvPr id="868" name="Ink 867">
                  <a:extLst>
                    <a:ext uri="{FF2B5EF4-FFF2-40B4-BE49-F238E27FC236}">
                      <a16:creationId xmlns:a16="http://schemas.microsoft.com/office/drawing/2014/main" id="{49BAE73E-7408-E4A4-675E-B51D29193F0E}"/>
                    </a:ext>
                  </a:extLst>
                </p14:cNvPr>
                <p14:cNvContentPartPr/>
                <p14:nvPr/>
              </p14:nvContentPartPr>
              <p14:xfrm>
                <a:off x="4004371" y="2858604"/>
                <a:ext cx="154137" cy="79456"/>
              </p14:xfrm>
            </p:contentPart>
          </mc:Choice>
          <mc:Fallback xmlns="">
            <p:pic>
              <p:nvPicPr>
                <p:cNvPr id="868" name="Ink 867">
                  <a:extLst>
                    <a:ext uri="{FF2B5EF4-FFF2-40B4-BE49-F238E27FC236}">
                      <a16:creationId xmlns:a16="http://schemas.microsoft.com/office/drawing/2014/main" id="{49BAE73E-7408-E4A4-675E-B51D29193F0E}"/>
                    </a:ext>
                  </a:extLst>
                </p:cNvPr>
                <p:cNvPicPr/>
                <p:nvPr/>
              </p:nvPicPr>
              <p:blipFill>
                <a:blip r:embed="rId749"/>
                <a:stretch>
                  <a:fillRect/>
                </a:stretch>
              </p:blipFill>
              <p:spPr>
                <a:xfrm>
                  <a:off x="3941854" y="2481458"/>
                  <a:ext cx="279531" cy="834108"/>
                </a:xfrm>
                <a:prstGeom prst="rect">
                  <a:avLst/>
                </a:prstGeom>
              </p:spPr>
            </p:pic>
          </mc:Fallback>
        </mc:AlternateContent>
      </p:grpSp>
      <p:grpSp>
        <p:nvGrpSpPr>
          <p:cNvPr id="932" name="Group 931">
            <a:extLst>
              <a:ext uri="{FF2B5EF4-FFF2-40B4-BE49-F238E27FC236}">
                <a16:creationId xmlns:a16="http://schemas.microsoft.com/office/drawing/2014/main" id="{3F49D845-83BD-2B4A-E1DE-D3FCED0F3E69}"/>
              </a:ext>
            </a:extLst>
          </p:cNvPr>
          <p:cNvGrpSpPr/>
          <p:nvPr/>
        </p:nvGrpSpPr>
        <p:grpSpPr>
          <a:xfrm>
            <a:off x="6418147" y="2541611"/>
            <a:ext cx="660031" cy="690335"/>
            <a:chOff x="6418147" y="2541611"/>
            <a:chExt cx="660031" cy="690335"/>
          </a:xfrm>
        </p:grpSpPr>
        <mc:AlternateContent xmlns:mc="http://schemas.openxmlformats.org/markup-compatibility/2006" xmlns:p14="http://schemas.microsoft.com/office/powerpoint/2010/main" xmlns:aink="http://schemas.microsoft.com/office/drawing/2016/ink">
          <mc:Choice Requires="p14 aink">
            <p:contentPart p14:bwMode="auto" r:id="rId750">
              <p14:nvContentPartPr>
                <p14:cNvPr id="881" name="Ink 880">
                  <a:extLst>
                    <a:ext uri="{FF2B5EF4-FFF2-40B4-BE49-F238E27FC236}">
                      <a16:creationId xmlns:a16="http://schemas.microsoft.com/office/drawing/2014/main" id="{7EDCE086-D1E4-E568-EB75-52C820C84131}"/>
                    </a:ext>
                  </a:extLst>
                </p14:cNvPr>
                <p14:cNvContentPartPr/>
                <p14:nvPr/>
              </p14:nvContentPartPr>
              <p14:xfrm>
                <a:off x="6910059" y="2933434"/>
                <a:ext cx="119013" cy="199492"/>
              </p14:xfrm>
            </p:contentPart>
          </mc:Choice>
          <mc:Fallback xmlns="">
            <p:pic>
              <p:nvPicPr>
                <p:cNvPr id="881" name="Ink 880">
                  <a:extLst>
                    <a:ext uri="{FF2B5EF4-FFF2-40B4-BE49-F238E27FC236}">
                      <a16:creationId xmlns:a16="http://schemas.microsoft.com/office/drawing/2014/main" id="{7EDCE086-D1E4-E568-EB75-52C820C84131}"/>
                    </a:ext>
                  </a:extLst>
                </p:cNvPr>
                <p:cNvPicPr/>
                <p:nvPr/>
              </p:nvPicPr>
              <p:blipFill>
                <a:blip r:embed="rId751"/>
                <a:stretch>
                  <a:fillRect/>
                </a:stretch>
              </p:blipFill>
              <p:spPr>
                <a:xfrm>
                  <a:off x="6847496" y="2555335"/>
                  <a:ext cx="244498" cy="95532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2">
              <p14:nvContentPartPr>
                <p14:cNvPr id="883" name="Ink 882">
                  <a:extLst>
                    <a:ext uri="{FF2B5EF4-FFF2-40B4-BE49-F238E27FC236}">
                      <a16:creationId xmlns:a16="http://schemas.microsoft.com/office/drawing/2014/main" id="{709CE512-6DC7-2ABD-691F-B3698420DB7A}"/>
                    </a:ext>
                  </a:extLst>
                </p14:cNvPr>
                <p14:cNvContentPartPr/>
                <p14:nvPr/>
              </p14:nvContentPartPr>
              <p14:xfrm>
                <a:off x="6834355" y="3018346"/>
                <a:ext cx="160275" cy="163345"/>
              </p14:xfrm>
            </p:contentPart>
          </mc:Choice>
          <mc:Fallback xmlns="">
            <p:pic>
              <p:nvPicPr>
                <p:cNvPr id="883" name="Ink 882">
                  <a:extLst>
                    <a:ext uri="{FF2B5EF4-FFF2-40B4-BE49-F238E27FC236}">
                      <a16:creationId xmlns:a16="http://schemas.microsoft.com/office/drawing/2014/main" id="{709CE512-6DC7-2ABD-691F-B3698420DB7A}"/>
                    </a:ext>
                  </a:extLst>
                </p:cNvPr>
                <p:cNvPicPr/>
                <p:nvPr/>
              </p:nvPicPr>
              <p:blipFill>
                <a:blip r:embed="rId753"/>
                <a:stretch>
                  <a:fillRect/>
                </a:stretch>
              </p:blipFill>
              <p:spPr>
                <a:xfrm>
                  <a:off x="6771326" y="2640566"/>
                  <a:ext cx="285974" cy="918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4">
              <p14:nvContentPartPr>
                <p14:cNvPr id="885" name="Ink 884">
                  <a:extLst>
                    <a:ext uri="{FF2B5EF4-FFF2-40B4-BE49-F238E27FC236}">
                      <a16:creationId xmlns:a16="http://schemas.microsoft.com/office/drawing/2014/main" id="{028DA8FB-F030-52E7-FCDA-58A0F53415E7}"/>
                    </a:ext>
                  </a:extLst>
                </p14:cNvPr>
                <p14:cNvContentPartPr/>
                <p14:nvPr/>
              </p14:nvContentPartPr>
              <p14:xfrm>
                <a:off x="6527444" y="3177257"/>
                <a:ext cx="263261" cy="42626"/>
              </p14:xfrm>
            </p:contentPart>
          </mc:Choice>
          <mc:Fallback xmlns="">
            <p:pic>
              <p:nvPicPr>
                <p:cNvPr id="885" name="Ink 884">
                  <a:extLst>
                    <a:ext uri="{FF2B5EF4-FFF2-40B4-BE49-F238E27FC236}">
                      <a16:creationId xmlns:a16="http://schemas.microsoft.com/office/drawing/2014/main" id="{028DA8FB-F030-52E7-FCDA-58A0F53415E7}"/>
                    </a:ext>
                  </a:extLst>
                </p:cNvPr>
                <p:cNvPicPr/>
                <p:nvPr/>
              </p:nvPicPr>
              <p:blipFill>
                <a:blip r:embed="rId755"/>
                <a:stretch>
                  <a:fillRect/>
                </a:stretch>
              </p:blipFill>
              <p:spPr>
                <a:xfrm>
                  <a:off x="6464420" y="2798319"/>
                  <a:ext cx="388949" cy="8008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6">
              <p14:nvContentPartPr>
                <p14:cNvPr id="892" name="Ink 891">
                  <a:extLst>
                    <a:ext uri="{FF2B5EF4-FFF2-40B4-BE49-F238E27FC236}">
                      <a16:creationId xmlns:a16="http://schemas.microsoft.com/office/drawing/2014/main" id="{620774B2-4A8E-2FA6-BC70-A88EA09C2F4C}"/>
                    </a:ext>
                  </a:extLst>
                </p14:cNvPr>
                <p14:cNvContentPartPr/>
                <p14:nvPr/>
              </p14:nvContentPartPr>
              <p14:xfrm>
                <a:off x="6785931" y="2541611"/>
                <a:ext cx="180054" cy="74341"/>
              </p14:xfrm>
            </p:contentPart>
          </mc:Choice>
          <mc:Fallback xmlns="">
            <p:pic>
              <p:nvPicPr>
                <p:cNvPr id="892" name="Ink 891">
                  <a:extLst>
                    <a:ext uri="{FF2B5EF4-FFF2-40B4-BE49-F238E27FC236}">
                      <a16:creationId xmlns:a16="http://schemas.microsoft.com/office/drawing/2014/main" id="{620774B2-4A8E-2FA6-BC70-A88EA09C2F4C}"/>
                    </a:ext>
                  </a:extLst>
                </p:cNvPr>
                <p:cNvPicPr/>
                <p:nvPr/>
              </p:nvPicPr>
              <p:blipFill>
                <a:blip r:embed="rId757"/>
                <a:stretch>
                  <a:fillRect/>
                </a:stretch>
              </p:blipFill>
              <p:spPr>
                <a:xfrm>
                  <a:off x="6722912" y="2164878"/>
                  <a:ext cx="305732" cy="8281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8">
              <p14:nvContentPartPr>
                <p14:cNvPr id="896" name="Ink 895">
                  <a:extLst>
                    <a:ext uri="{FF2B5EF4-FFF2-40B4-BE49-F238E27FC236}">
                      <a16:creationId xmlns:a16="http://schemas.microsoft.com/office/drawing/2014/main" id="{57577562-042A-DF38-5D80-A8F25BE6B214}"/>
                    </a:ext>
                  </a:extLst>
                </p14:cNvPr>
                <p14:cNvContentPartPr/>
                <p14:nvPr/>
              </p14:nvContentPartPr>
              <p14:xfrm>
                <a:off x="6931543" y="2573325"/>
                <a:ext cx="99575" cy="139133"/>
              </p14:xfrm>
            </p:contentPart>
          </mc:Choice>
          <mc:Fallback xmlns="">
            <p:pic>
              <p:nvPicPr>
                <p:cNvPr id="896" name="Ink 895">
                  <a:extLst>
                    <a:ext uri="{FF2B5EF4-FFF2-40B4-BE49-F238E27FC236}">
                      <a16:creationId xmlns:a16="http://schemas.microsoft.com/office/drawing/2014/main" id="{57577562-042A-DF38-5D80-A8F25BE6B214}"/>
                    </a:ext>
                  </a:extLst>
                </p:cNvPr>
                <p:cNvPicPr/>
                <p:nvPr/>
              </p:nvPicPr>
              <p:blipFill>
                <a:blip r:embed="rId759"/>
                <a:stretch>
                  <a:fillRect/>
                </a:stretch>
              </p:blipFill>
              <p:spPr>
                <a:xfrm>
                  <a:off x="6868635" y="2195832"/>
                  <a:ext cx="225032" cy="8937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0">
              <p14:nvContentPartPr>
                <p14:cNvPr id="898" name="Ink 897">
                  <a:extLst>
                    <a:ext uri="{FF2B5EF4-FFF2-40B4-BE49-F238E27FC236}">
                      <a16:creationId xmlns:a16="http://schemas.microsoft.com/office/drawing/2014/main" id="{0FAEF3DB-F563-7C16-E1D5-DB189BB39D31}"/>
                    </a:ext>
                  </a:extLst>
                </p14:cNvPr>
                <p14:cNvContentPartPr/>
                <p14:nvPr/>
              </p14:nvContentPartPr>
              <p14:xfrm>
                <a:off x="7043395" y="2709389"/>
                <a:ext cx="31714" cy="201197"/>
              </p14:xfrm>
            </p:contentPart>
          </mc:Choice>
          <mc:Fallback xmlns="">
            <p:pic>
              <p:nvPicPr>
                <p:cNvPr id="898" name="Ink 897">
                  <a:extLst>
                    <a:ext uri="{FF2B5EF4-FFF2-40B4-BE49-F238E27FC236}">
                      <a16:creationId xmlns:a16="http://schemas.microsoft.com/office/drawing/2014/main" id="{0FAEF3DB-F563-7C16-E1D5-DB189BB39D31}"/>
                    </a:ext>
                  </a:extLst>
                </p:cNvPr>
                <p:cNvPicPr/>
                <p:nvPr/>
              </p:nvPicPr>
              <p:blipFill>
                <a:blip r:embed="rId761"/>
                <a:stretch>
                  <a:fillRect/>
                </a:stretch>
              </p:blipFill>
              <p:spPr>
                <a:xfrm>
                  <a:off x="6980688" y="2331470"/>
                  <a:ext cx="157489" cy="9566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2">
              <p14:nvContentPartPr>
                <p14:cNvPr id="899" name="Ink 898">
                  <a:extLst>
                    <a:ext uri="{FF2B5EF4-FFF2-40B4-BE49-F238E27FC236}">
                      <a16:creationId xmlns:a16="http://schemas.microsoft.com/office/drawing/2014/main" id="{6C6518DC-77B7-7091-8309-69F9EEF145FC}"/>
                    </a:ext>
                  </a:extLst>
                </p14:cNvPr>
                <p14:cNvContentPartPr/>
                <p14:nvPr/>
              </p14:nvContentPartPr>
              <p14:xfrm>
                <a:off x="7006566" y="2793278"/>
                <a:ext cx="71612" cy="176644"/>
              </p14:xfrm>
            </p:contentPart>
          </mc:Choice>
          <mc:Fallback xmlns="">
            <p:pic>
              <p:nvPicPr>
                <p:cNvPr id="899" name="Ink 898">
                  <a:extLst>
                    <a:ext uri="{FF2B5EF4-FFF2-40B4-BE49-F238E27FC236}">
                      <a16:creationId xmlns:a16="http://schemas.microsoft.com/office/drawing/2014/main" id="{6C6518DC-77B7-7091-8309-69F9EEF145FC}"/>
                    </a:ext>
                  </a:extLst>
                </p:cNvPr>
                <p:cNvPicPr/>
                <p:nvPr/>
              </p:nvPicPr>
              <p:blipFill>
                <a:blip r:embed="rId763"/>
                <a:stretch>
                  <a:fillRect/>
                </a:stretch>
              </p:blipFill>
              <p:spPr>
                <a:xfrm>
                  <a:off x="6943591" y="2415886"/>
                  <a:ext cx="197203" cy="9317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4">
              <p14:nvContentPartPr>
                <p14:cNvPr id="902" name="Ink 901">
                  <a:extLst>
                    <a:ext uri="{FF2B5EF4-FFF2-40B4-BE49-F238E27FC236}">
                      <a16:creationId xmlns:a16="http://schemas.microsoft.com/office/drawing/2014/main" id="{F8206737-A45D-A702-9EB2-E5C4F71F60A1}"/>
                    </a:ext>
                  </a:extLst>
                </p14:cNvPr>
                <p14:cNvContentPartPr/>
                <p14:nvPr/>
              </p14:nvContentPartPr>
              <p14:xfrm>
                <a:off x="6646625" y="3132029"/>
                <a:ext cx="191649" cy="47742"/>
              </p14:xfrm>
            </p:contentPart>
          </mc:Choice>
          <mc:Fallback xmlns="">
            <p:pic>
              <p:nvPicPr>
                <p:cNvPr id="902" name="Ink 901">
                  <a:extLst>
                    <a:ext uri="{FF2B5EF4-FFF2-40B4-BE49-F238E27FC236}">
                      <a16:creationId xmlns:a16="http://schemas.microsoft.com/office/drawing/2014/main" id="{F8206737-A45D-A702-9EB2-E5C4F71F60A1}"/>
                    </a:ext>
                  </a:extLst>
                </p:cNvPr>
                <p:cNvPicPr/>
                <p:nvPr/>
              </p:nvPicPr>
              <p:blipFill>
                <a:blip r:embed="rId765"/>
                <a:stretch>
                  <a:fillRect/>
                </a:stretch>
              </p:blipFill>
              <p:spPr>
                <a:xfrm>
                  <a:off x="6583583" y="2752263"/>
                  <a:ext cx="317374" cy="8069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6">
              <p14:nvContentPartPr>
                <p14:cNvPr id="903" name="Ink 902">
                  <a:extLst>
                    <a:ext uri="{FF2B5EF4-FFF2-40B4-BE49-F238E27FC236}">
                      <a16:creationId xmlns:a16="http://schemas.microsoft.com/office/drawing/2014/main" id="{A8F005C4-B9FD-C268-12B3-E17E6703051D}"/>
                    </a:ext>
                  </a:extLst>
                </p14:cNvPr>
                <p14:cNvContentPartPr/>
                <p14:nvPr/>
              </p14:nvContentPartPr>
              <p14:xfrm>
                <a:off x="6651399" y="3086334"/>
                <a:ext cx="264966" cy="98552"/>
              </p14:xfrm>
            </p:contentPart>
          </mc:Choice>
          <mc:Fallback xmlns="">
            <p:pic>
              <p:nvPicPr>
                <p:cNvPr id="903" name="Ink 902">
                  <a:extLst>
                    <a:ext uri="{FF2B5EF4-FFF2-40B4-BE49-F238E27FC236}">
                      <a16:creationId xmlns:a16="http://schemas.microsoft.com/office/drawing/2014/main" id="{A8F005C4-B9FD-C268-12B3-E17E6703051D}"/>
                    </a:ext>
                  </a:extLst>
                </p:cNvPr>
                <p:cNvPicPr/>
                <p:nvPr/>
              </p:nvPicPr>
              <p:blipFill>
                <a:blip r:embed="rId767"/>
                <a:stretch>
                  <a:fillRect/>
                </a:stretch>
              </p:blipFill>
              <p:spPr>
                <a:xfrm>
                  <a:off x="6588758" y="2708671"/>
                  <a:ext cx="390609" cy="8535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8">
              <p14:nvContentPartPr>
                <p14:cNvPr id="904" name="Ink 903">
                  <a:extLst>
                    <a:ext uri="{FF2B5EF4-FFF2-40B4-BE49-F238E27FC236}">
                      <a16:creationId xmlns:a16="http://schemas.microsoft.com/office/drawing/2014/main" id="{40AA0854-5FB5-659A-C0B9-1F7AF17A9F59}"/>
                    </a:ext>
                  </a:extLst>
                </p14:cNvPr>
                <p14:cNvContentPartPr/>
                <p14:nvPr/>
              </p14:nvContentPartPr>
              <p14:xfrm>
                <a:off x="6872375" y="3075421"/>
                <a:ext cx="57972" cy="53539"/>
              </p14:xfrm>
            </p:contentPart>
          </mc:Choice>
          <mc:Fallback xmlns="">
            <p:pic>
              <p:nvPicPr>
                <p:cNvPr id="904" name="Ink 903">
                  <a:extLst>
                    <a:ext uri="{FF2B5EF4-FFF2-40B4-BE49-F238E27FC236}">
                      <a16:creationId xmlns:a16="http://schemas.microsoft.com/office/drawing/2014/main" id="{40AA0854-5FB5-659A-C0B9-1F7AF17A9F59}"/>
                    </a:ext>
                  </a:extLst>
                </p:cNvPr>
                <p:cNvPicPr/>
                <p:nvPr/>
              </p:nvPicPr>
              <p:blipFill>
                <a:blip r:embed="rId769"/>
                <a:stretch>
                  <a:fillRect/>
                </a:stretch>
              </p:blipFill>
              <p:spPr>
                <a:xfrm>
                  <a:off x="6809362" y="2695945"/>
                  <a:ext cx="183638" cy="8128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0">
              <p14:nvContentPartPr>
                <p14:cNvPr id="905" name="Ink 904">
                  <a:extLst>
                    <a:ext uri="{FF2B5EF4-FFF2-40B4-BE49-F238E27FC236}">
                      <a16:creationId xmlns:a16="http://schemas.microsoft.com/office/drawing/2014/main" id="{8DDA4CCB-7138-4EEC-2660-38A2FA50ABB1}"/>
                    </a:ext>
                  </a:extLst>
                </p14:cNvPr>
                <p14:cNvContentPartPr/>
                <p14:nvPr/>
              </p14:nvContentPartPr>
              <p14:xfrm>
                <a:off x="6627187" y="3125550"/>
                <a:ext cx="250985" cy="75364"/>
              </p14:xfrm>
            </p:contentPart>
          </mc:Choice>
          <mc:Fallback xmlns="">
            <p:pic>
              <p:nvPicPr>
                <p:cNvPr id="905" name="Ink 904">
                  <a:extLst>
                    <a:ext uri="{FF2B5EF4-FFF2-40B4-BE49-F238E27FC236}">
                      <a16:creationId xmlns:a16="http://schemas.microsoft.com/office/drawing/2014/main" id="{8DDA4CCB-7138-4EEC-2660-38A2FA50ABB1}"/>
                    </a:ext>
                  </a:extLst>
                </p:cNvPr>
                <p:cNvPicPr/>
                <p:nvPr/>
              </p:nvPicPr>
              <p:blipFill>
                <a:blip r:embed="rId771"/>
                <a:stretch>
                  <a:fillRect/>
                </a:stretch>
              </p:blipFill>
              <p:spPr>
                <a:xfrm>
                  <a:off x="6564261" y="2747288"/>
                  <a:ext cx="376478" cy="8322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2">
              <p14:nvContentPartPr>
                <p14:cNvPr id="906" name="Ink 905">
                  <a:extLst>
                    <a:ext uri="{FF2B5EF4-FFF2-40B4-BE49-F238E27FC236}">
                      <a16:creationId xmlns:a16="http://schemas.microsoft.com/office/drawing/2014/main" id="{A9F898EE-659F-1CB0-FC0A-171B998FD453}"/>
                    </a:ext>
                  </a:extLst>
                </p14:cNvPr>
                <p14:cNvContentPartPr/>
                <p14:nvPr/>
              </p14:nvContentPartPr>
              <p14:xfrm>
                <a:off x="6750292" y="3117366"/>
                <a:ext cx="146294" cy="95824"/>
              </p14:xfrm>
            </p:contentPart>
          </mc:Choice>
          <mc:Fallback xmlns="">
            <p:pic>
              <p:nvPicPr>
                <p:cNvPr id="906" name="Ink 905">
                  <a:extLst>
                    <a:ext uri="{FF2B5EF4-FFF2-40B4-BE49-F238E27FC236}">
                      <a16:creationId xmlns:a16="http://schemas.microsoft.com/office/drawing/2014/main" id="{A9F898EE-659F-1CB0-FC0A-171B998FD453}"/>
                    </a:ext>
                  </a:extLst>
                </p:cNvPr>
                <p:cNvPicPr/>
                <p:nvPr/>
              </p:nvPicPr>
              <p:blipFill>
                <a:blip r:embed="rId773"/>
                <a:stretch>
                  <a:fillRect/>
                </a:stretch>
              </p:blipFill>
              <p:spPr>
                <a:xfrm>
                  <a:off x="6687234" y="2739113"/>
                  <a:ext cx="272049" cy="85196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4">
              <p14:nvContentPartPr>
                <p14:cNvPr id="907" name="Ink 906">
                  <a:extLst>
                    <a:ext uri="{FF2B5EF4-FFF2-40B4-BE49-F238E27FC236}">
                      <a16:creationId xmlns:a16="http://schemas.microsoft.com/office/drawing/2014/main" id="{7508FB28-B34A-81F6-F247-DD1839385090}"/>
                    </a:ext>
                  </a:extLst>
                </p14:cNvPr>
                <p14:cNvContentPartPr/>
                <p14:nvPr/>
              </p14:nvContentPartPr>
              <p14:xfrm>
                <a:off x="6689592" y="3152149"/>
                <a:ext cx="195400" cy="67861"/>
              </p14:xfrm>
            </p:contentPart>
          </mc:Choice>
          <mc:Fallback xmlns="">
            <p:pic>
              <p:nvPicPr>
                <p:cNvPr id="907" name="Ink 906">
                  <a:extLst>
                    <a:ext uri="{FF2B5EF4-FFF2-40B4-BE49-F238E27FC236}">
                      <a16:creationId xmlns:a16="http://schemas.microsoft.com/office/drawing/2014/main" id="{7508FB28-B34A-81F6-F247-DD1839385090}"/>
                    </a:ext>
                  </a:extLst>
                </p:cNvPr>
                <p:cNvPicPr/>
                <p:nvPr/>
              </p:nvPicPr>
              <p:blipFill>
                <a:blip r:embed="rId775"/>
                <a:stretch>
                  <a:fillRect/>
                </a:stretch>
              </p:blipFill>
              <p:spPr>
                <a:xfrm>
                  <a:off x="6626862" y="2775143"/>
                  <a:ext cx="321220" cy="821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6">
              <p14:nvContentPartPr>
                <p14:cNvPr id="908" name="Ink 907">
                  <a:extLst>
                    <a:ext uri="{FF2B5EF4-FFF2-40B4-BE49-F238E27FC236}">
                      <a16:creationId xmlns:a16="http://schemas.microsoft.com/office/drawing/2014/main" id="{5EE25F61-5C24-D8B5-C155-127263E7389D}"/>
                    </a:ext>
                  </a:extLst>
                </p14:cNvPr>
                <p14:cNvContentPartPr/>
                <p14:nvPr/>
              </p14:nvContentPartPr>
              <p14:xfrm>
                <a:off x="6740403" y="3128619"/>
                <a:ext cx="164027" cy="90368"/>
              </p14:xfrm>
            </p:contentPart>
          </mc:Choice>
          <mc:Fallback xmlns="">
            <p:pic>
              <p:nvPicPr>
                <p:cNvPr id="908" name="Ink 907">
                  <a:extLst>
                    <a:ext uri="{FF2B5EF4-FFF2-40B4-BE49-F238E27FC236}">
                      <a16:creationId xmlns:a16="http://schemas.microsoft.com/office/drawing/2014/main" id="{5EE25F61-5C24-D8B5-C155-127263E7389D}"/>
                    </a:ext>
                  </a:extLst>
                </p:cNvPr>
                <p:cNvPicPr/>
                <p:nvPr/>
              </p:nvPicPr>
              <p:blipFill>
                <a:blip r:embed="rId777"/>
                <a:stretch>
                  <a:fillRect/>
                </a:stretch>
              </p:blipFill>
              <p:spPr>
                <a:xfrm>
                  <a:off x="6677814" y="2750586"/>
                  <a:ext cx="289565" cy="84607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8">
              <p14:nvContentPartPr>
                <p14:cNvPr id="909" name="Ink 908">
                  <a:extLst>
                    <a:ext uri="{FF2B5EF4-FFF2-40B4-BE49-F238E27FC236}">
                      <a16:creationId xmlns:a16="http://schemas.microsoft.com/office/drawing/2014/main" id="{385CFE64-D6D7-ECB6-5B19-BD9B9413D9CC}"/>
                    </a:ext>
                  </a:extLst>
                </p14:cNvPr>
                <p14:cNvContentPartPr/>
                <p14:nvPr/>
              </p14:nvContentPartPr>
              <p14:xfrm>
                <a:off x="6653104" y="3183181"/>
                <a:ext cx="200856" cy="48765"/>
              </p14:xfrm>
            </p:contentPart>
          </mc:Choice>
          <mc:Fallback xmlns="">
            <p:pic>
              <p:nvPicPr>
                <p:cNvPr id="909" name="Ink 908">
                  <a:extLst>
                    <a:ext uri="{FF2B5EF4-FFF2-40B4-BE49-F238E27FC236}">
                      <a16:creationId xmlns:a16="http://schemas.microsoft.com/office/drawing/2014/main" id="{385CFE64-D6D7-ECB6-5B19-BD9B9413D9CC}"/>
                    </a:ext>
                  </a:extLst>
                </p:cNvPr>
                <p:cNvPicPr/>
                <p:nvPr/>
              </p:nvPicPr>
              <p:blipFill>
                <a:blip r:embed="rId779"/>
                <a:stretch>
                  <a:fillRect/>
                </a:stretch>
              </p:blipFill>
              <p:spPr>
                <a:xfrm>
                  <a:off x="6590471" y="2804259"/>
                  <a:ext cx="326481" cy="8069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0">
              <p14:nvContentPartPr>
                <p14:cNvPr id="910" name="Ink 909">
                  <a:extLst>
                    <a:ext uri="{FF2B5EF4-FFF2-40B4-BE49-F238E27FC236}">
                      <a16:creationId xmlns:a16="http://schemas.microsoft.com/office/drawing/2014/main" id="{A9B1372B-7F4E-65E9-78B9-FD5E6A922621}"/>
                    </a:ext>
                  </a:extLst>
                </p14:cNvPr>
                <p14:cNvContentPartPr/>
                <p14:nvPr/>
              </p14:nvContentPartPr>
              <p14:xfrm>
                <a:off x="6766661" y="3124186"/>
                <a:ext cx="170165" cy="100939"/>
              </p14:xfrm>
            </p:contentPart>
          </mc:Choice>
          <mc:Fallback xmlns="">
            <p:pic>
              <p:nvPicPr>
                <p:cNvPr id="910" name="Ink 909">
                  <a:extLst>
                    <a:ext uri="{FF2B5EF4-FFF2-40B4-BE49-F238E27FC236}">
                      <a16:creationId xmlns:a16="http://schemas.microsoft.com/office/drawing/2014/main" id="{A9B1372B-7F4E-65E9-78B9-FD5E6A922621}"/>
                    </a:ext>
                  </a:extLst>
                </p:cNvPr>
                <p:cNvPicPr/>
                <p:nvPr/>
              </p:nvPicPr>
              <p:blipFill>
                <a:blip r:embed="rId781"/>
                <a:stretch>
                  <a:fillRect/>
                </a:stretch>
              </p:blipFill>
              <p:spPr>
                <a:xfrm>
                  <a:off x="6704063" y="2745665"/>
                  <a:ext cx="295720" cy="85762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2">
              <p14:nvContentPartPr>
                <p14:cNvPr id="911" name="Ink 910">
                  <a:extLst>
                    <a:ext uri="{FF2B5EF4-FFF2-40B4-BE49-F238E27FC236}">
                      <a16:creationId xmlns:a16="http://schemas.microsoft.com/office/drawing/2014/main" id="{4C509F19-31D4-D1F4-9167-6FD657BA2B9E}"/>
                    </a:ext>
                  </a:extLst>
                </p14:cNvPr>
                <p14:cNvContentPartPr/>
                <p14:nvPr/>
              </p14:nvContentPartPr>
              <p14:xfrm>
                <a:off x="6710053" y="3173974"/>
                <a:ext cx="178349" cy="51834"/>
              </p14:xfrm>
            </p:contentPart>
          </mc:Choice>
          <mc:Fallback xmlns="">
            <p:pic>
              <p:nvPicPr>
                <p:cNvPr id="911" name="Ink 910">
                  <a:extLst>
                    <a:ext uri="{FF2B5EF4-FFF2-40B4-BE49-F238E27FC236}">
                      <a16:creationId xmlns:a16="http://schemas.microsoft.com/office/drawing/2014/main" id="{4C509F19-31D4-D1F4-9167-6FD657BA2B9E}"/>
                    </a:ext>
                  </a:extLst>
                </p:cNvPr>
                <p:cNvPicPr/>
                <p:nvPr/>
              </p:nvPicPr>
              <p:blipFill>
                <a:blip r:embed="rId783"/>
                <a:stretch>
                  <a:fillRect/>
                </a:stretch>
              </p:blipFill>
              <p:spPr>
                <a:xfrm>
                  <a:off x="6647127" y="2796378"/>
                  <a:ext cx="303841" cy="80738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4">
              <p14:nvContentPartPr>
                <p14:cNvPr id="912" name="Ink 911">
                  <a:extLst>
                    <a:ext uri="{FF2B5EF4-FFF2-40B4-BE49-F238E27FC236}">
                      <a16:creationId xmlns:a16="http://schemas.microsoft.com/office/drawing/2014/main" id="{BD72E900-8BC6-12BB-CE93-5506CEF5F034}"/>
                    </a:ext>
                  </a:extLst>
                </p14:cNvPr>
                <p14:cNvContentPartPr/>
                <p14:nvPr/>
              </p14:nvContentPartPr>
              <p14:xfrm>
                <a:off x="6728468" y="3136121"/>
                <a:ext cx="189603" cy="83207"/>
              </p14:xfrm>
            </p:contentPart>
          </mc:Choice>
          <mc:Fallback xmlns="">
            <p:pic>
              <p:nvPicPr>
                <p:cNvPr id="912" name="Ink 911">
                  <a:extLst>
                    <a:ext uri="{FF2B5EF4-FFF2-40B4-BE49-F238E27FC236}">
                      <a16:creationId xmlns:a16="http://schemas.microsoft.com/office/drawing/2014/main" id="{BD72E900-8BC6-12BB-CE93-5506CEF5F034}"/>
                    </a:ext>
                  </a:extLst>
                </p:cNvPr>
                <p:cNvPicPr/>
                <p:nvPr/>
              </p:nvPicPr>
              <p:blipFill>
                <a:blip r:embed="rId785"/>
                <a:stretch>
                  <a:fillRect/>
                </a:stretch>
              </p:blipFill>
              <p:spPr>
                <a:xfrm>
                  <a:off x="6665748" y="2758268"/>
                  <a:ext cx="315404" cy="8392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6">
              <p14:nvContentPartPr>
                <p14:cNvPr id="913" name="Ink 912">
                  <a:extLst>
                    <a:ext uri="{FF2B5EF4-FFF2-40B4-BE49-F238E27FC236}">
                      <a16:creationId xmlns:a16="http://schemas.microsoft.com/office/drawing/2014/main" id="{A231EFF9-42FF-8DA9-CE8B-0BB42946AB84}"/>
                    </a:ext>
                  </a:extLst>
                </p14:cNvPr>
                <p14:cNvContentPartPr/>
                <p14:nvPr/>
              </p14:nvContentPartPr>
              <p14:xfrm>
                <a:off x="6669132" y="3101679"/>
                <a:ext cx="259510" cy="118331"/>
              </p14:xfrm>
            </p:contentPart>
          </mc:Choice>
          <mc:Fallback xmlns="">
            <p:pic>
              <p:nvPicPr>
                <p:cNvPr id="913" name="Ink 912">
                  <a:extLst>
                    <a:ext uri="{FF2B5EF4-FFF2-40B4-BE49-F238E27FC236}">
                      <a16:creationId xmlns:a16="http://schemas.microsoft.com/office/drawing/2014/main" id="{A231EFF9-42FF-8DA9-CE8B-0BB42946AB84}"/>
                    </a:ext>
                  </a:extLst>
                </p:cNvPr>
                <p:cNvPicPr/>
                <p:nvPr/>
              </p:nvPicPr>
              <p:blipFill>
                <a:blip r:embed="rId787"/>
                <a:stretch>
                  <a:fillRect/>
                </a:stretch>
              </p:blipFill>
              <p:spPr>
                <a:xfrm>
                  <a:off x="6606057" y="2724027"/>
                  <a:ext cx="385300" cy="87327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8">
              <p14:nvContentPartPr>
                <p14:cNvPr id="914" name="Ink 913">
                  <a:extLst>
                    <a:ext uri="{FF2B5EF4-FFF2-40B4-BE49-F238E27FC236}">
                      <a16:creationId xmlns:a16="http://schemas.microsoft.com/office/drawing/2014/main" id="{1EA64757-E8B9-C4C0-3B7D-917CF41D26F4}"/>
                    </a:ext>
                  </a:extLst>
                </p14:cNvPr>
                <p14:cNvContentPartPr/>
                <p14:nvPr/>
              </p14:nvContentPartPr>
              <p14:xfrm>
                <a:off x="6893517" y="3007901"/>
                <a:ext cx="94119" cy="149363"/>
              </p14:xfrm>
            </p:contentPart>
          </mc:Choice>
          <mc:Fallback xmlns="">
            <p:pic>
              <p:nvPicPr>
                <p:cNvPr id="914" name="Ink 913">
                  <a:extLst>
                    <a:ext uri="{FF2B5EF4-FFF2-40B4-BE49-F238E27FC236}">
                      <a16:creationId xmlns:a16="http://schemas.microsoft.com/office/drawing/2014/main" id="{1EA64757-E8B9-C4C0-3B7D-917CF41D26F4}"/>
                    </a:ext>
                  </a:extLst>
                </p:cNvPr>
                <p:cNvPicPr/>
                <p:nvPr/>
              </p:nvPicPr>
              <p:blipFill>
                <a:blip r:embed="rId789"/>
                <a:stretch>
                  <a:fillRect/>
                </a:stretch>
              </p:blipFill>
              <p:spPr>
                <a:xfrm>
                  <a:off x="6831010" y="2630355"/>
                  <a:ext cx="219491" cy="9048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0">
              <p14:nvContentPartPr>
                <p14:cNvPr id="915" name="Ink 914">
                  <a:extLst>
                    <a:ext uri="{FF2B5EF4-FFF2-40B4-BE49-F238E27FC236}">
                      <a16:creationId xmlns:a16="http://schemas.microsoft.com/office/drawing/2014/main" id="{35E51E1E-0989-F946-B81E-D48B02B48DA9}"/>
                    </a:ext>
                  </a:extLst>
                </p14:cNvPr>
                <p14:cNvContentPartPr/>
                <p14:nvPr/>
              </p14:nvContentPartPr>
              <p14:xfrm>
                <a:off x="6879877" y="3040297"/>
                <a:ext cx="94119" cy="82184"/>
              </p14:xfrm>
            </p:contentPart>
          </mc:Choice>
          <mc:Fallback xmlns="">
            <p:pic>
              <p:nvPicPr>
                <p:cNvPr id="915" name="Ink 914">
                  <a:extLst>
                    <a:ext uri="{FF2B5EF4-FFF2-40B4-BE49-F238E27FC236}">
                      <a16:creationId xmlns:a16="http://schemas.microsoft.com/office/drawing/2014/main" id="{35E51E1E-0989-F946-B81E-D48B02B48DA9}"/>
                    </a:ext>
                  </a:extLst>
                </p:cNvPr>
                <p:cNvPicPr/>
                <p:nvPr/>
              </p:nvPicPr>
              <p:blipFill>
                <a:blip r:embed="rId791"/>
                <a:stretch>
                  <a:fillRect/>
                </a:stretch>
              </p:blipFill>
              <p:spPr>
                <a:xfrm>
                  <a:off x="6817131" y="2661818"/>
                  <a:ext cx="219972" cy="838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2">
              <p14:nvContentPartPr>
                <p14:cNvPr id="916" name="Ink 915">
                  <a:extLst>
                    <a:ext uri="{FF2B5EF4-FFF2-40B4-BE49-F238E27FC236}">
                      <a16:creationId xmlns:a16="http://schemas.microsoft.com/office/drawing/2014/main" id="{FCF236C1-C625-D65A-57E0-2A9A2DE556D0}"/>
                    </a:ext>
                  </a:extLst>
                </p14:cNvPr>
                <p14:cNvContentPartPr/>
                <p14:nvPr/>
              </p14:nvContentPartPr>
              <p14:xfrm>
                <a:off x="6970245" y="2921284"/>
                <a:ext cx="58313" cy="126515"/>
              </p14:xfrm>
            </p:contentPart>
          </mc:Choice>
          <mc:Fallback xmlns="">
            <p:pic>
              <p:nvPicPr>
                <p:cNvPr id="916" name="Ink 915">
                  <a:extLst>
                    <a:ext uri="{FF2B5EF4-FFF2-40B4-BE49-F238E27FC236}">
                      <a16:creationId xmlns:a16="http://schemas.microsoft.com/office/drawing/2014/main" id="{FCF236C1-C625-D65A-57E0-2A9A2DE556D0}"/>
                    </a:ext>
                  </a:extLst>
                </p:cNvPr>
                <p:cNvPicPr/>
                <p:nvPr/>
              </p:nvPicPr>
              <p:blipFill>
                <a:blip r:embed="rId793"/>
                <a:stretch>
                  <a:fillRect/>
                </a:stretch>
              </p:blipFill>
              <p:spPr>
                <a:xfrm>
                  <a:off x="6907253" y="2543896"/>
                  <a:ext cx="183938" cy="8809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4">
              <p14:nvContentPartPr>
                <p14:cNvPr id="917" name="Ink 916">
                  <a:extLst>
                    <a:ext uri="{FF2B5EF4-FFF2-40B4-BE49-F238E27FC236}">
                      <a16:creationId xmlns:a16="http://schemas.microsoft.com/office/drawing/2014/main" id="{7F9F088F-629D-C6A8-AE56-A2A08F8AC0D2}"/>
                    </a:ext>
                  </a:extLst>
                </p14:cNvPr>
                <p14:cNvContentPartPr/>
                <p14:nvPr/>
              </p14:nvContentPartPr>
              <p14:xfrm>
                <a:off x="6937508" y="2930150"/>
                <a:ext cx="121400" cy="141520"/>
              </p14:xfrm>
            </p:contentPart>
          </mc:Choice>
          <mc:Fallback xmlns="">
            <p:pic>
              <p:nvPicPr>
                <p:cNvPr id="917" name="Ink 916">
                  <a:extLst>
                    <a:ext uri="{FF2B5EF4-FFF2-40B4-BE49-F238E27FC236}">
                      <a16:creationId xmlns:a16="http://schemas.microsoft.com/office/drawing/2014/main" id="{7F9F088F-629D-C6A8-AE56-A2A08F8AC0D2}"/>
                    </a:ext>
                  </a:extLst>
                </p:cNvPr>
                <p:cNvPicPr/>
                <p:nvPr/>
              </p:nvPicPr>
              <p:blipFill>
                <a:blip r:embed="rId795"/>
                <a:stretch>
                  <a:fillRect/>
                </a:stretch>
              </p:blipFill>
              <p:spPr>
                <a:xfrm>
                  <a:off x="6874653" y="2552403"/>
                  <a:ext cx="246751" cy="8973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6">
              <p14:nvContentPartPr>
                <p14:cNvPr id="918" name="Ink 917">
                  <a:extLst>
                    <a:ext uri="{FF2B5EF4-FFF2-40B4-BE49-F238E27FC236}">
                      <a16:creationId xmlns:a16="http://schemas.microsoft.com/office/drawing/2014/main" id="{9FB3F7D6-DEE4-8BF0-6940-777F89800C01}"/>
                    </a:ext>
                  </a:extLst>
                </p14:cNvPr>
                <p14:cNvContentPartPr/>
                <p14:nvPr/>
              </p14:nvContentPartPr>
              <p14:xfrm>
                <a:off x="7001618" y="2896390"/>
                <a:ext cx="40921" cy="106055"/>
              </p14:xfrm>
            </p:contentPart>
          </mc:Choice>
          <mc:Fallback xmlns="">
            <p:pic>
              <p:nvPicPr>
                <p:cNvPr id="918" name="Ink 917">
                  <a:extLst>
                    <a:ext uri="{FF2B5EF4-FFF2-40B4-BE49-F238E27FC236}">
                      <a16:creationId xmlns:a16="http://schemas.microsoft.com/office/drawing/2014/main" id="{9FB3F7D6-DEE4-8BF0-6940-777F89800C01}"/>
                    </a:ext>
                  </a:extLst>
                </p:cNvPr>
                <p:cNvPicPr/>
                <p:nvPr/>
              </p:nvPicPr>
              <p:blipFill>
                <a:blip r:embed="rId797"/>
                <a:stretch>
                  <a:fillRect/>
                </a:stretch>
              </p:blipFill>
              <p:spPr>
                <a:xfrm>
                  <a:off x="6939160" y="2519266"/>
                  <a:ext cx="166197" cy="86066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8">
              <p14:nvContentPartPr>
                <p14:cNvPr id="920" name="Ink 919">
                  <a:extLst>
                    <a:ext uri="{FF2B5EF4-FFF2-40B4-BE49-F238E27FC236}">
                      <a16:creationId xmlns:a16="http://schemas.microsoft.com/office/drawing/2014/main" id="{49570B3F-50F7-8B99-1B35-5D3E4620923A}"/>
                    </a:ext>
                  </a:extLst>
                </p14:cNvPr>
                <p14:cNvContentPartPr/>
                <p14:nvPr/>
              </p14:nvContentPartPr>
              <p14:xfrm>
                <a:off x="6453953" y="3140214"/>
                <a:ext cx="171870" cy="63087"/>
              </p14:xfrm>
            </p:contentPart>
          </mc:Choice>
          <mc:Fallback xmlns="">
            <p:pic>
              <p:nvPicPr>
                <p:cNvPr id="920" name="Ink 919">
                  <a:extLst>
                    <a:ext uri="{FF2B5EF4-FFF2-40B4-BE49-F238E27FC236}">
                      <a16:creationId xmlns:a16="http://schemas.microsoft.com/office/drawing/2014/main" id="{49570B3F-50F7-8B99-1B35-5D3E4620923A}"/>
                    </a:ext>
                  </a:extLst>
                </p:cNvPr>
                <p:cNvPicPr/>
                <p:nvPr/>
              </p:nvPicPr>
              <p:blipFill>
                <a:blip r:embed="rId799"/>
                <a:stretch>
                  <a:fillRect/>
                </a:stretch>
              </p:blipFill>
              <p:spPr>
                <a:xfrm>
                  <a:off x="6391258" y="2761692"/>
                  <a:ext cx="297620" cy="81977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0">
              <p14:nvContentPartPr>
                <p14:cNvPr id="921" name="Ink 920">
                  <a:extLst>
                    <a:ext uri="{FF2B5EF4-FFF2-40B4-BE49-F238E27FC236}">
                      <a16:creationId xmlns:a16="http://schemas.microsoft.com/office/drawing/2014/main" id="{C5B60275-75BA-04DE-8CAF-9F21CD04A593}"/>
                    </a:ext>
                  </a:extLst>
                </p14:cNvPr>
                <p14:cNvContentPartPr/>
                <p14:nvPr/>
              </p14:nvContentPartPr>
              <p14:xfrm>
                <a:off x="6418147" y="3143624"/>
                <a:ext cx="175962" cy="60700"/>
              </p14:xfrm>
            </p:contentPart>
          </mc:Choice>
          <mc:Fallback xmlns="">
            <p:pic>
              <p:nvPicPr>
                <p:cNvPr id="921" name="Ink 920">
                  <a:extLst>
                    <a:ext uri="{FF2B5EF4-FFF2-40B4-BE49-F238E27FC236}">
                      <a16:creationId xmlns:a16="http://schemas.microsoft.com/office/drawing/2014/main" id="{C5B60275-75BA-04DE-8CAF-9F21CD04A593}"/>
                    </a:ext>
                  </a:extLst>
                </p:cNvPr>
                <p:cNvPicPr/>
                <p:nvPr/>
              </p:nvPicPr>
              <p:blipFill>
                <a:blip r:embed="rId801"/>
                <a:stretch>
                  <a:fillRect/>
                </a:stretch>
              </p:blipFill>
              <p:spPr>
                <a:xfrm>
                  <a:off x="6355535" y="2766853"/>
                  <a:ext cx="301546" cy="81460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2">
              <p14:nvContentPartPr>
                <p14:cNvPr id="922" name="Ink 921">
                  <a:extLst>
                    <a:ext uri="{FF2B5EF4-FFF2-40B4-BE49-F238E27FC236}">
                      <a16:creationId xmlns:a16="http://schemas.microsoft.com/office/drawing/2014/main" id="{77DE65F9-F740-4CE4-0EF6-8F2AE3A5EBF4}"/>
                    </a:ext>
                  </a:extLst>
                </p14:cNvPr>
                <p14:cNvContentPartPr/>
                <p14:nvPr/>
              </p14:nvContentPartPr>
              <p14:xfrm>
                <a:off x="6421557" y="3129642"/>
                <a:ext cx="183464" cy="71953"/>
              </p14:xfrm>
            </p:contentPart>
          </mc:Choice>
          <mc:Fallback xmlns="">
            <p:pic>
              <p:nvPicPr>
                <p:cNvPr id="922" name="Ink 921">
                  <a:extLst>
                    <a:ext uri="{FF2B5EF4-FFF2-40B4-BE49-F238E27FC236}">
                      <a16:creationId xmlns:a16="http://schemas.microsoft.com/office/drawing/2014/main" id="{77DE65F9-F740-4CE4-0EF6-8F2AE3A5EBF4}"/>
                    </a:ext>
                  </a:extLst>
                </p:cNvPr>
                <p:cNvPicPr/>
                <p:nvPr/>
              </p:nvPicPr>
              <p:blipFill>
                <a:blip r:embed="rId803"/>
                <a:stretch>
                  <a:fillRect/>
                </a:stretch>
              </p:blipFill>
              <p:spPr>
                <a:xfrm>
                  <a:off x="6358963" y="2752249"/>
                  <a:ext cx="309011" cy="827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4">
              <p14:nvContentPartPr>
                <p14:cNvPr id="924" name="Ink 923">
                  <a:extLst>
                    <a:ext uri="{FF2B5EF4-FFF2-40B4-BE49-F238E27FC236}">
                      <a16:creationId xmlns:a16="http://schemas.microsoft.com/office/drawing/2014/main" id="{1D28F50A-0FBF-2402-8231-D95089079914}"/>
                    </a:ext>
                  </a:extLst>
                </p14:cNvPr>
                <p14:cNvContentPartPr/>
                <p14:nvPr/>
              </p14:nvContentPartPr>
              <p14:xfrm>
                <a:off x="6543980" y="3113615"/>
                <a:ext cx="184146" cy="28645"/>
              </p14:xfrm>
            </p:contentPart>
          </mc:Choice>
          <mc:Fallback xmlns="">
            <p:pic>
              <p:nvPicPr>
                <p:cNvPr id="924" name="Ink 923">
                  <a:extLst>
                    <a:ext uri="{FF2B5EF4-FFF2-40B4-BE49-F238E27FC236}">
                      <a16:creationId xmlns:a16="http://schemas.microsoft.com/office/drawing/2014/main" id="{1D28F50A-0FBF-2402-8231-D95089079914}"/>
                    </a:ext>
                  </a:extLst>
                </p:cNvPr>
                <p:cNvPicPr/>
                <p:nvPr/>
              </p:nvPicPr>
              <p:blipFill>
                <a:blip r:embed="rId805"/>
                <a:stretch>
                  <a:fillRect/>
                </a:stretch>
              </p:blipFill>
              <p:spPr>
                <a:xfrm>
                  <a:off x="6481277" y="2732890"/>
                  <a:ext cx="309913" cy="7897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6">
              <p14:nvContentPartPr>
                <p14:cNvPr id="925" name="Ink 924">
                  <a:extLst>
                    <a:ext uri="{FF2B5EF4-FFF2-40B4-BE49-F238E27FC236}">
                      <a16:creationId xmlns:a16="http://schemas.microsoft.com/office/drawing/2014/main" id="{7496C06D-4FD3-2761-9F26-C143BEF0FC91}"/>
                    </a:ext>
                  </a:extLst>
                </p14:cNvPr>
                <p14:cNvContentPartPr/>
                <p14:nvPr/>
              </p14:nvContentPartPr>
              <p14:xfrm>
                <a:off x="6520451" y="3072693"/>
                <a:ext cx="293952" cy="78774"/>
              </p14:xfrm>
            </p:contentPart>
          </mc:Choice>
          <mc:Fallback xmlns="">
            <p:pic>
              <p:nvPicPr>
                <p:cNvPr id="925" name="Ink 924">
                  <a:extLst>
                    <a:ext uri="{FF2B5EF4-FFF2-40B4-BE49-F238E27FC236}">
                      <a16:creationId xmlns:a16="http://schemas.microsoft.com/office/drawing/2014/main" id="{7496C06D-4FD3-2761-9F26-C143BEF0FC91}"/>
                    </a:ext>
                  </a:extLst>
                </p:cNvPr>
                <p:cNvPicPr/>
                <p:nvPr/>
              </p:nvPicPr>
              <p:blipFill>
                <a:blip r:embed="rId807"/>
                <a:stretch>
                  <a:fillRect/>
                </a:stretch>
              </p:blipFill>
              <p:spPr>
                <a:xfrm>
                  <a:off x="6457847" y="2695369"/>
                  <a:ext cx="419520" cy="8337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8">
              <p14:nvContentPartPr>
                <p14:cNvPr id="926" name="Ink 925">
                  <a:extLst>
                    <a:ext uri="{FF2B5EF4-FFF2-40B4-BE49-F238E27FC236}">
                      <a16:creationId xmlns:a16="http://schemas.microsoft.com/office/drawing/2014/main" id="{74A9B4C2-D82F-0332-94AF-9217DDE87745}"/>
                    </a:ext>
                  </a:extLst>
                </p14:cNvPr>
                <p14:cNvContentPartPr/>
                <p14:nvPr/>
              </p14:nvContentPartPr>
              <p14:xfrm>
                <a:off x="6498626" y="3130665"/>
                <a:ext cx="243823" cy="4092"/>
              </p14:xfrm>
            </p:contentPart>
          </mc:Choice>
          <mc:Fallback xmlns="">
            <p:pic>
              <p:nvPicPr>
                <p:cNvPr id="926" name="Ink 925">
                  <a:extLst>
                    <a:ext uri="{FF2B5EF4-FFF2-40B4-BE49-F238E27FC236}">
                      <a16:creationId xmlns:a16="http://schemas.microsoft.com/office/drawing/2014/main" id="{74A9B4C2-D82F-0332-94AF-9217DDE87745}"/>
                    </a:ext>
                  </a:extLst>
                </p:cNvPr>
                <p:cNvPicPr/>
                <p:nvPr/>
              </p:nvPicPr>
              <p:blipFill>
                <a:blip r:embed="rId809"/>
                <a:stretch>
                  <a:fillRect/>
                </a:stretch>
              </p:blipFill>
              <p:spPr>
                <a:xfrm>
                  <a:off x="6435960" y="2772956"/>
                  <a:ext cx="369516" cy="719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0">
              <p14:nvContentPartPr>
                <p14:cNvPr id="927" name="Ink 926">
                  <a:extLst>
                    <a:ext uri="{FF2B5EF4-FFF2-40B4-BE49-F238E27FC236}">
                      <a16:creationId xmlns:a16="http://schemas.microsoft.com/office/drawing/2014/main" id="{F823F0AD-FBDC-CE04-CA2C-660141C784AD}"/>
                    </a:ext>
                  </a:extLst>
                </p14:cNvPr>
                <p14:cNvContentPartPr/>
                <p14:nvPr/>
              </p14:nvContentPartPr>
              <p14:xfrm>
                <a:off x="6645943" y="3111569"/>
                <a:ext cx="99575" cy="33760"/>
              </p14:xfrm>
            </p:contentPart>
          </mc:Choice>
          <mc:Fallback xmlns="">
            <p:pic>
              <p:nvPicPr>
                <p:cNvPr id="927" name="Ink 926">
                  <a:extLst>
                    <a:ext uri="{FF2B5EF4-FFF2-40B4-BE49-F238E27FC236}">
                      <a16:creationId xmlns:a16="http://schemas.microsoft.com/office/drawing/2014/main" id="{F823F0AD-FBDC-CE04-CA2C-660141C784AD}"/>
                    </a:ext>
                  </a:extLst>
                </p:cNvPr>
                <p:cNvPicPr/>
                <p:nvPr/>
              </p:nvPicPr>
              <p:blipFill>
                <a:blip r:embed="rId811"/>
                <a:stretch>
                  <a:fillRect/>
                </a:stretch>
              </p:blipFill>
              <p:spPr>
                <a:xfrm>
                  <a:off x="6583035" y="2734463"/>
                  <a:ext cx="225032" cy="7876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2">
              <p14:nvContentPartPr>
                <p14:cNvPr id="928" name="Ink 927">
                  <a:extLst>
                    <a:ext uri="{FF2B5EF4-FFF2-40B4-BE49-F238E27FC236}">
                      <a16:creationId xmlns:a16="http://schemas.microsoft.com/office/drawing/2014/main" id="{1A90FF39-478E-9FE9-867F-7B4542A471DF}"/>
                    </a:ext>
                  </a:extLst>
                </p14:cNvPr>
                <p14:cNvContentPartPr/>
                <p14:nvPr/>
              </p14:nvContentPartPr>
              <p14:xfrm>
                <a:off x="6775186" y="3059394"/>
                <a:ext cx="123446" cy="38875"/>
              </p14:xfrm>
            </p:contentPart>
          </mc:Choice>
          <mc:Fallback xmlns="">
            <p:pic>
              <p:nvPicPr>
                <p:cNvPr id="928" name="Ink 927">
                  <a:extLst>
                    <a:ext uri="{FF2B5EF4-FFF2-40B4-BE49-F238E27FC236}">
                      <a16:creationId xmlns:a16="http://schemas.microsoft.com/office/drawing/2014/main" id="{1A90FF39-478E-9FE9-867F-7B4542A471DF}"/>
                    </a:ext>
                  </a:extLst>
                </p:cNvPr>
                <p:cNvPicPr/>
                <p:nvPr/>
              </p:nvPicPr>
              <p:blipFill>
                <a:blip r:embed="rId813"/>
                <a:stretch>
                  <a:fillRect/>
                </a:stretch>
              </p:blipFill>
              <p:spPr>
                <a:xfrm>
                  <a:off x="6712203" y="2681443"/>
                  <a:ext cx="249051" cy="79441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4">
              <p14:nvContentPartPr>
                <p14:cNvPr id="929" name="Ink 928">
                  <a:extLst>
                    <a:ext uri="{FF2B5EF4-FFF2-40B4-BE49-F238E27FC236}">
                      <a16:creationId xmlns:a16="http://schemas.microsoft.com/office/drawing/2014/main" id="{46091E1B-6906-5975-AC0E-8242C537CE32}"/>
                    </a:ext>
                  </a:extLst>
                </p14:cNvPr>
                <p14:cNvContentPartPr/>
                <p14:nvPr/>
              </p14:nvContentPartPr>
              <p14:xfrm>
                <a:off x="6597178" y="3083947"/>
                <a:ext cx="235298" cy="56267"/>
              </p14:xfrm>
            </p:contentPart>
          </mc:Choice>
          <mc:Fallback xmlns="">
            <p:pic>
              <p:nvPicPr>
                <p:cNvPr id="929" name="Ink 928">
                  <a:extLst>
                    <a:ext uri="{FF2B5EF4-FFF2-40B4-BE49-F238E27FC236}">
                      <a16:creationId xmlns:a16="http://schemas.microsoft.com/office/drawing/2014/main" id="{46091E1B-6906-5975-AC0E-8242C537CE32}"/>
                    </a:ext>
                  </a:extLst>
                </p:cNvPr>
                <p:cNvPicPr/>
                <p:nvPr/>
              </p:nvPicPr>
              <p:blipFill>
                <a:blip r:embed="rId815"/>
                <a:stretch>
                  <a:fillRect/>
                </a:stretch>
              </p:blipFill>
              <p:spPr>
                <a:xfrm>
                  <a:off x="6534480" y="2707639"/>
                  <a:ext cx="361055" cy="80852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6">
              <p14:nvContentPartPr>
                <p14:cNvPr id="930" name="Ink 929">
                  <a:extLst>
                    <a:ext uri="{FF2B5EF4-FFF2-40B4-BE49-F238E27FC236}">
                      <a16:creationId xmlns:a16="http://schemas.microsoft.com/office/drawing/2014/main" id="{1CE278D2-B79F-904D-FF28-67B972AA113C}"/>
                    </a:ext>
                  </a:extLst>
                </p14:cNvPr>
                <p14:cNvContentPartPr/>
                <p14:nvPr/>
              </p14:nvContentPartPr>
              <p14:xfrm>
                <a:off x="6592745" y="3029726"/>
                <a:ext cx="303500" cy="109465"/>
              </p14:xfrm>
            </p:contentPart>
          </mc:Choice>
          <mc:Fallback xmlns="">
            <p:pic>
              <p:nvPicPr>
                <p:cNvPr id="930" name="Ink 929">
                  <a:extLst>
                    <a:ext uri="{FF2B5EF4-FFF2-40B4-BE49-F238E27FC236}">
                      <a16:creationId xmlns:a16="http://schemas.microsoft.com/office/drawing/2014/main" id="{1CE278D2-B79F-904D-FF28-67B972AA113C}"/>
                    </a:ext>
                  </a:extLst>
                </p:cNvPr>
                <p:cNvPicPr/>
                <p:nvPr/>
              </p:nvPicPr>
              <p:blipFill>
                <a:blip r:embed="rId817"/>
                <a:stretch>
                  <a:fillRect/>
                </a:stretch>
              </p:blipFill>
              <p:spPr>
                <a:xfrm>
                  <a:off x="6530101" y="2651640"/>
                  <a:ext cx="429148" cy="865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8">
              <p14:nvContentPartPr>
                <p14:cNvPr id="931" name="Ink 930">
                  <a:extLst>
                    <a:ext uri="{FF2B5EF4-FFF2-40B4-BE49-F238E27FC236}">
                      <a16:creationId xmlns:a16="http://schemas.microsoft.com/office/drawing/2014/main" id="{CD99DB4A-41D5-9A6C-E540-E6B50CE74CA2}"/>
                    </a:ext>
                  </a:extLst>
                </p14:cNvPr>
                <p14:cNvContentPartPr/>
                <p14:nvPr/>
              </p14:nvContentPartPr>
              <p14:xfrm>
                <a:off x="6596837" y="3086334"/>
                <a:ext cx="202561" cy="54562"/>
              </p14:xfrm>
            </p:contentPart>
          </mc:Choice>
          <mc:Fallback xmlns="">
            <p:pic>
              <p:nvPicPr>
                <p:cNvPr id="931" name="Ink 930">
                  <a:extLst>
                    <a:ext uri="{FF2B5EF4-FFF2-40B4-BE49-F238E27FC236}">
                      <a16:creationId xmlns:a16="http://schemas.microsoft.com/office/drawing/2014/main" id="{CD99DB4A-41D5-9A6C-E540-E6B50CE74CA2}"/>
                    </a:ext>
                  </a:extLst>
                </p:cNvPr>
                <p:cNvPicPr/>
                <p:nvPr/>
              </p:nvPicPr>
              <p:blipFill>
                <a:blip r:embed="rId819"/>
                <a:stretch>
                  <a:fillRect/>
                </a:stretch>
              </p:blipFill>
              <p:spPr>
                <a:xfrm>
                  <a:off x="6534122" y="2709425"/>
                  <a:ext cx="328351" cy="808020"/>
                </a:xfrm>
                <a:prstGeom prst="rect">
                  <a:avLst/>
                </a:prstGeom>
              </p:spPr>
            </p:pic>
          </mc:Fallback>
        </mc:AlternateContent>
      </p:grpSp>
      <p:grpSp>
        <p:nvGrpSpPr>
          <p:cNvPr id="1024" name="Group 1023">
            <a:extLst>
              <a:ext uri="{FF2B5EF4-FFF2-40B4-BE49-F238E27FC236}">
                <a16:creationId xmlns:a16="http://schemas.microsoft.com/office/drawing/2014/main" id="{2E467ED2-4C7A-7294-E253-C26A2F46F2BE}"/>
              </a:ext>
            </a:extLst>
          </p:cNvPr>
          <p:cNvGrpSpPr/>
          <p:nvPr/>
        </p:nvGrpSpPr>
        <p:grpSpPr>
          <a:xfrm>
            <a:off x="3571712" y="6147218"/>
            <a:ext cx="3989520" cy="3619080"/>
            <a:chOff x="3571712" y="6147218"/>
            <a:chExt cx="3989520" cy="3619080"/>
          </a:xfrm>
        </p:grpSpPr>
        <mc:AlternateContent xmlns:mc="http://schemas.openxmlformats.org/markup-compatibility/2006" xmlns:p14="http://schemas.microsoft.com/office/powerpoint/2010/main" xmlns:aink="http://schemas.microsoft.com/office/drawing/2016/ink">
          <mc:Choice Requires="p14 aink">
            <p:contentPart p14:bwMode="auto" r:id="rId820">
              <p14:nvContentPartPr>
                <p14:cNvPr id="933" name="Ink 932">
                  <a:extLst>
                    <a:ext uri="{FF2B5EF4-FFF2-40B4-BE49-F238E27FC236}">
                      <a16:creationId xmlns:a16="http://schemas.microsoft.com/office/drawing/2014/main" id="{DB3197BF-7A3D-57D8-083F-E23C00AC4B13}"/>
                    </a:ext>
                  </a:extLst>
                </p14:cNvPr>
                <p14:cNvContentPartPr/>
                <p14:nvPr/>
              </p14:nvContentPartPr>
              <p14:xfrm>
                <a:off x="3834152" y="7664258"/>
                <a:ext cx="204840" cy="210960"/>
              </p14:xfrm>
            </p:contentPart>
          </mc:Choice>
          <mc:Fallback xmlns="">
            <p:pic>
              <p:nvPicPr>
                <p:cNvPr id="933" name="Ink 932">
                  <a:extLst>
                    <a:ext uri="{FF2B5EF4-FFF2-40B4-BE49-F238E27FC236}">
                      <a16:creationId xmlns:a16="http://schemas.microsoft.com/office/drawing/2014/main" id="{DB3197BF-7A3D-57D8-083F-E23C00AC4B13}"/>
                    </a:ext>
                  </a:extLst>
                </p:cNvPr>
                <p:cNvPicPr/>
                <p:nvPr/>
              </p:nvPicPr>
              <p:blipFill>
                <a:blip r:embed="rId821"/>
                <a:stretch>
                  <a:fillRect/>
                </a:stretch>
              </p:blipFill>
              <p:spPr>
                <a:xfrm>
                  <a:off x="3771512" y="7286618"/>
                  <a:ext cx="330480" cy="96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2">
              <p14:nvContentPartPr>
                <p14:cNvPr id="934" name="Ink 933">
                  <a:extLst>
                    <a:ext uri="{FF2B5EF4-FFF2-40B4-BE49-F238E27FC236}">
                      <a16:creationId xmlns:a16="http://schemas.microsoft.com/office/drawing/2014/main" id="{22098328-945A-7F48-112C-7F5A6176C77A}"/>
                    </a:ext>
                  </a:extLst>
                </p14:cNvPr>
                <p14:cNvContentPartPr/>
                <p14:nvPr/>
              </p14:nvContentPartPr>
              <p14:xfrm>
                <a:off x="3769712" y="7632578"/>
                <a:ext cx="241200" cy="211320"/>
              </p14:xfrm>
            </p:contentPart>
          </mc:Choice>
          <mc:Fallback xmlns="">
            <p:pic>
              <p:nvPicPr>
                <p:cNvPr id="934" name="Ink 933">
                  <a:extLst>
                    <a:ext uri="{FF2B5EF4-FFF2-40B4-BE49-F238E27FC236}">
                      <a16:creationId xmlns:a16="http://schemas.microsoft.com/office/drawing/2014/main" id="{22098328-945A-7F48-112C-7F5A6176C77A}"/>
                    </a:ext>
                  </a:extLst>
                </p:cNvPr>
                <p:cNvPicPr/>
                <p:nvPr/>
              </p:nvPicPr>
              <p:blipFill>
                <a:blip r:embed="rId823"/>
                <a:stretch>
                  <a:fillRect/>
                </a:stretch>
              </p:blipFill>
              <p:spPr>
                <a:xfrm>
                  <a:off x="3706712" y="7254578"/>
                  <a:ext cx="36684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4">
              <p14:nvContentPartPr>
                <p14:cNvPr id="935" name="Ink 934">
                  <a:extLst>
                    <a:ext uri="{FF2B5EF4-FFF2-40B4-BE49-F238E27FC236}">
                      <a16:creationId xmlns:a16="http://schemas.microsoft.com/office/drawing/2014/main" id="{6F9C1630-1643-D0F8-8EA1-9D61A27F1E81}"/>
                    </a:ext>
                  </a:extLst>
                </p14:cNvPr>
                <p14:cNvContentPartPr/>
                <p14:nvPr/>
              </p14:nvContentPartPr>
              <p14:xfrm>
                <a:off x="3798152" y="7729058"/>
                <a:ext cx="153360" cy="290520"/>
              </p14:xfrm>
            </p:contentPart>
          </mc:Choice>
          <mc:Fallback xmlns="">
            <p:pic>
              <p:nvPicPr>
                <p:cNvPr id="935" name="Ink 934">
                  <a:extLst>
                    <a:ext uri="{FF2B5EF4-FFF2-40B4-BE49-F238E27FC236}">
                      <a16:creationId xmlns:a16="http://schemas.microsoft.com/office/drawing/2014/main" id="{6F9C1630-1643-D0F8-8EA1-9D61A27F1E81}"/>
                    </a:ext>
                  </a:extLst>
                </p:cNvPr>
                <p:cNvPicPr/>
                <p:nvPr/>
              </p:nvPicPr>
              <p:blipFill>
                <a:blip r:embed="rId825"/>
                <a:stretch>
                  <a:fillRect/>
                </a:stretch>
              </p:blipFill>
              <p:spPr>
                <a:xfrm>
                  <a:off x="3735152" y="7351418"/>
                  <a:ext cx="2790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6">
              <p14:nvContentPartPr>
                <p14:cNvPr id="936" name="Ink 935">
                  <a:extLst>
                    <a:ext uri="{FF2B5EF4-FFF2-40B4-BE49-F238E27FC236}">
                      <a16:creationId xmlns:a16="http://schemas.microsoft.com/office/drawing/2014/main" id="{28971FE9-34A7-34C3-F5A4-F7CC423E9E2C}"/>
                    </a:ext>
                  </a:extLst>
                </p14:cNvPr>
                <p14:cNvContentPartPr/>
                <p14:nvPr/>
              </p14:nvContentPartPr>
              <p14:xfrm>
                <a:off x="3885992" y="7779458"/>
                <a:ext cx="178920" cy="181800"/>
              </p14:xfrm>
            </p:contentPart>
          </mc:Choice>
          <mc:Fallback xmlns="">
            <p:pic>
              <p:nvPicPr>
                <p:cNvPr id="936" name="Ink 935">
                  <a:extLst>
                    <a:ext uri="{FF2B5EF4-FFF2-40B4-BE49-F238E27FC236}">
                      <a16:creationId xmlns:a16="http://schemas.microsoft.com/office/drawing/2014/main" id="{28971FE9-34A7-34C3-F5A4-F7CC423E9E2C}"/>
                    </a:ext>
                  </a:extLst>
                </p:cNvPr>
                <p:cNvPicPr/>
                <p:nvPr/>
              </p:nvPicPr>
              <p:blipFill>
                <a:blip r:embed="rId827"/>
                <a:stretch>
                  <a:fillRect/>
                </a:stretch>
              </p:blipFill>
              <p:spPr>
                <a:xfrm>
                  <a:off x="3823352" y="7401458"/>
                  <a:ext cx="304560" cy="9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8">
              <p14:nvContentPartPr>
                <p14:cNvPr id="937" name="Ink 936">
                  <a:extLst>
                    <a:ext uri="{FF2B5EF4-FFF2-40B4-BE49-F238E27FC236}">
                      <a16:creationId xmlns:a16="http://schemas.microsoft.com/office/drawing/2014/main" id="{3CAABBA4-2E26-7B07-3BE7-7A2A81D191CD}"/>
                    </a:ext>
                  </a:extLst>
                </p14:cNvPr>
                <p14:cNvContentPartPr/>
                <p14:nvPr/>
              </p14:nvContentPartPr>
              <p14:xfrm>
                <a:off x="4205672" y="7867298"/>
                <a:ext cx="8280" cy="13320"/>
              </p14:xfrm>
            </p:contentPart>
          </mc:Choice>
          <mc:Fallback xmlns="">
            <p:pic>
              <p:nvPicPr>
                <p:cNvPr id="937" name="Ink 936">
                  <a:extLst>
                    <a:ext uri="{FF2B5EF4-FFF2-40B4-BE49-F238E27FC236}">
                      <a16:creationId xmlns:a16="http://schemas.microsoft.com/office/drawing/2014/main" id="{3CAABBA4-2E26-7B07-3BE7-7A2A81D191CD}"/>
                    </a:ext>
                  </a:extLst>
                </p:cNvPr>
                <p:cNvPicPr/>
                <p:nvPr/>
              </p:nvPicPr>
              <p:blipFill>
                <a:blip r:embed="rId829"/>
                <a:stretch>
                  <a:fillRect/>
                </a:stretch>
              </p:blipFill>
              <p:spPr>
                <a:xfrm>
                  <a:off x="4142672" y="7489298"/>
                  <a:ext cx="13392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0">
              <p14:nvContentPartPr>
                <p14:cNvPr id="938" name="Ink 937">
                  <a:extLst>
                    <a:ext uri="{FF2B5EF4-FFF2-40B4-BE49-F238E27FC236}">
                      <a16:creationId xmlns:a16="http://schemas.microsoft.com/office/drawing/2014/main" id="{BCE80127-227B-FE3C-5CF7-69175EEB335E}"/>
                    </a:ext>
                  </a:extLst>
                </p14:cNvPr>
                <p14:cNvContentPartPr/>
                <p14:nvPr/>
              </p14:nvContentPartPr>
              <p14:xfrm>
                <a:off x="4132952" y="7758218"/>
                <a:ext cx="4680" cy="1440"/>
              </p14:xfrm>
            </p:contentPart>
          </mc:Choice>
          <mc:Fallback xmlns="">
            <p:pic>
              <p:nvPicPr>
                <p:cNvPr id="938" name="Ink 937">
                  <a:extLst>
                    <a:ext uri="{FF2B5EF4-FFF2-40B4-BE49-F238E27FC236}">
                      <a16:creationId xmlns:a16="http://schemas.microsoft.com/office/drawing/2014/main" id="{BCE80127-227B-FE3C-5CF7-69175EEB335E}"/>
                    </a:ext>
                  </a:extLst>
                </p:cNvPr>
                <p:cNvPicPr/>
                <p:nvPr/>
              </p:nvPicPr>
              <p:blipFill>
                <a:blip r:embed="rId831"/>
                <a:stretch>
                  <a:fillRect/>
                </a:stretch>
              </p:blipFill>
              <p:spPr>
                <a:xfrm>
                  <a:off x="4070312" y="7380578"/>
                  <a:ext cx="130320" cy="75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2">
              <p14:nvContentPartPr>
                <p14:cNvPr id="939" name="Ink 938">
                  <a:extLst>
                    <a:ext uri="{FF2B5EF4-FFF2-40B4-BE49-F238E27FC236}">
                      <a16:creationId xmlns:a16="http://schemas.microsoft.com/office/drawing/2014/main" id="{FB78A80D-1CC6-FA6B-48BA-0EA5CDDA5902}"/>
                    </a:ext>
                  </a:extLst>
                </p14:cNvPr>
                <p14:cNvContentPartPr/>
                <p14:nvPr/>
              </p14:nvContentPartPr>
              <p14:xfrm>
                <a:off x="4083992" y="7522778"/>
                <a:ext cx="45720" cy="47520"/>
              </p14:xfrm>
            </p:contentPart>
          </mc:Choice>
          <mc:Fallback xmlns="">
            <p:pic>
              <p:nvPicPr>
                <p:cNvPr id="939" name="Ink 938">
                  <a:extLst>
                    <a:ext uri="{FF2B5EF4-FFF2-40B4-BE49-F238E27FC236}">
                      <a16:creationId xmlns:a16="http://schemas.microsoft.com/office/drawing/2014/main" id="{FB78A80D-1CC6-FA6B-48BA-0EA5CDDA5902}"/>
                    </a:ext>
                  </a:extLst>
                </p:cNvPr>
                <p:cNvPicPr/>
                <p:nvPr/>
              </p:nvPicPr>
              <p:blipFill>
                <a:blip r:embed="rId833"/>
                <a:stretch>
                  <a:fillRect/>
                </a:stretch>
              </p:blipFill>
              <p:spPr>
                <a:xfrm>
                  <a:off x="4021352" y="7144778"/>
                  <a:ext cx="1713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4">
              <p14:nvContentPartPr>
                <p14:cNvPr id="940" name="Ink 939">
                  <a:extLst>
                    <a:ext uri="{FF2B5EF4-FFF2-40B4-BE49-F238E27FC236}">
                      <a16:creationId xmlns:a16="http://schemas.microsoft.com/office/drawing/2014/main" id="{993DB972-34A6-D7EC-853F-A42AD9D69D68}"/>
                    </a:ext>
                  </a:extLst>
                </p14:cNvPr>
                <p14:cNvContentPartPr/>
                <p14:nvPr/>
              </p14:nvContentPartPr>
              <p14:xfrm>
                <a:off x="4164272" y="7141898"/>
                <a:ext cx="441000" cy="320760"/>
              </p14:xfrm>
            </p:contentPart>
          </mc:Choice>
          <mc:Fallback xmlns="">
            <p:pic>
              <p:nvPicPr>
                <p:cNvPr id="940" name="Ink 939">
                  <a:extLst>
                    <a:ext uri="{FF2B5EF4-FFF2-40B4-BE49-F238E27FC236}">
                      <a16:creationId xmlns:a16="http://schemas.microsoft.com/office/drawing/2014/main" id="{993DB972-34A6-D7EC-853F-A42AD9D69D68}"/>
                    </a:ext>
                  </a:extLst>
                </p:cNvPr>
                <p:cNvPicPr/>
                <p:nvPr/>
              </p:nvPicPr>
              <p:blipFill>
                <a:blip r:embed="rId835"/>
                <a:stretch>
                  <a:fillRect/>
                </a:stretch>
              </p:blipFill>
              <p:spPr>
                <a:xfrm>
                  <a:off x="4101272" y="6764258"/>
                  <a:ext cx="56664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6">
              <p14:nvContentPartPr>
                <p14:cNvPr id="941" name="Ink 940">
                  <a:extLst>
                    <a:ext uri="{FF2B5EF4-FFF2-40B4-BE49-F238E27FC236}">
                      <a16:creationId xmlns:a16="http://schemas.microsoft.com/office/drawing/2014/main" id="{41F82470-AF1C-6B8C-A921-D4690B69B2F1}"/>
                    </a:ext>
                  </a:extLst>
                </p14:cNvPr>
                <p14:cNvContentPartPr/>
                <p14:nvPr/>
              </p14:nvContentPartPr>
              <p14:xfrm>
                <a:off x="4422392" y="6684698"/>
                <a:ext cx="684720" cy="428040"/>
              </p14:xfrm>
            </p:contentPart>
          </mc:Choice>
          <mc:Fallback xmlns="">
            <p:pic>
              <p:nvPicPr>
                <p:cNvPr id="941" name="Ink 940">
                  <a:extLst>
                    <a:ext uri="{FF2B5EF4-FFF2-40B4-BE49-F238E27FC236}">
                      <a16:creationId xmlns:a16="http://schemas.microsoft.com/office/drawing/2014/main" id="{41F82470-AF1C-6B8C-A921-D4690B69B2F1}"/>
                    </a:ext>
                  </a:extLst>
                </p:cNvPr>
                <p:cNvPicPr/>
                <p:nvPr/>
              </p:nvPicPr>
              <p:blipFill>
                <a:blip r:embed="rId837"/>
                <a:stretch>
                  <a:fillRect/>
                </a:stretch>
              </p:blipFill>
              <p:spPr>
                <a:xfrm>
                  <a:off x="4359752" y="6306698"/>
                  <a:ext cx="810360" cy="118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8">
              <p14:nvContentPartPr>
                <p14:cNvPr id="942" name="Ink 941">
                  <a:extLst>
                    <a:ext uri="{FF2B5EF4-FFF2-40B4-BE49-F238E27FC236}">
                      <a16:creationId xmlns:a16="http://schemas.microsoft.com/office/drawing/2014/main" id="{BDB5FC9E-A650-A996-73B5-C6D43C4B401E}"/>
                    </a:ext>
                  </a:extLst>
                </p14:cNvPr>
                <p14:cNvContentPartPr/>
                <p14:nvPr/>
              </p14:nvContentPartPr>
              <p14:xfrm>
                <a:off x="4483952" y="6732578"/>
                <a:ext cx="472680" cy="287640"/>
              </p14:xfrm>
            </p:contentPart>
          </mc:Choice>
          <mc:Fallback xmlns="">
            <p:pic>
              <p:nvPicPr>
                <p:cNvPr id="942" name="Ink 941">
                  <a:extLst>
                    <a:ext uri="{FF2B5EF4-FFF2-40B4-BE49-F238E27FC236}">
                      <a16:creationId xmlns:a16="http://schemas.microsoft.com/office/drawing/2014/main" id="{BDB5FC9E-A650-A996-73B5-C6D43C4B401E}"/>
                    </a:ext>
                  </a:extLst>
                </p:cNvPr>
                <p:cNvPicPr/>
                <p:nvPr/>
              </p:nvPicPr>
              <p:blipFill>
                <a:blip r:embed="rId839"/>
                <a:stretch>
                  <a:fillRect/>
                </a:stretch>
              </p:blipFill>
              <p:spPr>
                <a:xfrm>
                  <a:off x="4421312" y="6354938"/>
                  <a:ext cx="598320" cy="104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0">
              <p14:nvContentPartPr>
                <p14:cNvPr id="943" name="Ink 942">
                  <a:extLst>
                    <a:ext uri="{FF2B5EF4-FFF2-40B4-BE49-F238E27FC236}">
                      <a16:creationId xmlns:a16="http://schemas.microsoft.com/office/drawing/2014/main" id="{922E5819-300C-6E0D-32F7-5D17A20FF482}"/>
                    </a:ext>
                  </a:extLst>
                </p14:cNvPr>
                <p14:cNvContentPartPr/>
                <p14:nvPr/>
              </p14:nvContentPartPr>
              <p14:xfrm>
                <a:off x="4366592" y="6759578"/>
                <a:ext cx="448560" cy="494640"/>
              </p14:xfrm>
            </p:contentPart>
          </mc:Choice>
          <mc:Fallback xmlns="">
            <p:pic>
              <p:nvPicPr>
                <p:cNvPr id="943" name="Ink 942">
                  <a:extLst>
                    <a:ext uri="{FF2B5EF4-FFF2-40B4-BE49-F238E27FC236}">
                      <a16:creationId xmlns:a16="http://schemas.microsoft.com/office/drawing/2014/main" id="{922E5819-300C-6E0D-32F7-5D17A20FF482}"/>
                    </a:ext>
                  </a:extLst>
                </p:cNvPr>
                <p:cNvPicPr/>
                <p:nvPr/>
              </p:nvPicPr>
              <p:blipFill>
                <a:blip r:embed="rId841"/>
                <a:stretch>
                  <a:fillRect/>
                </a:stretch>
              </p:blipFill>
              <p:spPr>
                <a:xfrm>
                  <a:off x="4303952" y="6381578"/>
                  <a:ext cx="574200" cy="125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2">
              <p14:nvContentPartPr>
                <p14:cNvPr id="944" name="Ink 943">
                  <a:extLst>
                    <a:ext uri="{FF2B5EF4-FFF2-40B4-BE49-F238E27FC236}">
                      <a16:creationId xmlns:a16="http://schemas.microsoft.com/office/drawing/2014/main" id="{43BA639C-FB13-F575-CAFF-E28EA6CA0092}"/>
                    </a:ext>
                  </a:extLst>
                </p14:cNvPr>
                <p14:cNvContentPartPr/>
                <p14:nvPr/>
              </p14:nvContentPartPr>
              <p14:xfrm>
                <a:off x="4481432" y="6914378"/>
                <a:ext cx="247680" cy="311040"/>
              </p14:xfrm>
            </p:contentPart>
          </mc:Choice>
          <mc:Fallback xmlns="">
            <p:pic>
              <p:nvPicPr>
                <p:cNvPr id="944" name="Ink 943">
                  <a:extLst>
                    <a:ext uri="{FF2B5EF4-FFF2-40B4-BE49-F238E27FC236}">
                      <a16:creationId xmlns:a16="http://schemas.microsoft.com/office/drawing/2014/main" id="{43BA639C-FB13-F575-CAFF-E28EA6CA0092}"/>
                    </a:ext>
                  </a:extLst>
                </p:cNvPr>
                <p:cNvPicPr/>
                <p:nvPr/>
              </p:nvPicPr>
              <p:blipFill>
                <a:blip r:embed="rId843"/>
                <a:stretch>
                  <a:fillRect/>
                </a:stretch>
              </p:blipFill>
              <p:spPr>
                <a:xfrm>
                  <a:off x="4418432" y="6536738"/>
                  <a:ext cx="373320" cy="10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4">
              <p14:nvContentPartPr>
                <p14:cNvPr id="945" name="Ink 944">
                  <a:extLst>
                    <a:ext uri="{FF2B5EF4-FFF2-40B4-BE49-F238E27FC236}">
                      <a16:creationId xmlns:a16="http://schemas.microsoft.com/office/drawing/2014/main" id="{151B5CB4-3453-3440-D2A8-D85A808D95D1}"/>
                    </a:ext>
                  </a:extLst>
                </p14:cNvPr>
                <p14:cNvContentPartPr/>
                <p14:nvPr/>
              </p14:nvContentPartPr>
              <p14:xfrm>
                <a:off x="4463792" y="7179338"/>
                <a:ext cx="5040" cy="3240"/>
              </p14:xfrm>
            </p:contentPart>
          </mc:Choice>
          <mc:Fallback xmlns="">
            <p:pic>
              <p:nvPicPr>
                <p:cNvPr id="945" name="Ink 944">
                  <a:extLst>
                    <a:ext uri="{FF2B5EF4-FFF2-40B4-BE49-F238E27FC236}">
                      <a16:creationId xmlns:a16="http://schemas.microsoft.com/office/drawing/2014/main" id="{151B5CB4-3453-3440-D2A8-D85A808D95D1}"/>
                    </a:ext>
                  </a:extLst>
                </p:cNvPr>
                <p:cNvPicPr/>
                <p:nvPr/>
              </p:nvPicPr>
              <p:blipFill>
                <a:blip r:embed="rId698"/>
                <a:stretch>
                  <a:fillRect/>
                </a:stretch>
              </p:blipFill>
              <p:spPr>
                <a:xfrm>
                  <a:off x="4400792" y="6801698"/>
                  <a:ext cx="1306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946" name="Ink 945">
                  <a:extLst>
                    <a:ext uri="{FF2B5EF4-FFF2-40B4-BE49-F238E27FC236}">
                      <a16:creationId xmlns:a16="http://schemas.microsoft.com/office/drawing/2014/main" id="{B11FF150-9F1D-E3A3-AC20-FAA96B1B2072}"/>
                    </a:ext>
                  </a:extLst>
                </p14:cNvPr>
                <p14:cNvContentPartPr/>
                <p14:nvPr/>
              </p14:nvContentPartPr>
              <p14:xfrm>
                <a:off x="4616432" y="7115618"/>
                <a:ext cx="52200" cy="28800"/>
              </p14:xfrm>
            </p:contentPart>
          </mc:Choice>
          <mc:Fallback xmlns="">
            <p:pic>
              <p:nvPicPr>
                <p:cNvPr id="946" name="Ink 945">
                  <a:extLst>
                    <a:ext uri="{FF2B5EF4-FFF2-40B4-BE49-F238E27FC236}">
                      <a16:creationId xmlns:a16="http://schemas.microsoft.com/office/drawing/2014/main" id="{B11FF150-9F1D-E3A3-AC20-FAA96B1B2072}"/>
                    </a:ext>
                  </a:extLst>
                </p:cNvPr>
                <p:cNvPicPr/>
                <p:nvPr/>
              </p:nvPicPr>
              <p:blipFill>
                <a:blip r:embed="rId846"/>
                <a:stretch>
                  <a:fillRect/>
                </a:stretch>
              </p:blipFill>
              <p:spPr>
                <a:xfrm>
                  <a:off x="4553432" y="6737618"/>
                  <a:ext cx="177840" cy="78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947" name="Ink 946">
                  <a:extLst>
                    <a:ext uri="{FF2B5EF4-FFF2-40B4-BE49-F238E27FC236}">
                      <a16:creationId xmlns:a16="http://schemas.microsoft.com/office/drawing/2014/main" id="{BCB014E5-1464-7F4D-22E2-1BF767E5A8AE}"/>
                    </a:ext>
                  </a:extLst>
                </p14:cNvPr>
                <p14:cNvContentPartPr/>
                <p14:nvPr/>
              </p14:nvContentPartPr>
              <p14:xfrm>
                <a:off x="4689872" y="6958298"/>
                <a:ext cx="320760" cy="257760"/>
              </p14:xfrm>
            </p:contentPart>
          </mc:Choice>
          <mc:Fallback xmlns="">
            <p:pic>
              <p:nvPicPr>
                <p:cNvPr id="947" name="Ink 946">
                  <a:extLst>
                    <a:ext uri="{FF2B5EF4-FFF2-40B4-BE49-F238E27FC236}">
                      <a16:creationId xmlns:a16="http://schemas.microsoft.com/office/drawing/2014/main" id="{BCB014E5-1464-7F4D-22E2-1BF767E5A8AE}"/>
                    </a:ext>
                  </a:extLst>
                </p:cNvPr>
                <p:cNvPicPr/>
                <p:nvPr/>
              </p:nvPicPr>
              <p:blipFill>
                <a:blip r:embed="rId848"/>
                <a:stretch>
                  <a:fillRect/>
                </a:stretch>
              </p:blipFill>
              <p:spPr>
                <a:xfrm>
                  <a:off x="4627232" y="6580298"/>
                  <a:ext cx="446400" cy="101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948" name="Ink 947">
                  <a:extLst>
                    <a:ext uri="{FF2B5EF4-FFF2-40B4-BE49-F238E27FC236}">
                      <a16:creationId xmlns:a16="http://schemas.microsoft.com/office/drawing/2014/main" id="{C1FC2B85-ED0F-6833-1EBD-3D8FB51357A3}"/>
                    </a:ext>
                  </a:extLst>
                </p14:cNvPr>
                <p14:cNvContentPartPr/>
                <p14:nvPr/>
              </p14:nvContentPartPr>
              <p14:xfrm>
                <a:off x="4938992" y="7024538"/>
                <a:ext cx="150480" cy="172800"/>
              </p14:xfrm>
            </p:contentPart>
          </mc:Choice>
          <mc:Fallback xmlns="">
            <p:pic>
              <p:nvPicPr>
                <p:cNvPr id="948" name="Ink 947">
                  <a:extLst>
                    <a:ext uri="{FF2B5EF4-FFF2-40B4-BE49-F238E27FC236}">
                      <a16:creationId xmlns:a16="http://schemas.microsoft.com/office/drawing/2014/main" id="{C1FC2B85-ED0F-6833-1EBD-3D8FB51357A3}"/>
                    </a:ext>
                  </a:extLst>
                </p:cNvPr>
                <p:cNvPicPr/>
                <p:nvPr/>
              </p:nvPicPr>
              <p:blipFill>
                <a:blip r:embed="rId850"/>
                <a:stretch>
                  <a:fillRect/>
                </a:stretch>
              </p:blipFill>
              <p:spPr>
                <a:xfrm>
                  <a:off x="4876352" y="6646898"/>
                  <a:ext cx="276120" cy="92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949" name="Ink 948">
                  <a:extLst>
                    <a:ext uri="{FF2B5EF4-FFF2-40B4-BE49-F238E27FC236}">
                      <a16:creationId xmlns:a16="http://schemas.microsoft.com/office/drawing/2014/main" id="{59BF3805-1DE5-2BD7-341C-DB8434E788AF}"/>
                    </a:ext>
                  </a:extLst>
                </p14:cNvPr>
                <p14:cNvContentPartPr/>
                <p14:nvPr/>
              </p14:nvContentPartPr>
              <p14:xfrm>
                <a:off x="5229152" y="6907178"/>
                <a:ext cx="94680" cy="80640"/>
              </p14:xfrm>
            </p:contentPart>
          </mc:Choice>
          <mc:Fallback xmlns="">
            <p:pic>
              <p:nvPicPr>
                <p:cNvPr id="949" name="Ink 948">
                  <a:extLst>
                    <a:ext uri="{FF2B5EF4-FFF2-40B4-BE49-F238E27FC236}">
                      <a16:creationId xmlns:a16="http://schemas.microsoft.com/office/drawing/2014/main" id="{59BF3805-1DE5-2BD7-341C-DB8434E788AF}"/>
                    </a:ext>
                  </a:extLst>
                </p:cNvPr>
                <p:cNvPicPr/>
                <p:nvPr/>
              </p:nvPicPr>
              <p:blipFill>
                <a:blip r:embed="rId852"/>
                <a:stretch>
                  <a:fillRect/>
                </a:stretch>
              </p:blipFill>
              <p:spPr>
                <a:xfrm>
                  <a:off x="5166152" y="6529178"/>
                  <a:ext cx="2203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950" name="Ink 949">
                  <a:extLst>
                    <a:ext uri="{FF2B5EF4-FFF2-40B4-BE49-F238E27FC236}">
                      <a16:creationId xmlns:a16="http://schemas.microsoft.com/office/drawing/2014/main" id="{09A36C76-3B78-5575-1CED-8066B44432B7}"/>
                    </a:ext>
                  </a:extLst>
                </p14:cNvPr>
                <p14:cNvContentPartPr/>
                <p14:nvPr/>
              </p14:nvContentPartPr>
              <p14:xfrm>
                <a:off x="5732792" y="6853538"/>
                <a:ext cx="2880" cy="6840"/>
              </p14:xfrm>
            </p:contentPart>
          </mc:Choice>
          <mc:Fallback xmlns="">
            <p:pic>
              <p:nvPicPr>
                <p:cNvPr id="950" name="Ink 949">
                  <a:extLst>
                    <a:ext uri="{FF2B5EF4-FFF2-40B4-BE49-F238E27FC236}">
                      <a16:creationId xmlns:a16="http://schemas.microsoft.com/office/drawing/2014/main" id="{09A36C76-3B78-5575-1CED-8066B44432B7}"/>
                    </a:ext>
                  </a:extLst>
                </p:cNvPr>
                <p:cNvPicPr/>
                <p:nvPr/>
              </p:nvPicPr>
              <p:blipFill>
                <a:blip r:embed="rId831"/>
                <a:stretch>
                  <a:fillRect/>
                </a:stretch>
              </p:blipFill>
              <p:spPr>
                <a:xfrm>
                  <a:off x="5669792" y="6475538"/>
                  <a:ext cx="12852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4">
              <p14:nvContentPartPr>
                <p14:cNvPr id="951" name="Ink 950">
                  <a:extLst>
                    <a:ext uri="{FF2B5EF4-FFF2-40B4-BE49-F238E27FC236}">
                      <a16:creationId xmlns:a16="http://schemas.microsoft.com/office/drawing/2014/main" id="{C91807CD-D7E5-610C-5888-AA0F926EDF76}"/>
                    </a:ext>
                  </a:extLst>
                </p14:cNvPr>
                <p14:cNvContentPartPr/>
                <p14:nvPr/>
              </p14:nvContentPartPr>
              <p14:xfrm>
                <a:off x="5750792" y="6825098"/>
                <a:ext cx="10800" cy="7920"/>
              </p14:xfrm>
            </p:contentPart>
          </mc:Choice>
          <mc:Fallback xmlns="">
            <p:pic>
              <p:nvPicPr>
                <p:cNvPr id="951" name="Ink 950">
                  <a:extLst>
                    <a:ext uri="{FF2B5EF4-FFF2-40B4-BE49-F238E27FC236}">
                      <a16:creationId xmlns:a16="http://schemas.microsoft.com/office/drawing/2014/main" id="{C91807CD-D7E5-610C-5888-AA0F926EDF76}"/>
                    </a:ext>
                  </a:extLst>
                </p:cNvPr>
                <p:cNvPicPr/>
                <p:nvPr/>
              </p:nvPicPr>
              <p:blipFill>
                <a:blip r:embed="rId855"/>
                <a:stretch>
                  <a:fillRect/>
                </a:stretch>
              </p:blipFill>
              <p:spPr>
                <a:xfrm>
                  <a:off x="5688152" y="6447098"/>
                  <a:ext cx="136440" cy="76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6">
              <p14:nvContentPartPr>
                <p14:cNvPr id="952" name="Ink 951">
                  <a:extLst>
                    <a:ext uri="{FF2B5EF4-FFF2-40B4-BE49-F238E27FC236}">
                      <a16:creationId xmlns:a16="http://schemas.microsoft.com/office/drawing/2014/main" id="{54E42902-5441-9CC9-FB56-7AFBD8552381}"/>
                    </a:ext>
                  </a:extLst>
                </p14:cNvPr>
                <p14:cNvContentPartPr/>
                <p14:nvPr/>
              </p14:nvContentPartPr>
              <p14:xfrm>
                <a:off x="5355152" y="6818258"/>
                <a:ext cx="371880" cy="154440"/>
              </p14:xfrm>
            </p:contentPart>
          </mc:Choice>
          <mc:Fallback xmlns="">
            <p:pic>
              <p:nvPicPr>
                <p:cNvPr id="952" name="Ink 951">
                  <a:extLst>
                    <a:ext uri="{FF2B5EF4-FFF2-40B4-BE49-F238E27FC236}">
                      <a16:creationId xmlns:a16="http://schemas.microsoft.com/office/drawing/2014/main" id="{54E42902-5441-9CC9-FB56-7AFBD8552381}"/>
                    </a:ext>
                  </a:extLst>
                </p:cNvPr>
                <p:cNvPicPr/>
                <p:nvPr/>
              </p:nvPicPr>
              <p:blipFill>
                <a:blip r:embed="rId857"/>
                <a:stretch>
                  <a:fillRect/>
                </a:stretch>
              </p:blipFill>
              <p:spPr>
                <a:xfrm>
                  <a:off x="5292512" y="6440258"/>
                  <a:ext cx="497520" cy="91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8">
              <p14:nvContentPartPr>
                <p14:cNvPr id="953" name="Ink 952">
                  <a:extLst>
                    <a:ext uri="{FF2B5EF4-FFF2-40B4-BE49-F238E27FC236}">
                      <a16:creationId xmlns:a16="http://schemas.microsoft.com/office/drawing/2014/main" id="{84499136-0D77-35B5-C79C-BA761137FF4A}"/>
                    </a:ext>
                  </a:extLst>
                </p14:cNvPr>
                <p14:cNvContentPartPr/>
                <p14:nvPr/>
              </p14:nvContentPartPr>
              <p14:xfrm>
                <a:off x="5670152" y="6901418"/>
                <a:ext cx="57240" cy="142560"/>
              </p14:xfrm>
            </p:contentPart>
          </mc:Choice>
          <mc:Fallback xmlns="">
            <p:pic>
              <p:nvPicPr>
                <p:cNvPr id="953" name="Ink 952">
                  <a:extLst>
                    <a:ext uri="{FF2B5EF4-FFF2-40B4-BE49-F238E27FC236}">
                      <a16:creationId xmlns:a16="http://schemas.microsoft.com/office/drawing/2014/main" id="{84499136-0D77-35B5-C79C-BA761137FF4A}"/>
                    </a:ext>
                  </a:extLst>
                </p:cNvPr>
                <p:cNvPicPr/>
                <p:nvPr/>
              </p:nvPicPr>
              <p:blipFill>
                <a:blip r:embed="rId859"/>
                <a:stretch>
                  <a:fillRect/>
                </a:stretch>
              </p:blipFill>
              <p:spPr>
                <a:xfrm>
                  <a:off x="5607152" y="6523778"/>
                  <a:ext cx="182880" cy="89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0">
              <p14:nvContentPartPr>
                <p14:cNvPr id="954" name="Ink 953">
                  <a:extLst>
                    <a:ext uri="{FF2B5EF4-FFF2-40B4-BE49-F238E27FC236}">
                      <a16:creationId xmlns:a16="http://schemas.microsoft.com/office/drawing/2014/main" id="{93ED2A58-FF31-4BE8-A6B8-2AD9DBAFA55F}"/>
                    </a:ext>
                  </a:extLst>
                </p14:cNvPr>
                <p14:cNvContentPartPr/>
                <p14:nvPr/>
              </p14:nvContentPartPr>
              <p14:xfrm>
                <a:off x="5698232" y="6971978"/>
                <a:ext cx="446760" cy="100080"/>
              </p14:xfrm>
            </p:contentPart>
          </mc:Choice>
          <mc:Fallback xmlns="">
            <p:pic>
              <p:nvPicPr>
                <p:cNvPr id="954" name="Ink 953">
                  <a:extLst>
                    <a:ext uri="{FF2B5EF4-FFF2-40B4-BE49-F238E27FC236}">
                      <a16:creationId xmlns:a16="http://schemas.microsoft.com/office/drawing/2014/main" id="{93ED2A58-FF31-4BE8-A6B8-2AD9DBAFA55F}"/>
                    </a:ext>
                  </a:extLst>
                </p:cNvPr>
                <p:cNvPicPr/>
                <p:nvPr/>
              </p:nvPicPr>
              <p:blipFill>
                <a:blip r:embed="rId861"/>
                <a:stretch>
                  <a:fillRect/>
                </a:stretch>
              </p:blipFill>
              <p:spPr>
                <a:xfrm>
                  <a:off x="5635592" y="6593978"/>
                  <a:ext cx="572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2">
              <p14:nvContentPartPr>
                <p14:cNvPr id="955" name="Ink 954">
                  <a:extLst>
                    <a:ext uri="{FF2B5EF4-FFF2-40B4-BE49-F238E27FC236}">
                      <a16:creationId xmlns:a16="http://schemas.microsoft.com/office/drawing/2014/main" id="{92688BBE-C1F1-5797-6281-F0E19DE3B9D2}"/>
                    </a:ext>
                  </a:extLst>
                </p14:cNvPr>
                <p14:cNvContentPartPr/>
                <p14:nvPr/>
              </p14:nvContentPartPr>
              <p14:xfrm>
                <a:off x="6098192" y="6762098"/>
                <a:ext cx="5760" cy="2880"/>
              </p14:xfrm>
            </p:contentPart>
          </mc:Choice>
          <mc:Fallback xmlns="">
            <p:pic>
              <p:nvPicPr>
                <p:cNvPr id="955" name="Ink 954">
                  <a:extLst>
                    <a:ext uri="{FF2B5EF4-FFF2-40B4-BE49-F238E27FC236}">
                      <a16:creationId xmlns:a16="http://schemas.microsoft.com/office/drawing/2014/main" id="{92688BBE-C1F1-5797-6281-F0E19DE3B9D2}"/>
                    </a:ext>
                  </a:extLst>
                </p:cNvPr>
                <p:cNvPicPr/>
                <p:nvPr/>
              </p:nvPicPr>
              <p:blipFill>
                <a:blip r:embed="rId863"/>
                <a:stretch>
                  <a:fillRect/>
                </a:stretch>
              </p:blipFill>
              <p:spPr>
                <a:xfrm>
                  <a:off x="6035192" y="6384098"/>
                  <a:ext cx="131400" cy="75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4">
              <p14:nvContentPartPr>
                <p14:cNvPr id="956" name="Ink 955">
                  <a:extLst>
                    <a:ext uri="{FF2B5EF4-FFF2-40B4-BE49-F238E27FC236}">
                      <a16:creationId xmlns:a16="http://schemas.microsoft.com/office/drawing/2014/main" id="{D0A4B3E1-3F20-D57C-5DF1-6B4A2466DBDF}"/>
                    </a:ext>
                  </a:extLst>
                </p14:cNvPr>
                <p14:cNvContentPartPr/>
                <p14:nvPr/>
              </p14:nvContentPartPr>
              <p14:xfrm>
                <a:off x="6104312" y="6745898"/>
                <a:ext cx="151200" cy="296280"/>
              </p14:xfrm>
            </p:contentPart>
          </mc:Choice>
          <mc:Fallback xmlns="">
            <p:pic>
              <p:nvPicPr>
                <p:cNvPr id="956" name="Ink 955">
                  <a:extLst>
                    <a:ext uri="{FF2B5EF4-FFF2-40B4-BE49-F238E27FC236}">
                      <a16:creationId xmlns:a16="http://schemas.microsoft.com/office/drawing/2014/main" id="{D0A4B3E1-3F20-D57C-5DF1-6B4A2466DBDF}"/>
                    </a:ext>
                  </a:extLst>
                </p:cNvPr>
                <p:cNvPicPr/>
                <p:nvPr/>
              </p:nvPicPr>
              <p:blipFill>
                <a:blip r:embed="rId865"/>
                <a:stretch>
                  <a:fillRect/>
                </a:stretch>
              </p:blipFill>
              <p:spPr>
                <a:xfrm>
                  <a:off x="6041672" y="6368258"/>
                  <a:ext cx="276840" cy="10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6">
              <p14:nvContentPartPr>
                <p14:cNvPr id="957" name="Ink 956">
                  <a:extLst>
                    <a:ext uri="{FF2B5EF4-FFF2-40B4-BE49-F238E27FC236}">
                      <a16:creationId xmlns:a16="http://schemas.microsoft.com/office/drawing/2014/main" id="{5A544611-0666-CFDC-1659-74BFF32E3A34}"/>
                    </a:ext>
                  </a:extLst>
                </p14:cNvPr>
                <p14:cNvContentPartPr/>
                <p14:nvPr/>
              </p14:nvContentPartPr>
              <p14:xfrm>
                <a:off x="5936192" y="6808538"/>
                <a:ext cx="383760" cy="118080"/>
              </p14:xfrm>
            </p:contentPart>
          </mc:Choice>
          <mc:Fallback xmlns="">
            <p:pic>
              <p:nvPicPr>
                <p:cNvPr id="957" name="Ink 956">
                  <a:extLst>
                    <a:ext uri="{FF2B5EF4-FFF2-40B4-BE49-F238E27FC236}">
                      <a16:creationId xmlns:a16="http://schemas.microsoft.com/office/drawing/2014/main" id="{5A544611-0666-CFDC-1659-74BFF32E3A34}"/>
                    </a:ext>
                  </a:extLst>
                </p:cNvPr>
                <p:cNvPicPr/>
                <p:nvPr/>
              </p:nvPicPr>
              <p:blipFill>
                <a:blip r:embed="rId867"/>
                <a:stretch>
                  <a:fillRect/>
                </a:stretch>
              </p:blipFill>
              <p:spPr>
                <a:xfrm>
                  <a:off x="5873552" y="6430538"/>
                  <a:ext cx="5094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8">
              <p14:nvContentPartPr>
                <p14:cNvPr id="958" name="Ink 957">
                  <a:extLst>
                    <a:ext uri="{FF2B5EF4-FFF2-40B4-BE49-F238E27FC236}">
                      <a16:creationId xmlns:a16="http://schemas.microsoft.com/office/drawing/2014/main" id="{78914B1D-931E-46F1-BF39-F9300144C597}"/>
                    </a:ext>
                  </a:extLst>
                </p14:cNvPr>
                <p14:cNvContentPartPr/>
                <p14:nvPr/>
              </p14:nvContentPartPr>
              <p14:xfrm>
                <a:off x="6289712" y="6597578"/>
                <a:ext cx="442800" cy="236880"/>
              </p14:xfrm>
            </p:contentPart>
          </mc:Choice>
          <mc:Fallback xmlns="">
            <p:pic>
              <p:nvPicPr>
                <p:cNvPr id="958" name="Ink 957">
                  <a:extLst>
                    <a:ext uri="{FF2B5EF4-FFF2-40B4-BE49-F238E27FC236}">
                      <a16:creationId xmlns:a16="http://schemas.microsoft.com/office/drawing/2014/main" id="{78914B1D-931E-46F1-BF39-F9300144C597}"/>
                    </a:ext>
                  </a:extLst>
                </p:cNvPr>
                <p:cNvPicPr/>
                <p:nvPr/>
              </p:nvPicPr>
              <p:blipFill>
                <a:blip r:embed="rId869"/>
                <a:stretch>
                  <a:fillRect/>
                </a:stretch>
              </p:blipFill>
              <p:spPr>
                <a:xfrm>
                  <a:off x="6227072" y="6219938"/>
                  <a:ext cx="568440" cy="99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0">
              <p14:nvContentPartPr>
                <p14:cNvPr id="959" name="Ink 958">
                  <a:extLst>
                    <a:ext uri="{FF2B5EF4-FFF2-40B4-BE49-F238E27FC236}">
                      <a16:creationId xmlns:a16="http://schemas.microsoft.com/office/drawing/2014/main" id="{37BEB201-4865-8FDC-850F-59926B60D559}"/>
                    </a:ext>
                  </a:extLst>
                </p14:cNvPr>
                <p14:cNvContentPartPr/>
                <p14:nvPr/>
              </p14:nvContentPartPr>
              <p14:xfrm>
                <a:off x="6585272" y="6575618"/>
                <a:ext cx="268200" cy="152280"/>
              </p14:xfrm>
            </p:contentPart>
          </mc:Choice>
          <mc:Fallback xmlns="">
            <p:pic>
              <p:nvPicPr>
                <p:cNvPr id="959" name="Ink 958">
                  <a:extLst>
                    <a:ext uri="{FF2B5EF4-FFF2-40B4-BE49-F238E27FC236}">
                      <a16:creationId xmlns:a16="http://schemas.microsoft.com/office/drawing/2014/main" id="{37BEB201-4865-8FDC-850F-59926B60D559}"/>
                    </a:ext>
                  </a:extLst>
                </p:cNvPr>
                <p:cNvPicPr/>
                <p:nvPr/>
              </p:nvPicPr>
              <p:blipFill>
                <a:blip r:embed="rId871"/>
                <a:stretch>
                  <a:fillRect/>
                </a:stretch>
              </p:blipFill>
              <p:spPr>
                <a:xfrm>
                  <a:off x="6522272" y="6197618"/>
                  <a:ext cx="393840" cy="90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2">
              <p14:nvContentPartPr>
                <p14:cNvPr id="960" name="Ink 959">
                  <a:extLst>
                    <a:ext uri="{FF2B5EF4-FFF2-40B4-BE49-F238E27FC236}">
                      <a16:creationId xmlns:a16="http://schemas.microsoft.com/office/drawing/2014/main" id="{B027C2D5-325F-84F0-7F21-976BCD3930AC}"/>
                    </a:ext>
                  </a:extLst>
                </p14:cNvPr>
                <p14:cNvContentPartPr/>
                <p14:nvPr/>
              </p14:nvContentPartPr>
              <p14:xfrm>
                <a:off x="6651512" y="6439178"/>
                <a:ext cx="338040" cy="217800"/>
              </p14:xfrm>
            </p:contentPart>
          </mc:Choice>
          <mc:Fallback xmlns="">
            <p:pic>
              <p:nvPicPr>
                <p:cNvPr id="960" name="Ink 959">
                  <a:extLst>
                    <a:ext uri="{FF2B5EF4-FFF2-40B4-BE49-F238E27FC236}">
                      <a16:creationId xmlns:a16="http://schemas.microsoft.com/office/drawing/2014/main" id="{B027C2D5-325F-84F0-7F21-976BCD3930AC}"/>
                    </a:ext>
                  </a:extLst>
                </p:cNvPr>
                <p:cNvPicPr/>
                <p:nvPr/>
              </p:nvPicPr>
              <p:blipFill>
                <a:blip r:embed="rId873"/>
                <a:stretch>
                  <a:fillRect/>
                </a:stretch>
              </p:blipFill>
              <p:spPr>
                <a:xfrm>
                  <a:off x="6588512" y="6061538"/>
                  <a:ext cx="463680" cy="97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4">
              <p14:nvContentPartPr>
                <p14:cNvPr id="961" name="Ink 960">
                  <a:extLst>
                    <a:ext uri="{FF2B5EF4-FFF2-40B4-BE49-F238E27FC236}">
                      <a16:creationId xmlns:a16="http://schemas.microsoft.com/office/drawing/2014/main" id="{872CF443-D6F7-3E2F-FA0F-3FF82FAB96D5}"/>
                    </a:ext>
                  </a:extLst>
                </p14:cNvPr>
                <p14:cNvContentPartPr/>
                <p14:nvPr/>
              </p14:nvContentPartPr>
              <p14:xfrm>
                <a:off x="7076672" y="6374378"/>
                <a:ext cx="176040" cy="111240"/>
              </p14:xfrm>
            </p:contentPart>
          </mc:Choice>
          <mc:Fallback xmlns="">
            <p:pic>
              <p:nvPicPr>
                <p:cNvPr id="961" name="Ink 960">
                  <a:extLst>
                    <a:ext uri="{FF2B5EF4-FFF2-40B4-BE49-F238E27FC236}">
                      <a16:creationId xmlns:a16="http://schemas.microsoft.com/office/drawing/2014/main" id="{872CF443-D6F7-3E2F-FA0F-3FF82FAB96D5}"/>
                    </a:ext>
                  </a:extLst>
                </p:cNvPr>
                <p:cNvPicPr/>
                <p:nvPr/>
              </p:nvPicPr>
              <p:blipFill>
                <a:blip r:embed="rId875"/>
                <a:stretch>
                  <a:fillRect/>
                </a:stretch>
              </p:blipFill>
              <p:spPr>
                <a:xfrm>
                  <a:off x="7013672" y="5996378"/>
                  <a:ext cx="301680" cy="86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6">
              <p14:nvContentPartPr>
                <p14:cNvPr id="962" name="Ink 961">
                  <a:extLst>
                    <a:ext uri="{FF2B5EF4-FFF2-40B4-BE49-F238E27FC236}">
                      <a16:creationId xmlns:a16="http://schemas.microsoft.com/office/drawing/2014/main" id="{AE5879FA-E02B-DA42-059D-D9E027196FA9}"/>
                    </a:ext>
                  </a:extLst>
                </p14:cNvPr>
                <p14:cNvContentPartPr/>
                <p14:nvPr/>
              </p14:nvContentPartPr>
              <p14:xfrm>
                <a:off x="7367912" y="6198698"/>
                <a:ext cx="6120" cy="2160"/>
              </p14:xfrm>
            </p:contentPart>
          </mc:Choice>
          <mc:Fallback xmlns="">
            <p:pic>
              <p:nvPicPr>
                <p:cNvPr id="962" name="Ink 961">
                  <a:extLst>
                    <a:ext uri="{FF2B5EF4-FFF2-40B4-BE49-F238E27FC236}">
                      <a16:creationId xmlns:a16="http://schemas.microsoft.com/office/drawing/2014/main" id="{AE5879FA-E02B-DA42-059D-D9E027196FA9}"/>
                    </a:ext>
                  </a:extLst>
                </p:cNvPr>
                <p:cNvPicPr/>
                <p:nvPr/>
              </p:nvPicPr>
              <p:blipFill>
                <a:blip r:embed="rId877"/>
                <a:stretch>
                  <a:fillRect/>
                </a:stretch>
              </p:blipFill>
              <p:spPr>
                <a:xfrm>
                  <a:off x="7304912" y="5820698"/>
                  <a:ext cx="13176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8">
              <p14:nvContentPartPr>
                <p14:cNvPr id="963" name="Ink 962">
                  <a:extLst>
                    <a:ext uri="{FF2B5EF4-FFF2-40B4-BE49-F238E27FC236}">
                      <a16:creationId xmlns:a16="http://schemas.microsoft.com/office/drawing/2014/main" id="{E24F45D1-B262-0674-2CDE-2E2AF6E9524F}"/>
                    </a:ext>
                  </a:extLst>
                </p14:cNvPr>
                <p14:cNvContentPartPr/>
                <p14:nvPr/>
              </p14:nvContentPartPr>
              <p14:xfrm>
                <a:off x="7030232" y="6147218"/>
                <a:ext cx="425160" cy="268200"/>
              </p14:xfrm>
            </p:contentPart>
          </mc:Choice>
          <mc:Fallback xmlns="">
            <p:pic>
              <p:nvPicPr>
                <p:cNvPr id="963" name="Ink 962">
                  <a:extLst>
                    <a:ext uri="{FF2B5EF4-FFF2-40B4-BE49-F238E27FC236}">
                      <a16:creationId xmlns:a16="http://schemas.microsoft.com/office/drawing/2014/main" id="{E24F45D1-B262-0674-2CDE-2E2AF6E9524F}"/>
                    </a:ext>
                  </a:extLst>
                </p:cNvPr>
                <p:cNvPicPr/>
                <p:nvPr/>
              </p:nvPicPr>
              <p:blipFill>
                <a:blip r:embed="rId879"/>
                <a:stretch>
                  <a:fillRect/>
                </a:stretch>
              </p:blipFill>
              <p:spPr>
                <a:xfrm>
                  <a:off x="6967592" y="5769578"/>
                  <a:ext cx="550800" cy="102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0">
              <p14:nvContentPartPr>
                <p14:cNvPr id="964" name="Ink 963">
                  <a:extLst>
                    <a:ext uri="{FF2B5EF4-FFF2-40B4-BE49-F238E27FC236}">
                      <a16:creationId xmlns:a16="http://schemas.microsoft.com/office/drawing/2014/main" id="{262EB972-1D61-80CB-3D6E-3678F2519EA2}"/>
                    </a:ext>
                  </a:extLst>
                </p14:cNvPr>
                <p14:cNvContentPartPr/>
                <p14:nvPr/>
              </p14:nvContentPartPr>
              <p14:xfrm>
                <a:off x="7239392" y="6329378"/>
                <a:ext cx="254160" cy="288720"/>
              </p14:xfrm>
            </p:contentPart>
          </mc:Choice>
          <mc:Fallback xmlns="">
            <p:pic>
              <p:nvPicPr>
                <p:cNvPr id="964" name="Ink 963">
                  <a:extLst>
                    <a:ext uri="{FF2B5EF4-FFF2-40B4-BE49-F238E27FC236}">
                      <a16:creationId xmlns:a16="http://schemas.microsoft.com/office/drawing/2014/main" id="{262EB972-1D61-80CB-3D6E-3678F2519EA2}"/>
                    </a:ext>
                  </a:extLst>
                </p:cNvPr>
                <p:cNvPicPr/>
                <p:nvPr/>
              </p:nvPicPr>
              <p:blipFill>
                <a:blip r:embed="rId881"/>
                <a:stretch>
                  <a:fillRect/>
                </a:stretch>
              </p:blipFill>
              <p:spPr>
                <a:xfrm>
                  <a:off x="7176752" y="5951378"/>
                  <a:ext cx="379800" cy="10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2">
              <p14:nvContentPartPr>
                <p14:cNvPr id="965" name="Ink 964">
                  <a:extLst>
                    <a:ext uri="{FF2B5EF4-FFF2-40B4-BE49-F238E27FC236}">
                      <a16:creationId xmlns:a16="http://schemas.microsoft.com/office/drawing/2014/main" id="{DF81D7A6-1C40-9C28-F241-B74639B0CCEB}"/>
                    </a:ext>
                  </a:extLst>
                </p14:cNvPr>
                <p14:cNvContentPartPr/>
                <p14:nvPr/>
              </p14:nvContentPartPr>
              <p14:xfrm>
                <a:off x="7172432" y="6584978"/>
                <a:ext cx="279000" cy="201960"/>
              </p14:xfrm>
            </p:contentPart>
          </mc:Choice>
          <mc:Fallback xmlns="">
            <p:pic>
              <p:nvPicPr>
                <p:cNvPr id="965" name="Ink 964">
                  <a:extLst>
                    <a:ext uri="{FF2B5EF4-FFF2-40B4-BE49-F238E27FC236}">
                      <a16:creationId xmlns:a16="http://schemas.microsoft.com/office/drawing/2014/main" id="{DF81D7A6-1C40-9C28-F241-B74639B0CCEB}"/>
                    </a:ext>
                  </a:extLst>
                </p:cNvPr>
                <p:cNvPicPr/>
                <p:nvPr/>
              </p:nvPicPr>
              <p:blipFill>
                <a:blip r:embed="rId883"/>
                <a:stretch>
                  <a:fillRect/>
                </a:stretch>
              </p:blipFill>
              <p:spPr>
                <a:xfrm>
                  <a:off x="7109792" y="6206978"/>
                  <a:ext cx="404640" cy="9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4">
              <p14:nvContentPartPr>
                <p14:cNvPr id="966" name="Ink 965">
                  <a:extLst>
                    <a:ext uri="{FF2B5EF4-FFF2-40B4-BE49-F238E27FC236}">
                      <a16:creationId xmlns:a16="http://schemas.microsoft.com/office/drawing/2014/main" id="{6A794A3C-77D7-EB7D-5EDD-6BB1C9FB3764}"/>
                    </a:ext>
                  </a:extLst>
                </p14:cNvPr>
                <p14:cNvContentPartPr/>
                <p14:nvPr/>
              </p14:nvContentPartPr>
              <p14:xfrm>
                <a:off x="7314272" y="6659498"/>
                <a:ext cx="191160" cy="118800"/>
              </p14:xfrm>
            </p:contentPart>
          </mc:Choice>
          <mc:Fallback xmlns="">
            <p:pic>
              <p:nvPicPr>
                <p:cNvPr id="966" name="Ink 965">
                  <a:extLst>
                    <a:ext uri="{FF2B5EF4-FFF2-40B4-BE49-F238E27FC236}">
                      <a16:creationId xmlns:a16="http://schemas.microsoft.com/office/drawing/2014/main" id="{6A794A3C-77D7-EB7D-5EDD-6BB1C9FB3764}"/>
                    </a:ext>
                  </a:extLst>
                </p:cNvPr>
                <p:cNvPicPr/>
                <p:nvPr/>
              </p:nvPicPr>
              <p:blipFill>
                <a:blip r:embed="rId885"/>
                <a:stretch>
                  <a:fillRect/>
                </a:stretch>
              </p:blipFill>
              <p:spPr>
                <a:xfrm>
                  <a:off x="7251272" y="6281498"/>
                  <a:ext cx="316800" cy="87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6">
              <p14:nvContentPartPr>
                <p14:cNvPr id="967" name="Ink 966">
                  <a:extLst>
                    <a:ext uri="{FF2B5EF4-FFF2-40B4-BE49-F238E27FC236}">
                      <a16:creationId xmlns:a16="http://schemas.microsoft.com/office/drawing/2014/main" id="{405E96BA-58D7-8605-000D-044504D29961}"/>
                    </a:ext>
                  </a:extLst>
                </p14:cNvPr>
                <p14:cNvContentPartPr/>
                <p14:nvPr/>
              </p14:nvContentPartPr>
              <p14:xfrm>
                <a:off x="7080632" y="6711338"/>
                <a:ext cx="389880" cy="144360"/>
              </p14:xfrm>
            </p:contentPart>
          </mc:Choice>
          <mc:Fallback xmlns="">
            <p:pic>
              <p:nvPicPr>
                <p:cNvPr id="967" name="Ink 966">
                  <a:extLst>
                    <a:ext uri="{FF2B5EF4-FFF2-40B4-BE49-F238E27FC236}">
                      <a16:creationId xmlns:a16="http://schemas.microsoft.com/office/drawing/2014/main" id="{405E96BA-58D7-8605-000D-044504D29961}"/>
                    </a:ext>
                  </a:extLst>
                </p:cNvPr>
                <p:cNvPicPr/>
                <p:nvPr/>
              </p:nvPicPr>
              <p:blipFill>
                <a:blip r:embed="rId887"/>
                <a:stretch>
                  <a:fillRect/>
                </a:stretch>
              </p:blipFill>
              <p:spPr>
                <a:xfrm>
                  <a:off x="7017992" y="6333698"/>
                  <a:ext cx="51552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8">
              <p14:nvContentPartPr>
                <p14:cNvPr id="968" name="Ink 967">
                  <a:extLst>
                    <a:ext uri="{FF2B5EF4-FFF2-40B4-BE49-F238E27FC236}">
                      <a16:creationId xmlns:a16="http://schemas.microsoft.com/office/drawing/2014/main" id="{EC37890D-69A9-63A7-845A-5A02E553C561}"/>
                    </a:ext>
                  </a:extLst>
                </p14:cNvPr>
                <p14:cNvContentPartPr/>
                <p14:nvPr/>
              </p14:nvContentPartPr>
              <p14:xfrm>
                <a:off x="6768152" y="6613418"/>
                <a:ext cx="573840" cy="237960"/>
              </p14:xfrm>
            </p:contentPart>
          </mc:Choice>
          <mc:Fallback xmlns="">
            <p:pic>
              <p:nvPicPr>
                <p:cNvPr id="968" name="Ink 967">
                  <a:extLst>
                    <a:ext uri="{FF2B5EF4-FFF2-40B4-BE49-F238E27FC236}">
                      <a16:creationId xmlns:a16="http://schemas.microsoft.com/office/drawing/2014/main" id="{EC37890D-69A9-63A7-845A-5A02E553C561}"/>
                    </a:ext>
                  </a:extLst>
                </p:cNvPr>
                <p:cNvPicPr/>
                <p:nvPr/>
              </p:nvPicPr>
              <p:blipFill>
                <a:blip r:embed="rId889"/>
                <a:stretch>
                  <a:fillRect/>
                </a:stretch>
              </p:blipFill>
              <p:spPr>
                <a:xfrm>
                  <a:off x="6705512" y="6235418"/>
                  <a:ext cx="699480" cy="99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0">
              <p14:nvContentPartPr>
                <p14:cNvPr id="969" name="Ink 968">
                  <a:extLst>
                    <a:ext uri="{FF2B5EF4-FFF2-40B4-BE49-F238E27FC236}">
                      <a16:creationId xmlns:a16="http://schemas.microsoft.com/office/drawing/2014/main" id="{165D1D45-09BD-3BC0-2480-0DFB4D598AE3}"/>
                    </a:ext>
                  </a:extLst>
                </p14:cNvPr>
                <p14:cNvContentPartPr/>
                <p14:nvPr/>
              </p14:nvContentPartPr>
              <p14:xfrm>
                <a:off x="6778952" y="6760658"/>
                <a:ext cx="591840" cy="161640"/>
              </p14:xfrm>
            </p:contentPart>
          </mc:Choice>
          <mc:Fallback xmlns="">
            <p:pic>
              <p:nvPicPr>
                <p:cNvPr id="969" name="Ink 968">
                  <a:extLst>
                    <a:ext uri="{FF2B5EF4-FFF2-40B4-BE49-F238E27FC236}">
                      <a16:creationId xmlns:a16="http://schemas.microsoft.com/office/drawing/2014/main" id="{165D1D45-09BD-3BC0-2480-0DFB4D598AE3}"/>
                    </a:ext>
                  </a:extLst>
                </p:cNvPr>
                <p:cNvPicPr/>
                <p:nvPr/>
              </p:nvPicPr>
              <p:blipFill>
                <a:blip r:embed="rId891"/>
                <a:stretch>
                  <a:fillRect/>
                </a:stretch>
              </p:blipFill>
              <p:spPr>
                <a:xfrm>
                  <a:off x="6715952" y="6382658"/>
                  <a:ext cx="717480" cy="917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2">
              <p14:nvContentPartPr>
                <p14:cNvPr id="970" name="Ink 969">
                  <a:extLst>
                    <a:ext uri="{FF2B5EF4-FFF2-40B4-BE49-F238E27FC236}">
                      <a16:creationId xmlns:a16="http://schemas.microsoft.com/office/drawing/2014/main" id="{7FBEB562-8CDD-A02B-A88B-D776E3F90038}"/>
                    </a:ext>
                  </a:extLst>
                </p14:cNvPr>
                <p14:cNvContentPartPr/>
                <p14:nvPr/>
              </p14:nvContentPartPr>
              <p14:xfrm>
                <a:off x="6238952" y="6545738"/>
                <a:ext cx="415440" cy="240480"/>
              </p14:xfrm>
            </p:contentPart>
          </mc:Choice>
          <mc:Fallback xmlns="">
            <p:pic>
              <p:nvPicPr>
                <p:cNvPr id="970" name="Ink 969">
                  <a:extLst>
                    <a:ext uri="{FF2B5EF4-FFF2-40B4-BE49-F238E27FC236}">
                      <a16:creationId xmlns:a16="http://schemas.microsoft.com/office/drawing/2014/main" id="{7FBEB562-8CDD-A02B-A88B-D776E3F90038}"/>
                    </a:ext>
                  </a:extLst>
                </p:cNvPr>
                <p:cNvPicPr/>
                <p:nvPr/>
              </p:nvPicPr>
              <p:blipFill>
                <a:blip r:embed="rId893"/>
                <a:stretch>
                  <a:fillRect/>
                </a:stretch>
              </p:blipFill>
              <p:spPr>
                <a:xfrm>
                  <a:off x="6176312" y="6168098"/>
                  <a:ext cx="541080" cy="9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4">
              <p14:nvContentPartPr>
                <p14:cNvPr id="971" name="Ink 970">
                  <a:extLst>
                    <a:ext uri="{FF2B5EF4-FFF2-40B4-BE49-F238E27FC236}">
                      <a16:creationId xmlns:a16="http://schemas.microsoft.com/office/drawing/2014/main" id="{41D668E0-6009-FD73-3F49-C759B72BF3FA}"/>
                    </a:ext>
                  </a:extLst>
                </p14:cNvPr>
                <p14:cNvContentPartPr/>
                <p14:nvPr/>
              </p14:nvContentPartPr>
              <p14:xfrm>
                <a:off x="6003872" y="6561578"/>
                <a:ext cx="582840" cy="190800"/>
              </p14:xfrm>
            </p:contentPart>
          </mc:Choice>
          <mc:Fallback xmlns="">
            <p:pic>
              <p:nvPicPr>
                <p:cNvPr id="971" name="Ink 970">
                  <a:extLst>
                    <a:ext uri="{FF2B5EF4-FFF2-40B4-BE49-F238E27FC236}">
                      <a16:creationId xmlns:a16="http://schemas.microsoft.com/office/drawing/2014/main" id="{41D668E0-6009-FD73-3F49-C759B72BF3FA}"/>
                    </a:ext>
                  </a:extLst>
                </p:cNvPr>
                <p:cNvPicPr/>
                <p:nvPr/>
              </p:nvPicPr>
              <p:blipFill>
                <a:blip r:embed="rId895"/>
                <a:stretch>
                  <a:fillRect/>
                </a:stretch>
              </p:blipFill>
              <p:spPr>
                <a:xfrm>
                  <a:off x="5941232" y="6183938"/>
                  <a:ext cx="708480" cy="9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6">
              <p14:nvContentPartPr>
                <p14:cNvPr id="972" name="Ink 971">
                  <a:extLst>
                    <a:ext uri="{FF2B5EF4-FFF2-40B4-BE49-F238E27FC236}">
                      <a16:creationId xmlns:a16="http://schemas.microsoft.com/office/drawing/2014/main" id="{A3A29C09-7193-BF6A-0438-45E6A57C3097}"/>
                    </a:ext>
                  </a:extLst>
                </p14:cNvPr>
                <p14:cNvContentPartPr/>
                <p14:nvPr/>
              </p14:nvContentPartPr>
              <p14:xfrm>
                <a:off x="5559992" y="6559058"/>
                <a:ext cx="815760" cy="314280"/>
              </p14:xfrm>
            </p:contentPart>
          </mc:Choice>
          <mc:Fallback xmlns="">
            <p:pic>
              <p:nvPicPr>
                <p:cNvPr id="972" name="Ink 971">
                  <a:extLst>
                    <a:ext uri="{FF2B5EF4-FFF2-40B4-BE49-F238E27FC236}">
                      <a16:creationId xmlns:a16="http://schemas.microsoft.com/office/drawing/2014/main" id="{A3A29C09-7193-BF6A-0438-45E6A57C3097}"/>
                    </a:ext>
                  </a:extLst>
                </p:cNvPr>
                <p:cNvPicPr/>
                <p:nvPr/>
              </p:nvPicPr>
              <p:blipFill>
                <a:blip r:embed="rId897"/>
                <a:stretch>
                  <a:fillRect/>
                </a:stretch>
              </p:blipFill>
              <p:spPr>
                <a:xfrm>
                  <a:off x="5496992" y="6181058"/>
                  <a:ext cx="941400" cy="106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8">
              <p14:nvContentPartPr>
                <p14:cNvPr id="973" name="Ink 972">
                  <a:extLst>
                    <a:ext uri="{FF2B5EF4-FFF2-40B4-BE49-F238E27FC236}">
                      <a16:creationId xmlns:a16="http://schemas.microsoft.com/office/drawing/2014/main" id="{6A3583A2-7E42-64EA-5EBB-03E71B37E9C8}"/>
                    </a:ext>
                  </a:extLst>
                </p14:cNvPr>
                <p14:cNvContentPartPr/>
                <p14:nvPr/>
              </p14:nvContentPartPr>
              <p14:xfrm>
                <a:off x="5414912" y="6569138"/>
                <a:ext cx="574200" cy="103320"/>
              </p14:xfrm>
            </p:contentPart>
          </mc:Choice>
          <mc:Fallback xmlns="">
            <p:pic>
              <p:nvPicPr>
                <p:cNvPr id="973" name="Ink 972">
                  <a:extLst>
                    <a:ext uri="{FF2B5EF4-FFF2-40B4-BE49-F238E27FC236}">
                      <a16:creationId xmlns:a16="http://schemas.microsoft.com/office/drawing/2014/main" id="{6A3583A2-7E42-64EA-5EBB-03E71B37E9C8}"/>
                    </a:ext>
                  </a:extLst>
                </p:cNvPr>
                <p:cNvPicPr/>
                <p:nvPr/>
              </p:nvPicPr>
              <p:blipFill>
                <a:blip r:embed="rId899"/>
                <a:stretch>
                  <a:fillRect/>
                </a:stretch>
              </p:blipFill>
              <p:spPr>
                <a:xfrm>
                  <a:off x="5352272" y="6191138"/>
                  <a:ext cx="699840" cy="85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0">
              <p14:nvContentPartPr>
                <p14:cNvPr id="975" name="Ink 974">
                  <a:extLst>
                    <a:ext uri="{FF2B5EF4-FFF2-40B4-BE49-F238E27FC236}">
                      <a16:creationId xmlns:a16="http://schemas.microsoft.com/office/drawing/2014/main" id="{2522944A-CC4F-F807-41BD-BC83FEDE31CF}"/>
                    </a:ext>
                  </a:extLst>
                </p14:cNvPr>
                <p14:cNvContentPartPr/>
                <p14:nvPr/>
              </p14:nvContentPartPr>
              <p14:xfrm>
                <a:off x="3946472" y="6839498"/>
                <a:ext cx="561960" cy="500760"/>
              </p14:xfrm>
            </p:contentPart>
          </mc:Choice>
          <mc:Fallback xmlns="">
            <p:pic>
              <p:nvPicPr>
                <p:cNvPr id="975" name="Ink 974">
                  <a:extLst>
                    <a:ext uri="{FF2B5EF4-FFF2-40B4-BE49-F238E27FC236}">
                      <a16:creationId xmlns:a16="http://schemas.microsoft.com/office/drawing/2014/main" id="{2522944A-CC4F-F807-41BD-BC83FEDE31CF}"/>
                    </a:ext>
                  </a:extLst>
                </p:cNvPr>
                <p:cNvPicPr/>
                <p:nvPr/>
              </p:nvPicPr>
              <p:blipFill>
                <a:blip r:embed="rId901"/>
                <a:stretch>
                  <a:fillRect/>
                </a:stretch>
              </p:blipFill>
              <p:spPr>
                <a:xfrm>
                  <a:off x="3883832" y="6461858"/>
                  <a:ext cx="687600" cy="125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2">
              <p14:nvContentPartPr>
                <p14:cNvPr id="976" name="Ink 975">
                  <a:extLst>
                    <a:ext uri="{FF2B5EF4-FFF2-40B4-BE49-F238E27FC236}">
                      <a16:creationId xmlns:a16="http://schemas.microsoft.com/office/drawing/2014/main" id="{0056D8AA-9D19-5C04-8B37-A9FD79A29B4E}"/>
                    </a:ext>
                  </a:extLst>
                </p14:cNvPr>
                <p14:cNvContentPartPr/>
                <p14:nvPr/>
              </p14:nvContentPartPr>
              <p14:xfrm>
                <a:off x="3905432" y="7121018"/>
                <a:ext cx="280800" cy="284400"/>
              </p14:xfrm>
            </p:contentPart>
          </mc:Choice>
          <mc:Fallback xmlns="">
            <p:pic>
              <p:nvPicPr>
                <p:cNvPr id="976" name="Ink 975">
                  <a:extLst>
                    <a:ext uri="{FF2B5EF4-FFF2-40B4-BE49-F238E27FC236}">
                      <a16:creationId xmlns:a16="http://schemas.microsoft.com/office/drawing/2014/main" id="{0056D8AA-9D19-5C04-8B37-A9FD79A29B4E}"/>
                    </a:ext>
                  </a:extLst>
                </p:cNvPr>
                <p:cNvPicPr/>
                <p:nvPr/>
              </p:nvPicPr>
              <p:blipFill>
                <a:blip r:embed="rId903"/>
                <a:stretch>
                  <a:fillRect/>
                </a:stretch>
              </p:blipFill>
              <p:spPr>
                <a:xfrm>
                  <a:off x="3842432" y="6743378"/>
                  <a:ext cx="406440" cy="10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4">
              <p14:nvContentPartPr>
                <p14:cNvPr id="977" name="Ink 976">
                  <a:extLst>
                    <a:ext uri="{FF2B5EF4-FFF2-40B4-BE49-F238E27FC236}">
                      <a16:creationId xmlns:a16="http://schemas.microsoft.com/office/drawing/2014/main" id="{EC4D1344-7E33-565D-5C25-F286CD88EC86}"/>
                    </a:ext>
                  </a:extLst>
                </p14:cNvPr>
                <p14:cNvContentPartPr/>
                <p14:nvPr/>
              </p14:nvContentPartPr>
              <p14:xfrm>
                <a:off x="3782672" y="7251698"/>
                <a:ext cx="239760" cy="353880"/>
              </p14:xfrm>
            </p:contentPart>
          </mc:Choice>
          <mc:Fallback xmlns="">
            <p:pic>
              <p:nvPicPr>
                <p:cNvPr id="977" name="Ink 976">
                  <a:extLst>
                    <a:ext uri="{FF2B5EF4-FFF2-40B4-BE49-F238E27FC236}">
                      <a16:creationId xmlns:a16="http://schemas.microsoft.com/office/drawing/2014/main" id="{EC4D1344-7E33-565D-5C25-F286CD88EC86}"/>
                    </a:ext>
                  </a:extLst>
                </p:cNvPr>
                <p:cNvPicPr/>
                <p:nvPr/>
              </p:nvPicPr>
              <p:blipFill>
                <a:blip r:embed="rId905"/>
                <a:stretch>
                  <a:fillRect/>
                </a:stretch>
              </p:blipFill>
              <p:spPr>
                <a:xfrm>
                  <a:off x="3720032" y="6873698"/>
                  <a:ext cx="365400" cy="110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6">
              <p14:nvContentPartPr>
                <p14:cNvPr id="978" name="Ink 977">
                  <a:extLst>
                    <a:ext uri="{FF2B5EF4-FFF2-40B4-BE49-F238E27FC236}">
                      <a16:creationId xmlns:a16="http://schemas.microsoft.com/office/drawing/2014/main" id="{8AB7C7C0-220B-76BF-941D-604E54345778}"/>
                    </a:ext>
                  </a:extLst>
                </p14:cNvPr>
                <p14:cNvContentPartPr/>
                <p14:nvPr/>
              </p14:nvContentPartPr>
              <p14:xfrm>
                <a:off x="3838112" y="7432778"/>
                <a:ext cx="200520" cy="201240"/>
              </p14:xfrm>
            </p:contentPart>
          </mc:Choice>
          <mc:Fallback xmlns="">
            <p:pic>
              <p:nvPicPr>
                <p:cNvPr id="978" name="Ink 977">
                  <a:extLst>
                    <a:ext uri="{FF2B5EF4-FFF2-40B4-BE49-F238E27FC236}">
                      <a16:creationId xmlns:a16="http://schemas.microsoft.com/office/drawing/2014/main" id="{8AB7C7C0-220B-76BF-941D-604E54345778}"/>
                    </a:ext>
                  </a:extLst>
                </p:cNvPr>
                <p:cNvPicPr/>
                <p:nvPr/>
              </p:nvPicPr>
              <p:blipFill>
                <a:blip r:embed="rId907"/>
                <a:stretch>
                  <a:fillRect/>
                </a:stretch>
              </p:blipFill>
              <p:spPr>
                <a:xfrm>
                  <a:off x="3775472" y="7055138"/>
                  <a:ext cx="32616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8">
              <p14:nvContentPartPr>
                <p14:cNvPr id="979" name="Ink 978">
                  <a:extLst>
                    <a:ext uri="{FF2B5EF4-FFF2-40B4-BE49-F238E27FC236}">
                      <a16:creationId xmlns:a16="http://schemas.microsoft.com/office/drawing/2014/main" id="{866396AA-A1B9-2C51-BA98-F4DDBB55AF9F}"/>
                    </a:ext>
                  </a:extLst>
                </p14:cNvPr>
                <p14:cNvContentPartPr/>
                <p14:nvPr/>
              </p14:nvContentPartPr>
              <p14:xfrm>
                <a:off x="3920912" y="7487498"/>
                <a:ext cx="129240" cy="178560"/>
              </p14:xfrm>
            </p:contentPart>
          </mc:Choice>
          <mc:Fallback xmlns="">
            <p:pic>
              <p:nvPicPr>
                <p:cNvPr id="979" name="Ink 978">
                  <a:extLst>
                    <a:ext uri="{FF2B5EF4-FFF2-40B4-BE49-F238E27FC236}">
                      <a16:creationId xmlns:a16="http://schemas.microsoft.com/office/drawing/2014/main" id="{866396AA-A1B9-2C51-BA98-F4DDBB55AF9F}"/>
                    </a:ext>
                  </a:extLst>
                </p:cNvPr>
                <p:cNvPicPr/>
                <p:nvPr/>
              </p:nvPicPr>
              <p:blipFill>
                <a:blip r:embed="rId909"/>
                <a:stretch>
                  <a:fillRect/>
                </a:stretch>
              </p:blipFill>
              <p:spPr>
                <a:xfrm>
                  <a:off x="3858272" y="7109858"/>
                  <a:ext cx="254880" cy="9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0">
              <p14:nvContentPartPr>
                <p14:cNvPr id="980" name="Ink 979">
                  <a:extLst>
                    <a:ext uri="{FF2B5EF4-FFF2-40B4-BE49-F238E27FC236}">
                      <a16:creationId xmlns:a16="http://schemas.microsoft.com/office/drawing/2014/main" id="{782786C5-D9FF-E3F2-D6D7-4AE386E7E003}"/>
                    </a:ext>
                  </a:extLst>
                </p14:cNvPr>
                <p14:cNvContentPartPr/>
                <p14:nvPr/>
              </p14:nvContentPartPr>
              <p14:xfrm>
                <a:off x="3585752" y="8226578"/>
                <a:ext cx="164880" cy="516960"/>
              </p14:xfrm>
            </p:contentPart>
          </mc:Choice>
          <mc:Fallback xmlns="">
            <p:pic>
              <p:nvPicPr>
                <p:cNvPr id="980" name="Ink 979">
                  <a:extLst>
                    <a:ext uri="{FF2B5EF4-FFF2-40B4-BE49-F238E27FC236}">
                      <a16:creationId xmlns:a16="http://schemas.microsoft.com/office/drawing/2014/main" id="{782786C5-D9FF-E3F2-D6D7-4AE386E7E003}"/>
                    </a:ext>
                  </a:extLst>
                </p:cNvPr>
                <p:cNvPicPr/>
                <p:nvPr/>
              </p:nvPicPr>
              <p:blipFill>
                <a:blip r:embed="rId911"/>
                <a:stretch>
                  <a:fillRect/>
                </a:stretch>
              </p:blipFill>
              <p:spPr>
                <a:xfrm>
                  <a:off x="3522752" y="7848938"/>
                  <a:ext cx="290520" cy="12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2">
              <p14:nvContentPartPr>
                <p14:cNvPr id="981" name="Ink 980">
                  <a:extLst>
                    <a:ext uri="{FF2B5EF4-FFF2-40B4-BE49-F238E27FC236}">
                      <a16:creationId xmlns:a16="http://schemas.microsoft.com/office/drawing/2014/main" id="{4E0E36CB-86A3-70C6-15F3-A3FF8C56FA86}"/>
                    </a:ext>
                  </a:extLst>
                </p14:cNvPr>
                <p14:cNvContentPartPr/>
                <p14:nvPr/>
              </p14:nvContentPartPr>
              <p14:xfrm>
                <a:off x="3571712" y="8296058"/>
                <a:ext cx="174600" cy="610200"/>
              </p14:xfrm>
            </p:contentPart>
          </mc:Choice>
          <mc:Fallback xmlns="">
            <p:pic>
              <p:nvPicPr>
                <p:cNvPr id="981" name="Ink 980">
                  <a:extLst>
                    <a:ext uri="{FF2B5EF4-FFF2-40B4-BE49-F238E27FC236}">
                      <a16:creationId xmlns:a16="http://schemas.microsoft.com/office/drawing/2014/main" id="{4E0E36CB-86A3-70C6-15F3-A3FF8C56FA86}"/>
                    </a:ext>
                  </a:extLst>
                </p:cNvPr>
                <p:cNvPicPr/>
                <p:nvPr/>
              </p:nvPicPr>
              <p:blipFill>
                <a:blip r:embed="rId913"/>
                <a:stretch>
                  <a:fillRect/>
                </a:stretch>
              </p:blipFill>
              <p:spPr>
                <a:xfrm>
                  <a:off x="3508712" y="7918418"/>
                  <a:ext cx="300240" cy="136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4">
              <p14:nvContentPartPr>
                <p14:cNvPr id="982" name="Ink 981">
                  <a:extLst>
                    <a:ext uri="{FF2B5EF4-FFF2-40B4-BE49-F238E27FC236}">
                      <a16:creationId xmlns:a16="http://schemas.microsoft.com/office/drawing/2014/main" id="{9B83FC82-0779-9107-EBBE-4166A6276854}"/>
                    </a:ext>
                  </a:extLst>
                </p14:cNvPr>
                <p14:cNvContentPartPr/>
                <p14:nvPr/>
              </p14:nvContentPartPr>
              <p14:xfrm>
                <a:off x="3573872" y="8807258"/>
                <a:ext cx="33840" cy="214200"/>
              </p14:xfrm>
            </p:contentPart>
          </mc:Choice>
          <mc:Fallback xmlns="">
            <p:pic>
              <p:nvPicPr>
                <p:cNvPr id="982" name="Ink 981">
                  <a:extLst>
                    <a:ext uri="{FF2B5EF4-FFF2-40B4-BE49-F238E27FC236}">
                      <a16:creationId xmlns:a16="http://schemas.microsoft.com/office/drawing/2014/main" id="{9B83FC82-0779-9107-EBBE-4166A6276854}"/>
                    </a:ext>
                  </a:extLst>
                </p:cNvPr>
                <p:cNvPicPr/>
                <p:nvPr/>
              </p:nvPicPr>
              <p:blipFill>
                <a:blip r:embed="rId915"/>
                <a:stretch>
                  <a:fillRect/>
                </a:stretch>
              </p:blipFill>
              <p:spPr>
                <a:xfrm>
                  <a:off x="3511232" y="8429258"/>
                  <a:ext cx="159480" cy="9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6">
              <p14:nvContentPartPr>
                <p14:cNvPr id="983" name="Ink 982">
                  <a:extLst>
                    <a:ext uri="{FF2B5EF4-FFF2-40B4-BE49-F238E27FC236}">
                      <a16:creationId xmlns:a16="http://schemas.microsoft.com/office/drawing/2014/main" id="{4D2E9FC1-9B37-771F-4A27-C3E5F001DF13}"/>
                    </a:ext>
                  </a:extLst>
                </p14:cNvPr>
                <p14:cNvContentPartPr/>
                <p14:nvPr/>
              </p14:nvContentPartPr>
              <p14:xfrm>
                <a:off x="3655952" y="8766938"/>
                <a:ext cx="115920" cy="262440"/>
              </p14:xfrm>
            </p:contentPart>
          </mc:Choice>
          <mc:Fallback xmlns="">
            <p:pic>
              <p:nvPicPr>
                <p:cNvPr id="983" name="Ink 982">
                  <a:extLst>
                    <a:ext uri="{FF2B5EF4-FFF2-40B4-BE49-F238E27FC236}">
                      <a16:creationId xmlns:a16="http://schemas.microsoft.com/office/drawing/2014/main" id="{4D2E9FC1-9B37-771F-4A27-C3E5F001DF13}"/>
                    </a:ext>
                  </a:extLst>
                </p:cNvPr>
                <p:cNvPicPr/>
                <p:nvPr/>
              </p:nvPicPr>
              <p:blipFill>
                <a:blip r:embed="rId917"/>
                <a:stretch>
                  <a:fillRect/>
                </a:stretch>
              </p:blipFill>
              <p:spPr>
                <a:xfrm>
                  <a:off x="3593312" y="8388938"/>
                  <a:ext cx="241560" cy="101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8">
              <p14:nvContentPartPr>
                <p14:cNvPr id="984" name="Ink 983">
                  <a:extLst>
                    <a:ext uri="{FF2B5EF4-FFF2-40B4-BE49-F238E27FC236}">
                      <a16:creationId xmlns:a16="http://schemas.microsoft.com/office/drawing/2014/main" id="{91940880-EC84-7CB5-F2DB-4038375BBEA8}"/>
                    </a:ext>
                  </a:extLst>
                </p14:cNvPr>
                <p14:cNvContentPartPr/>
                <p14:nvPr/>
              </p14:nvContentPartPr>
              <p14:xfrm>
                <a:off x="3626432" y="8719058"/>
                <a:ext cx="148320" cy="405000"/>
              </p14:xfrm>
            </p:contentPart>
          </mc:Choice>
          <mc:Fallback xmlns="">
            <p:pic>
              <p:nvPicPr>
                <p:cNvPr id="984" name="Ink 983">
                  <a:extLst>
                    <a:ext uri="{FF2B5EF4-FFF2-40B4-BE49-F238E27FC236}">
                      <a16:creationId xmlns:a16="http://schemas.microsoft.com/office/drawing/2014/main" id="{91940880-EC84-7CB5-F2DB-4038375BBEA8}"/>
                    </a:ext>
                  </a:extLst>
                </p:cNvPr>
                <p:cNvPicPr/>
                <p:nvPr/>
              </p:nvPicPr>
              <p:blipFill>
                <a:blip r:embed="rId919"/>
                <a:stretch>
                  <a:fillRect/>
                </a:stretch>
              </p:blipFill>
              <p:spPr>
                <a:xfrm>
                  <a:off x="3563792" y="8341058"/>
                  <a:ext cx="273960" cy="116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0">
              <p14:nvContentPartPr>
                <p14:cNvPr id="986" name="Ink 985">
                  <a:extLst>
                    <a:ext uri="{FF2B5EF4-FFF2-40B4-BE49-F238E27FC236}">
                      <a16:creationId xmlns:a16="http://schemas.microsoft.com/office/drawing/2014/main" id="{763E0B45-F196-E283-8B93-292346870A15}"/>
                    </a:ext>
                  </a:extLst>
                </p14:cNvPr>
                <p14:cNvContentPartPr/>
                <p14:nvPr/>
              </p14:nvContentPartPr>
              <p14:xfrm>
                <a:off x="3772232" y="8866658"/>
                <a:ext cx="128160" cy="302040"/>
              </p14:xfrm>
            </p:contentPart>
          </mc:Choice>
          <mc:Fallback xmlns="">
            <p:pic>
              <p:nvPicPr>
                <p:cNvPr id="986" name="Ink 985">
                  <a:extLst>
                    <a:ext uri="{FF2B5EF4-FFF2-40B4-BE49-F238E27FC236}">
                      <a16:creationId xmlns:a16="http://schemas.microsoft.com/office/drawing/2014/main" id="{763E0B45-F196-E283-8B93-292346870A15}"/>
                    </a:ext>
                  </a:extLst>
                </p:cNvPr>
                <p:cNvPicPr/>
                <p:nvPr/>
              </p:nvPicPr>
              <p:blipFill>
                <a:blip r:embed="rId921"/>
                <a:stretch>
                  <a:fillRect/>
                </a:stretch>
              </p:blipFill>
              <p:spPr>
                <a:xfrm>
                  <a:off x="3709592" y="8489018"/>
                  <a:ext cx="253800" cy="10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2">
              <p14:nvContentPartPr>
                <p14:cNvPr id="987" name="Ink 986">
                  <a:extLst>
                    <a:ext uri="{FF2B5EF4-FFF2-40B4-BE49-F238E27FC236}">
                      <a16:creationId xmlns:a16="http://schemas.microsoft.com/office/drawing/2014/main" id="{EA227E27-DBB6-59BF-B17C-4C1FFB5C09C8}"/>
                    </a:ext>
                  </a:extLst>
                </p14:cNvPr>
                <p14:cNvContentPartPr/>
                <p14:nvPr/>
              </p14:nvContentPartPr>
              <p14:xfrm>
                <a:off x="3739472" y="8827778"/>
                <a:ext cx="114840" cy="291960"/>
              </p14:xfrm>
            </p:contentPart>
          </mc:Choice>
          <mc:Fallback xmlns="">
            <p:pic>
              <p:nvPicPr>
                <p:cNvPr id="987" name="Ink 986">
                  <a:extLst>
                    <a:ext uri="{FF2B5EF4-FFF2-40B4-BE49-F238E27FC236}">
                      <a16:creationId xmlns:a16="http://schemas.microsoft.com/office/drawing/2014/main" id="{EA227E27-DBB6-59BF-B17C-4C1FFB5C09C8}"/>
                    </a:ext>
                  </a:extLst>
                </p:cNvPr>
                <p:cNvPicPr/>
                <p:nvPr/>
              </p:nvPicPr>
              <p:blipFill>
                <a:blip r:embed="rId923"/>
                <a:stretch>
                  <a:fillRect/>
                </a:stretch>
              </p:blipFill>
              <p:spPr>
                <a:xfrm>
                  <a:off x="3676472" y="8450138"/>
                  <a:ext cx="240480" cy="10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4">
              <p14:nvContentPartPr>
                <p14:cNvPr id="988" name="Ink 987">
                  <a:extLst>
                    <a:ext uri="{FF2B5EF4-FFF2-40B4-BE49-F238E27FC236}">
                      <a16:creationId xmlns:a16="http://schemas.microsoft.com/office/drawing/2014/main" id="{D17A16B6-FA5B-490C-A3A6-2D9047907CA2}"/>
                    </a:ext>
                  </a:extLst>
                </p14:cNvPr>
                <p14:cNvContentPartPr/>
                <p14:nvPr/>
              </p14:nvContentPartPr>
              <p14:xfrm>
                <a:off x="3735872" y="8738858"/>
                <a:ext cx="224280" cy="301320"/>
              </p14:xfrm>
            </p:contentPart>
          </mc:Choice>
          <mc:Fallback xmlns="">
            <p:pic>
              <p:nvPicPr>
                <p:cNvPr id="988" name="Ink 987">
                  <a:extLst>
                    <a:ext uri="{FF2B5EF4-FFF2-40B4-BE49-F238E27FC236}">
                      <a16:creationId xmlns:a16="http://schemas.microsoft.com/office/drawing/2014/main" id="{D17A16B6-FA5B-490C-A3A6-2D9047907CA2}"/>
                    </a:ext>
                  </a:extLst>
                </p:cNvPr>
                <p:cNvPicPr/>
                <p:nvPr/>
              </p:nvPicPr>
              <p:blipFill>
                <a:blip r:embed="rId925"/>
                <a:stretch>
                  <a:fillRect/>
                </a:stretch>
              </p:blipFill>
              <p:spPr>
                <a:xfrm>
                  <a:off x="3672872" y="8360858"/>
                  <a:ext cx="349920" cy="10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6">
              <p14:nvContentPartPr>
                <p14:cNvPr id="989" name="Ink 988">
                  <a:extLst>
                    <a:ext uri="{FF2B5EF4-FFF2-40B4-BE49-F238E27FC236}">
                      <a16:creationId xmlns:a16="http://schemas.microsoft.com/office/drawing/2014/main" id="{941AB98F-574F-46E6-B0F5-2F66496F8B1C}"/>
                    </a:ext>
                  </a:extLst>
                </p14:cNvPr>
                <p14:cNvContentPartPr/>
                <p14:nvPr/>
              </p14:nvContentPartPr>
              <p14:xfrm>
                <a:off x="3785912" y="9449498"/>
                <a:ext cx="117000" cy="104400"/>
              </p14:xfrm>
            </p:contentPart>
          </mc:Choice>
          <mc:Fallback xmlns="">
            <p:pic>
              <p:nvPicPr>
                <p:cNvPr id="989" name="Ink 988">
                  <a:extLst>
                    <a:ext uri="{FF2B5EF4-FFF2-40B4-BE49-F238E27FC236}">
                      <a16:creationId xmlns:a16="http://schemas.microsoft.com/office/drawing/2014/main" id="{941AB98F-574F-46E6-B0F5-2F66496F8B1C}"/>
                    </a:ext>
                  </a:extLst>
                </p:cNvPr>
                <p:cNvPicPr/>
                <p:nvPr/>
              </p:nvPicPr>
              <p:blipFill>
                <a:blip r:embed="rId927"/>
                <a:stretch>
                  <a:fillRect/>
                </a:stretch>
              </p:blipFill>
              <p:spPr>
                <a:xfrm>
                  <a:off x="3722912" y="9071498"/>
                  <a:ext cx="24264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8">
              <p14:nvContentPartPr>
                <p14:cNvPr id="990" name="Ink 989">
                  <a:extLst>
                    <a:ext uri="{FF2B5EF4-FFF2-40B4-BE49-F238E27FC236}">
                      <a16:creationId xmlns:a16="http://schemas.microsoft.com/office/drawing/2014/main" id="{BC8F3C7E-0BF6-0F9B-1F46-A82F119CA91D}"/>
                    </a:ext>
                  </a:extLst>
                </p14:cNvPr>
                <p14:cNvContentPartPr/>
                <p14:nvPr/>
              </p14:nvContentPartPr>
              <p14:xfrm>
                <a:off x="3702752" y="9368858"/>
                <a:ext cx="207720" cy="211320"/>
              </p14:xfrm>
            </p:contentPart>
          </mc:Choice>
          <mc:Fallback xmlns="">
            <p:pic>
              <p:nvPicPr>
                <p:cNvPr id="990" name="Ink 989">
                  <a:extLst>
                    <a:ext uri="{FF2B5EF4-FFF2-40B4-BE49-F238E27FC236}">
                      <a16:creationId xmlns:a16="http://schemas.microsoft.com/office/drawing/2014/main" id="{BC8F3C7E-0BF6-0F9B-1F46-A82F119CA91D}"/>
                    </a:ext>
                  </a:extLst>
                </p:cNvPr>
                <p:cNvPicPr/>
                <p:nvPr/>
              </p:nvPicPr>
              <p:blipFill>
                <a:blip r:embed="rId929"/>
                <a:stretch>
                  <a:fillRect/>
                </a:stretch>
              </p:blipFill>
              <p:spPr>
                <a:xfrm>
                  <a:off x="3640112" y="8991218"/>
                  <a:ext cx="333360" cy="9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0">
              <p14:nvContentPartPr>
                <p14:cNvPr id="991" name="Ink 990">
                  <a:extLst>
                    <a:ext uri="{FF2B5EF4-FFF2-40B4-BE49-F238E27FC236}">
                      <a16:creationId xmlns:a16="http://schemas.microsoft.com/office/drawing/2014/main" id="{DAE1854E-468D-4E89-222F-8380DFB4205B}"/>
                    </a:ext>
                  </a:extLst>
                </p14:cNvPr>
                <p14:cNvContentPartPr/>
                <p14:nvPr/>
              </p14:nvContentPartPr>
              <p14:xfrm>
                <a:off x="3677912" y="9476858"/>
                <a:ext cx="294480" cy="85680"/>
              </p14:xfrm>
            </p:contentPart>
          </mc:Choice>
          <mc:Fallback xmlns="">
            <p:pic>
              <p:nvPicPr>
                <p:cNvPr id="991" name="Ink 990">
                  <a:extLst>
                    <a:ext uri="{FF2B5EF4-FFF2-40B4-BE49-F238E27FC236}">
                      <a16:creationId xmlns:a16="http://schemas.microsoft.com/office/drawing/2014/main" id="{DAE1854E-468D-4E89-222F-8380DFB4205B}"/>
                    </a:ext>
                  </a:extLst>
                </p:cNvPr>
                <p:cNvPicPr/>
                <p:nvPr/>
              </p:nvPicPr>
              <p:blipFill>
                <a:blip r:embed="rId931"/>
                <a:stretch>
                  <a:fillRect/>
                </a:stretch>
              </p:blipFill>
              <p:spPr>
                <a:xfrm>
                  <a:off x="3614912" y="9099218"/>
                  <a:ext cx="420120" cy="84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2">
              <p14:nvContentPartPr>
                <p14:cNvPr id="992" name="Ink 991">
                  <a:extLst>
                    <a:ext uri="{FF2B5EF4-FFF2-40B4-BE49-F238E27FC236}">
                      <a16:creationId xmlns:a16="http://schemas.microsoft.com/office/drawing/2014/main" id="{BA1A9390-B9C5-AE78-34A1-80C3B5A2882C}"/>
                    </a:ext>
                  </a:extLst>
                </p14:cNvPr>
                <p14:cNvContentPartPr/>
                <p14:nvPr/>
              </p14:nvContentPartPr>
              <p14:xfrm>
                <a:off x="3824432" y="9490538"/>
                <a:ext cx="199440" cy="76680"/>
              </p14:xfrm>
            </p:contentPart>
          </mc:Choice>
          <mc:Fallback xmlns="">
            <p:pic>
              <p:nvPicPr>
                <p:cNvPr id="992" name="Ink 991">
                  <a:extLst>
                    <a:ext uri="{FF2B5EF4-FFF2-40B4-BE49-F238E27FC236}">
                      <a16:creationId xmlns:a16="http://schemas.microsoft.com/office/drawing/2014/main" id="{BA1A9390-B9C5-AE78-34A1-80C3B5A2882C}"/>
                    </a:ext>
                  </a:extLst>
                </p:cNvPr>
                <p:cNvPicPr/>
                <p:nvPr/>
              </p:nvPicPr>
              <p:blipFill>
                <a:blip r:embed="rId933"/>
                <a:stretch>
                  <a:fillRect/>
                </a:stretch>
              </p:blipFill>
              <p:spPr>
                <a:xfrm>
                  <a:off x="3761432" y="9112538"/>
                  <a:ext cx="32508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4">
              <p14:nvContentPartPr>
                <p14:cNvPr id="993" name="Ink 992">
                  <a:extLst>
                    <a:ext uri="{FF2B5EF4-FFF2-40B4-BE49-F238E27FC236}">
                      <a16:creationId xmlns:a16="http://schemas.microsoft.com/office/drawing/2014/main" id="{20A7EB56-4324-4DB1-84B5-E36E7109D2D0}"/>
                    </a:ext>
                  </a:extLst>
                </p14:cNvPr>
                <p14:cNvContentPartPr/>
                <p14:nvPr/>
              </p14:nvContentPartPr>
              <p14:xfrm>
                <a:off x="4009472" y="9669818"/>
                <a:ext cx="279000" cy="50400"/>
              </p14:xfrm>
            </p:contentPart>
          </mc:Choice>
          <mc:Fallback xmlns="">
            <p:pic>
              <p:nvPicPr>
                <p:cNvPr id="993" name="Ink 992">
                  <a:extLst>
                    <a:ext uri="{FF2B5EF4-FFF2-40B4-BE49-F238E27FC236}">
                      <a16:creationId xmlns:a16="http://schemas.microsoft.com/office/drawing/2014/main" id="{20A7EB56-4324-4DB1-84B5-E36E7109D2D0}"/>
                    </a:ext>
                  </a:extLst>
                </p:cNvPr>
                <p:cNvPicPr/>
                <p:nvPr/>
              </p:nvPicPr>
              <p:blipFill>
                <a:blip r:embed="rId935"/>
                <a:stretch>
                  <a:fillRect/>
                </a:stretch>
              </p:blipFill>
              <p:spPr>
                <a:xfrm>
                  <a:off x="3946832" y="9291818"/>
                  <a:ext cx="40464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6">
              <p14:nvContentPartPr>
                <p14:cNvPr id="994" name="Ink 993">
                  <a:extLst>
                    <a:ext uri="{FF2B5EF4-FFF2-40B4-BE49-F238E27FC236}">
                      <a16:creationId xmlns:a16="http://schemas.microsoft.com/office/drawing/2014/main" id="{1D5BADA2-F9EB-C6F5-A939-9E51678BC364}"/>
                    </a:ext>
                  </a:extLst>
                </p14:cNvPr>
                <p14:cNvContentPartPr/>
                <p14:nvPr/>
              </p14:nvContentPartPr>
              <p14:xfrm>
                <a:off x="4307552" y="9574778"/>
                <a:ext cx="541080" cy="110160"/>
              </p14:xfrm>
            </p:contentPart>
          </mc:Choice>
          <mc:Fallback xmlns="">
            <p:pic>
              <p:nvPicPr>
                <p:cNvPr id="994" name="Ink 993">
                  <a:extLst>
                    <a:ext uri="{FF2B5EF4-FFF2-40B4-BE49-F238E27FC236}">
                      <a16:creationId xmlns:a16="http://schemas.microsoft.com/office/drawing/2014/main" id="{1D5BADA2-F9EB-C6F5-A939-9E51678BC364}"/>
                    </a:ext>
                  </a:extLst>
                </p:cNvPr>
                <p:cNvPicPr/>
                <p:nvPr/>
              </p:nvPicPr>
              <p:blipFill>
                <a:blip r:embed="rId937"/>
                <a:stretch>
                  <a:fillRect/>
                </a:stretch>
              </p:blipFill>
              <p:spPr>
                <a:xfrm>
                  <a:off x="4244912" y="9196778"/>
                  <a:ext cx="66672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8">
              <p14:nvContentPartPr>
                <p14:cNvPr id="995" name="Ink 994">
                  <a:extLst>
                    <a:ext uri="{FF2B5EF4-FFF2-40B4-BE49-F238E27FC236}">
                      <a16:creationId xmlns:a16="http://schemas.microsoft.com/office/drawing/2014/main" id="{B7273B0C-3850-55D8-524E-D1D0F402F84E}"/>
                    </a:ext>
                  </a:extLst>
                </p14:cNvPr>
                <p14:cNvContentPartPr/>
                <p14:nvPr/>
              </p14:nvContentPartPr>
              <p14:xfrm>
                <a:off x="4432472" y="9646418"/>
                <a:ext cx="662760" cy="100080"/>
              </p14:xfrm>
            </p:contentPart>
          </mc:Choice>
          <mc:Fallback xmlns="">
            <p:pic>
              <p:nvPicPr>
                <p:cNvPr id="995" name="Ink 994">
                  <a:extLst>
                    <a:ext uri="{FF2B5EF4-FFF2-40B4-BE49-F238E27FC236}">
                      <a16:creationId xmlns:a16="http://schemas.microsoft.com/office/drawing/2014/main" id="{B7273B0C-3850-55D8-524E-D1D0F402F84E}"/>
                    </a:ext>
                  </a:extLst>
                </p:cNvPr>
                <p:cNvPicPr/>
                <p:nvPr/>
              </p:nvPicPr>
              <p:blipFill>
                <a:blip r:embed="rId939"/>
                <a:stretch>
                  <a:fillRect/>
                </a:stretch>
              </p:blipFill>
              <p:spPr>
                <a:xfrm>
                  <a:off x="4369832" y="9268418"/>
                  <a:ext cx="78840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0">
              <p14:nvContentPartPr>
                <p14:cNvPr id="996" name="Ink 995">
                  <a:extLst>
                    <a:ext uri="{FF2B5EF4-FFF2-40B4-BE49-F238E27FC236}">
                      <a16:creationId xmlns:a16="http://schemas.microsoft.com/office/drawing/2014/main" id="{38787755-00B4-2B40-7718-7A5B61DEB926}"/>
                    </a:ext>
                  </a:extLst>
                </p14:cNvPr>
                <p14:cNvContentPartPr/>
                <p14:nvPr/>
              </p14:nvContentPartPr>
              <p14:xfrm>
                <a:off x="4229072" y="9614378"/>
                <a:ext cx="900360" cy="118080"/>
              </p14:xfrm>
            </p:contentPart>
          </mc:Choice>
          <mc:Fallback xmlns="">
            <p:pic>
              <p:nvPicPr>
                <p:cNvPr id="996" name="Ink 995">
                  <a:extLst>
                    <a:ext uri="{FF2B5EF4-FFF2-40B4-BE49-F238E27FC236}">
                      <a16:creationId xmlns:a16="http://schemas.microsoft.com/office/drawing/2014/main" id="{38787755-00B4-2B40-7718-7A5B61DEB926}"/>
                    </a:ext>
                  </a:extLst>
                </p:cNvPr>
                <p:cNvPicPr/>
                <p:nvPr/>
              </p:nvPicPr>
              <p:blipFill>
                <a:blip r:embed="rId941"/>
                <a:stretch>
                  <a:fillRect/>
                </a:stretch>
              </p:blipFill>
              <p:spPr>
                <a:xfrm>
                  <a:off x="4166072" y="9236378"/>
                  <a:ext cx="1026000" cy="87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2">
              <p14:nvContentPartPr>
                <p14:cNvPr id="997" name="Ink 996">
                  <a:extLst>
                    <a:ext uri="{FF2B5EF4-FFF2-40B4-BE49-F238E27FC236}">
                      <a16:creationId xmlns:a16="http://schemas.microsoft.com/office/drawing/2014/main" id="{00FA0FBF-9530-7A7B-462C-C6501554338A}"/>
                    </a:ext>
                  </a:extLst>
                </p14:cNvPr>
                <p14:cNvContentPartPr/>
                <p14:nvPr/>
              </p14:nvContentPartPr>
              <p14:xfrm>
                <a:off x="4650272" y="9515738"/>
                <a:ext cx="511920" cy="164520"/>
              </p14:xfrm>
            </p:contentPart>
          </mc:Choice>
          <mc:Fallback xmlns="">
            <p:pic>
              <p:nvPicPr>
                <p:cNvPr id="997" name="Ink 996">
                  <a:extLst>
                    <a:ext uri="{FF2B5EF4-FFF2-40B4-BE49-F238E27FC236}">
                      <a16:creationId xmlns:a16="http://schemas.microsoft.com/office/drawing/2014/main" id="{00FA0FBF-9530-7A7B-462C-C6501554338A}"/>
                    </a:ext>
                  </a:extLst>
                </p:cNvPr>
                <p:cNvPicPr/>
                <p:nvPr/>
              </p:nvPicPr>
              <p:blipFill>
                <a:blip r:embed="rId943"/>
                <a:stretch>
                  <a:fillRect/>
                </a:stretch>
              </p:blipFill>
              <p:spPr>
                <a:xfrm>
                  <a:off x="4587272" y="9138098"/>
                  <a:ext cx="637560" cy="9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4">
              <p14:nvContentPartPr>
                <p14:cNvPr id="998" name="Ink 997">
                  <a:extLst>
                    <a:ext uri="{FF2B5EF4-FFF2-40B4-BE49-F238E27FC236}">
                      <a16:creationId xmlns:a16="http://schemas.microsoft.com/office/drawing/2014/main" id="{4F525F05-F487-812F-E634-ED7744572C59}"/>
                    </a:ext>
                  </a:extLst>
                </p14:cNvPr>
                <p14:cNvContentPartPr/>
                <p14:nvPr/>
              </p14:nvContentPartPr>
              <p14:xfrm>
                <a:off x="5248232" y="9466778"/>
                <a:ext cx="453240" cy="132480"/>
              </p14:xfrm>
            </p:contentPart>
          </mc:Choice>
          <mc:Fallback xmlns="">
            <p:pic>
              <p:nvPicPr>
                <p:cNvPr id="998" name="Ink 997">
                  <a:extLst>
                    <a:ext uri="{FF2B5EF4-FFF2-40B4-BE49-F238E27FC236}">
                      <a16:creationId xmlns:a16="http://schemas.microsoft.com/office/drawing/2014/main" id="{4F525F05-F487-812F-E634-ED7744572C59}"/>
                    </a:ext>
                  </a:extLst>
                </p:cNvPr>
                <p:cNvPicPr/>
                <p:nvPr/>
              </p:nvPicPr>
              <p:blipFill>
                <a:blip r:embed="rId945"/>
                <a:stretch>
                  <a:fillRect/>
                </a:stretch>
              </p:blipFill>
              <p:spPr>
                <a:xfrm>
                  <a:off x="5185232" y="9088778"/>
                  <a:ext cx="578880" cy="88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6">
              <p14:nvContentPartPr>
                <p14:cNvPr id="999" name="Ink 998">
                  <a:extLst>
                    <a:ext uri="{FF2B5EF4-FFF2-40B4-BE49-F238E27FC236}">
                      <a16:creationId xmlns:a16="http://schemas.microsoft.com/office/drawing/2014/main" id="{6E4938F6-69AB-4645-92AF-04D3A0D1C5BA}"/>
                    </a:ext>
                  </a:extLst>
                </p14:cNvPr>
                <p14:cNvContentPartPr/>
                <p14:nvPr/>
              </p14:nvContentPartPr>
              <p14:xfrm>
                <a:off x="5649992" y="9379658"/>
                <a:ext cx="722520" cy="230040"/>
              </p14:xfrm>
            </p:contentPart>
          </mc:Choice>
          <mc:Fallback xmlns="">
            <p:pic>
              <p:nvPicPr>
                <p:cNvPr id="999" name="Ink 998">
                  <a:extLst>
                    <a:ext uri="{FF2B5EF4-FFF2-40B4-BE49-F238E27FC236}">
                      <a16:creationId xmlns:a16="http://schemas.microsoft.com/office/drawing/2014/main" id="{6E4938F6-69AB-4645-92AF-04D3A0D1C5BA}"/>
                    </a:ext>
                  </a:extLst>
                </p:cNvPr>
                <p:cNvPicPr/>
                <p:nvPr/>
              </p:nvPicPr>
              <p:blipFill>
                <a:blip r:embed="rId947"/>
                <a:stretch>
                  <a:fillRect/>
                </a:stretch>
              </p:blipFill>
              <p:spPr>
                <a:xfrm>
                  <a:off x="5586992" y="9002018"/>
                  <a:ext cx="848160" cy="98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8">
              <p14:nvContentPartPr>
                <p14:cNvPr id="1000" name="Ink 999">
                  <a:extLst>
                    <a:ext uri="{FF2B5EF4-FFF2-40B4-BE49-F238E27FC236}">
                      <a16:creationId xmlns:a16="http://schemas.microsoft.com/office/drawing/2014/main" id="{25E2858A-FFBC-32F2-B302-5BB1821398F8}"/>
                    </a:ext>
                  </a:extLst>
                </p14:cNvPr>
                <p14:cNvContentPartPr/>
                <p14:nvPr/>
              </p14:nvContentPartPr>
              <p14:xfrm>
                <a:off x="6006752" y="9696458"/>
                <a:ext cx="12960" cy="7560"/>
              </p14:xfrm>
            </p:contentPart>
          </mc:Choice>
          <mc:Fallback xmlns="">
            <p:pic>
              <p:nvPicPr>
                <p:cNvPr id="1000" name="Ink 999">
                  <a:extLst>
                    <a:ext uri="{FF2B5EF4-FFF2-40B4-BE49-F238E27FC236}">
                      <a16:creationId xmlns:a16="http://schemas.microsoft.com/office/drawing/2014/main" id="{25E2858A-FFBC-32F2-B302-5BB1821398F8}"/>
                    </a:ext>
                  </a:extLst>
                </p:cNvPr>
                <p:cNvPicPr/>
                <p:nvPr/>
              </p:nvPicPr>
              <p:blipFill>
                <a:blip r:embed="rId949"/>
                <a:stretch>
                  <a:fillRect/>
                </a:stretch>
              </p:blipFill>
              <p:spPr>
                <a:xfrm>
                  <a:off x="5944112" y="9318818"/>
                  <a:ext cx="138600" cy="76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0">
              <p14:nvContentPartPr>
                <p14:cNvPr id="1001" name="Ink 1000">
                  <a:extLst>
                    <a:ext uri="{FF2B5EF4-FFF2-40B4-BE49-F238E27FC236}">
                      <a16:creationId xmlns:a16="http://schemas.microsoft.com/office/drawing/2014/main" id="{0682F837-B4B0-09AE-9DB2-934CCFF68969}"/>
                    </a:ext>
                  </a:extLst>
                </p14:cNvPr>
                <p14:cNvContentPartPr/>
                <p14:nvPr/>
              </p14:nvContentPartPr>
              <p14:xfrm>
                <a:off x="6070832" y="9678458"/>
                <a:ext cx="502560" cy="87840"/>
              </p14:xfrm>
            </p:contentPart>
          </mc:Choice>
          <mc:Fallback xmlns="">
            <p:pic>
              <p:nvPicPr>
                <p:cNvPr id="1001" name="Ink 1000">
                  <a:extLst>
                    <a:ext uri="{FF2B5EF4-FFF2-40B4-BE49-F238E27FC236}">
                      <a16:creationId xmlns:a16="http://schemas.microsoft.com/office/drawing/2014/main" id="{0682F837-B4B0-09AE-9DB2-934CCFF68969}"/>
                    </a:ext>
                  </a:extLst>
                </p:cNvPr>
                <p:cNvPicPr/>
                <p:nvPr/>
              </p:nvPicPr>
              <p:blipFill>
                <a:blip r:embed="rId951"/>
                <a:stretch>
                  <a:fillRect/>
                </a:stretch>
              </p:blipFill>
              <p:spPr>
                <a:xfrm>
                  <a:off x="6007832" y="9300818"/>
                  <a:ext cx="628200" cy="84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2">
              <p14:nvContentPartPr>
                <p14:cNvPr id="1002" name="Ink 1001">
                  <a:extLst>
                    <a:ext uri="{FF2B5EF4-FFF2-40B4-BE49-F238E27FC236}">
                      <a16:creationId xmlns:a16="http://schemas.microsoft.com/office/drawing/2014/main" id="{1DFD9252-0205-B56D-6BC8-D06E0BEDF7C3}"/>
                    </a:ext>
                  </a:extLst>
                </p14:cNvPr>
                <p14:cNvContentPartPr/>
                <p14:nvPr/>
              </p14:nvContentPartPr>
              <p14:xfrm>
                <a:off x="6521552" y="9529058"/>
                <a:ext cx="711000" cy="202320"/>
              </p14:xfrm>
            </p:contentPart>
          </mc:Choice>
          <mc:Fallback xmlns="">
            <p:pic>
              <p:nvPicPr>
                <p:cNvPr id="1002" name="Ink 1001">
                  <a:extLst>
                    <a:ext uri="{FF2B5EF4-FFF2-40B4-BE49-F238E27FC236}">
                      <a16:creationId xmlns:a16="http://schemas.microsoft.com/office/drawing/2014/main" id="{1DFD9252-0205-B56D-6BC8-D06E0BEDF7C3}"/>
                    </a:ext>
                  </a:extLst>
                </p:cNvPr>
                <p:cNvPicPr/>
                <p:nvPr/>
              </p:nvPicPr>
              <p:blipFill>
                <a:blip r:embed="rId953"/>
                <a:stretch>
                  <a:fillRect/>
                </a:stretch>
              </p:blipFill>
              <p:spPr>
                <a:xfrm>
                  <a:off x="6458552" y="9151418"/>
                  <a:ext cx="83664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4">
              <p14:nvContentPartPr>
                <p14:cNvPr id="1003" name="Ink 1002">
                  <a:extLst>
                    <a:ext uri="{FF2B5EF4-FFF2-40B4-BE49-F238E27FC236}">
                      <a16:creationId xmlns:a16="http://schemas.microsoft.com/office/drawing/2014/main" id="{678D2CB4-1E46-D3FB-B7C4-43108F3E58FD}"/>
                    </a:ext>
                  </a:extLst>
                </p14:cNvPr>
                <p14:cNvContentPartPr/>
                <p14:nvPr/>
              </p14:nvContentPartPr>
              <p14:xfrm>
                <a:off x="7273592" y="9510338"/>
                <a:ext cx="2880" cy="3600"/>
              </p14:xfrm>
            </p:contentPart>
          </mc:Choice>
          <mc:Fallback xmlns="">
            <p:pic>
              <p:nvPicPr>
                <p:cNvPr id="1003" name="Ink 1002">
                  <a:extLst>
                    <a:ext uri="{FF2B5EF4-FFF2-40B4-BE49-F238E27FC236}">
                      <a16:creationId xmlns:a16="http://schemas.microsoft.com/office/drawing/2014/main" id="{678D2CB4-1E46-D3FB-B7C4-43108F3E58FD}"/>
                    </a:ext>
                  </a:extLst>
                </p:cNvPr>
                <p:cNvPicPr/>
                <p:nvPr/>
              </p:nvPicPr>
              <p:blipFill>
                <a:blip r:embed="rId831"/>
                <a:stretch>
                  <a:fillRect/>
                </a:stretch>
              </p:blipFill>
              <p:spPr>
                <a:xfrm>
                  <a:off x="7210952" y="9132338"/>
                  <a:ext cx="128520" cy="75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5">
              <p14:nvContentPartPr>
                <p14:cNvPr id="1005" name="Ink 1004">
                  <a:extLst>
                    <a:ext uri="{FF2B5EF4-FFF2-40B4-BE49-F238E27FC236}">
                      <a16:creationId xmlns:a16="http://schemas.microsoft.com/office/drawing/2014/main" id="{649F2C9B-7306-C13E-2E8B-41B1DE05ED00}"/>
                    </a:ext>
                  </a:extLst>
                </p14:cNvPr>
                <p14:cNvContentPartPr/>
                <p14:nvPr/>
              </p14:nvContentPartPr>
              <p14:xfrm>
                <a:off x="6599312" y="9676298"/>
                <a:ext cx="632520" cy="23760"/>
              </p14:xfrm>
            </p:contentPart>
          </mc:Choice>
          <mc:Fallback xmlns="">
            <p:pic>
              <p:nvPicPr>
                <p:cNvPr id="1005" name="Ink 1004">
                  <a:extLst>
                    <a:ext uri="{FF2B5EF4-FFF2-40B4-BE49-F238E27FC236}">
                      <a16:creationId xmlns:a16="http://schemas.microsoft.com/office/drawing/2014/main" id="{649F2C9B-7306-C13E-2E8B-41B1DE05ED00}"/>
                    </a:ext>
                  </a:extLst>
                </p:cNvPr>
                <p:cNvPicPr/>
                <p:nvPr/>
              </p:nvPicPr>
              <p:blipFill>
                <a:blip r:embed="rId956"/>
                <a:stretch>
                  <a:fillRect/>
                </a:stretch>
              </p:blipFill>
              <p:spPr>
                <a:xfrm>
                  <a:off x="6536672" y="9298298"/>
                  <a:ext cx="758160" cy="77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7">
              <p14:nvContentPartPr>
                <p14:cNvPr id="1006" name="Ink 1005">
                  <a:extLst>
                    <a:ext uri="{FF2B5EF4-FFF2-40B4-BE49-F238E27FC236}">
                      <a16:creationId xmlns:a16="http://schemas.microsoft.com/office/drawing/2014/main" id="{F12268DD-F2B4-7F9E-D288-4AC6D221C6B4}"/>
                    </a:ext>
                  </a:extLst>
                </p14:cNvPr>
                <p14:cNvContentPartPr/>
                <p14:nvPr/>
              </p14:nvContentPartPr>
              <p14:xfrm>
                <a:off x="7187912" y="9675218"/>
                <a:ext cx="236160" cy="74160"/>
              </p14:xfrm>
            </p:contentPart>
          </mc:Choice>
          <mc:Fallback xmlns="">
            <p:pic>
              <p:nvPicPr>
                <p:cNvPr id="1006" name="Ink 1005">
                  <a:extLst>
                    <a:ext uri="{FF2B5EF4-FFF2-40B4-BE49-F238E27FC236}">
                      <a16:creationId xmlns:a16="http://schemas.microsoft.com/office/drawing/2014/main" id="{F12268DD-F2B4-7F9E-D288-4AC6D221C6B4}"/>
                    </a:ext>
                  </a:extLst>
                </p:cNvPr>
                <p:cNvPicPr/>
                <p:nvPr/>
              </p:nvPicPr>
              <p:blipFill>
                <a:blip r:embed="rId958"/>
                <a:stretch>
                  <a:fillRect/>
                </a:stretch>
              </p:blipFill>
              <p:spPr>
                <a:xfrm>
                  <a:off x="7125272" y="9297578"/>
                  <a:ext cx="361800" cy="82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9">
              <p14:nvContentPartPr>
                <p14:cNvPr id="1008" name="Ink 1007">
                  <a:extLst>
                    <a:ext uri="{FF2B5EF4-FFF2-40B4-BE49-F238E27FC236}">
                      <a16:creationId xmlns:a16="http://schemas.microsoft.com/office/drawing/2014/main" id="{2C70F06C-A5B7-C551-BD8C-4EF3DA0D0A26}"/>
                    </a:ext>
                  </a:extLst>
                </p14:cNvPr>
                <p14:cNvContentPartPr/>
                <p14:nvPr/>
              </p14:nvContentPartPr>
              <p14:xfrm>
                <a:off x="4097672" y="6437738"/>
                <a:ext cx="826200" cy="306360"/>
              </p14:xfrm>
            </p:contentPart>
          </mc:Choice>
          <mc:Fallback xmlns="">
            <p:pic>
              <p:nvPicPr>
                <p:cNvPr id="1008" name="Ink 1007">
                  <a:extLst>
                    <a:ext uri="{FF2B5EF4-FFF2-40B4-BE49-F238E27FC236}">
                      <a16:creationId xmlns:a16="http://schemas.microsoft.com/office/drawing/2014/main" id="{2C70F06C-A5B7-C551-BD8C-4EF3DA0D0A26}"/>
                    </a:ext>
                  </a:extLst>
                </p:cNvPr>
                <p:cNvPicPr/>
                <p:nvPr/>
              </p:nvPicPr>
              <p:blipFill>
                <a:blip r:embed="rId960"/>
                <a:stretch>
                  <a:fillRect/>
                </a:stretch>
              </p:blipFill>
              <p:spPr>
                <a:xfrm>
                  <a:off x="4035032" y="6059738"/>
                  <a:ext cx="951840" cy="106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1">
              <p14:nvContentPartPr>
                <p14:cNvPr id="1009" name="Ink 1008">
                  <a:extLst>
                    <a:ext uri="{FF2B5EF4-FFF2-40B4-BE49-F238E27FC236}">
                      <a16:creationId xmlns:a16="http://schemas.microsoft.com/office/drawing/2014/main" id="{1AF15872-BB15-E9C3-A5E4-7D024738AACD}"/>
                    </a:ext>
                  </a:extLst>
                </p14:cNvPr>
                <p14:cNvContentPartPr/>
                <p14:nvPr/>
              </p14:nvContentPartPr>
              <p14:xfrm>
                <a:off x="4623992" y="6537098"/>
                <a:ext cx="16920" cy="5760"/>
              </p14:xfrm>
            </p:contentPart>
          </mc:Choice>
          <mc:Fallback xmlns="">
            <p:pic>
              <p:nvPicPr>
                <p:cNvPr id="1009" name="Ink 1008">
                  <a:extLst>
                    <a:ext uri="{FF2B5EF4-FFF2-40B4-BE49-F238E27FC236}">
                      <a16:creationId xmlns:a16="http://schemas.microsoft.com/office/drawing/2014/main" id="{1AF15872-BB15-E9C3-A5E4-7D024738AACD}"/>
                    </a:ext>
                  </a:extLst>
                </p:cNvPr>
                <p:cNvPicPr/>
                <p:nvPr/>
              </p:nvPicPr>
              <p:blipFill>
                <a:blip r:embed="rId962"/>
                <a:stretch>
                  <a:fillRect/>
                </a:stretch>
              </p:blipFill>
              <p:spPr>
                <a:xfrm>
                  <a:off x="4560992" y="6159458"/>
                  <a:ext cx="142560" cy="76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3">
              <p14:nvContentPartPr>
                <p14:cNvPr id="1010" name="Ink 1009">
                  <a:extLst>
                    <a:ext uri="{FF2B5EF4-FFF2-40B4-BE49-F238E27FC236}">
                      <a16:creationId xmlns:a16="http://schemas.microsoft.com/office/drawing/2014/main" id="{43BBCFEE-0E7E-02B0-9D6E-EA87DBD11C7C}"/>
                    </a:ext>
                  </a:extLst>
                </p14:cNvPr>
                <p14:cNvContentPartPr/>
                <p14:nvPr/>
              </p14:nvContentPartPr>
              <p14:xfrm>
                <a:off x="4087232" y="6734738"/>
                <a:ext cx="17640" cy="13320"/>
              </p14:xfrm>
            </p:contentPart>
          </mc:Choice>
          <mc:Fallback xmlns="">
            <p:pic>
              <p:nvPicPr>
                <p:cNvPr id="1010" name="Ink 1009">
                  <a:extLst>
                    <a:ext uri="{FF2B5EF4-FFF2-40B4-BE49-F238E27FC236}">
                      <a16:creationId xmlns:a16="http://schemas.microsoft.com/office/drawing/2014/main" id="{43BBCFEE-0E7E-02B0-9D6E-EA87DBD11C7C}"/>
                    </a:ext>
                  </a:extLst>
                </p:cNvPr>
                <p:cNvPicPr/>
                <p:nvPr/>
              </p:nvPicPr>
              <p:blipFill>
                <a:blip r:embed="rId964"/>
                <a:stretch>
                  <a:fillRect/>
                </a:stretch>
              </p:blipFill>
              <p:spPr>
                <a:xfrm>
                  <a:off x="4024592" y="6356738"/>
                  <a:ext cx="143280" cy="76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5">
              <p14:nvContentPartPr>
                <p14:cNvPr id="1011" name="Ink 1010">
                  <a:extLst>
                    <a:ext uri="{FF2B5EF4-FFF2-40B4-BE49-F238E27FC236}">
                      <a16:creationId xmlns:a16="http://schemas.microsoft.com/office/drawing/2014/main" id="{F0054D62-01EE-8A2E-3E84-E16AF0BF2D65}"/>
                    </a:ext>
                  </a:extLst>
                </p14:cNvPr>
                <p14:cNvContentPartPr/>
                <p14:nvPr/>
              </p14:nvContentPartPr>
              <p14:xfrm>
                <a:off x="3875912" y="6848858"/>
                <a:ext cx="29160" cy="24840"/>
              </p14:xfrm>
            </p:contentPart>
          </mc:Choice>
          <mc:Fallback xmlns="">
            <p:pic>
              <p:nvPicPr>
                <p:cNvPr id="1011" name="Ink 1010">
                  <a:extLst>
                    <a:ext uri="{FF2B5EF4-FFF2-40B4-BE49-F238E27FC236}">
                      <a16:creationId xmlns:a16="http://schemas.microsoft.com/office/drawing/2014/main" id="{F0054D62-01EE-8A2E-3E84-E16AF0BF2D65}"/>
                    </a:ext>
                  </a:extLst>
                </p:cNvPr>
                <p:cNvPicPr/>
                <p:nvPr/>
              </p:nvPicPr>
              <p:blipFill>
                <a:blip r:embed="rId966"/>
                <a:stretch>
                  <a:fillRect/>
                </a:stretch>
              </p:blipFill>
              <p:spPr>
                <a:xfrm>
                  <a:off x="3813272" y="6470858"/>
                  <a:ext cx="154800" cy="78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7">
              <p14:nvContentPartPr>
                <p14:cNvPr id="1012" name="Ink 1011">
                  <a:extLst>
                    <a:ext uri="{FF2B5EF4-FFF2-40B4-BE49-F238E27FC236}">
                      <a16:creationId xmlns:a16="http://schemas.microsoft.com/office/drawing/2014/main" id="{16FD3146-6BBF-4316-2EE1-60FC8B24A7C1}"/>
                    </a:ext>
                  </a:extLst>
                </p14:cNvPr>
                <p14:cNvContentPartPr/>
                <p14:nvPr/>
              </p14:nvContentPartPr>
              <p14:xfrm>
                <a:off x="3754952" y="6951818"/>
                <a:ext cx="253440" cy="242280"/>
              </p14:xfrm>
            </p:contentPart>
          </mc:Choice>
          <mc:Fallback xmlns="">
            <p:pic>
              <p:nvPicPr>
                <p:cNvPr id="1012" name="Ink 1011">
                  <a:extLst>
                    <a:ext uri="{FF2B5EF4-FFF2-40B4-BE49-F238E27FC236}">
                      <a16:creationId xmlns:a16="http://schemas.microsoft.com/office/drawing/2014/main" id="{16FD3146-6BBF-4316-2EE1-60FC8B24A7C1}"/>
                    </a:ext>
                  </a:extLst>
                </p:cNvPr>
                <p:cNvPicPr/>
                <p:nvPr/>
              </p:nvPicPr>
              <p:blipFill>
                <a:blip r:embed="rId968"/>
                <a:stretch>
                  <a:fillRect/>
                </a:stretch>
              </p:blipFill>
              <p:spPr>
                <a:xfrm>
                  <a:off x="3692312" y="6573818"/>
                  <a:ext cx="379080" cy="99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9">
              <p14:nvContentPartPr>
                <p14:cNvPr id="1013" name="Ink 1012">
                  <a:extLst>
                    <a:ext uri="{FF2B5EF4-FFF2-40B4-BE49-F238E27FC236}">
                      <a16:creationId xmlns:a16="http://schemas.microsoft.com/office/drawing/2014/main" id="{EBD512E1-C034-08A3-6239-7D1A127DE2D9}"/>
                    </a:ext>
                  </a:extLst>
                </p14:cNvPr>
                <p14:cNvContentPartPr/>
                <p14:nvPr/>
              </p14:nvContentPartPr>
              <p14:xfrm>
                <a:off x="3840632" y="6978818"/>
                <a:ext cx="189720" cy="154800"/>
              </p14:xfrm>
            </p:contentPart>
          </mc:Choice>
          <mc:Fallback xmlns="">
            <p:pic>
              <p:nvPicPr>
                <p:cNvPr id="1013" name="Ink 1012">
                  <a:extLst>
                    <a:ext uri="{FF2B5EF4-FFF2-40B4-BE49-F238E27FC236}">
                      <a16:creationId xmlns:a16="http://schemas.microsoft.com/office/drawing/2014/main" id="{EBD512E1-C034-08A3-6239-7D1A127DE2D9}"/>
                    </a:ext>
                  </a:extLst>
                </p:cNvPr>
                <p:cNvPicPr/>
                <p:nvPr/>
              </p:nvPicPr>
              <p:blipFill>
                <a:blip r:embed="rId970"/>
                <a:stretch>
                  <a:fillRect/>
                </a:stretch>
              </p:blipFill>
              <p:spPr>
                <a:xfrm>
                  <a:off x="3777632" y="6600818"/>
                  <a:ext cx="315360" cy="91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1">
              <p14:nvContentPartPr>
                <p14:cNvPr id="1014" name="Ink 1013">
                  <a:extLst>
                    <a:ext uri="{FF2B5EF4-FFF2-40B4-BE49-F238E27FC236}">
                      <a16:creationId xmlns:a16="http://schemas.microsoft.com/office/drawing/2014/main" id="{C1C835F3-688E-5A63-7C8C-757C4ED008D5}"/>
                    </a:ext>
                  </a:extLst>
                </p14:cNvPr>
                <p14:cNvContentPartPr/>
                <p14:nvPr/>
              </p14:nvContentPartPr>
              <p14:xfrm>
                <a:off x="5156072" y="6239378"/>
                <a:ext cx="1344960" cy="304920"/>
              </p14:xfrm>
            </p:contentPart>
          </mc:Choice>
          <mc:Fallback xmlns="">
            <p:pic>
              <p:nvPicPr>
                <p:cNvPr id="1014" name="Ink 1013">
                  <a:extLst>
                    <a:ext uri="{FF2B5EF4-FFF2-40B4-BE49-F238E27FC236}">
                      <a16:creationId xmlns:a16="http://schemas.microsoft.com/office/drawing/2014/main" id="{C1C835F3-688E-5A63-7C8C-757C4ED008D5}"/>
                    </a:ext>
                  </a:extLst>
                </p:cNvPr>
                <p:cNvPicPr/>
                <p:nvPr/>
              </p:nvPicPr>
              <p:blipFill>
                <a:blip r:embed="rId972"/>
                <a:stretch>
                  <a:fillRect/>
                </a:stretch>
              </p:blipFill>
              <p:spPr>
                <a:xfrm>
                  <a:off x="5093072" y="5861738"/>
                  <a:ext cx="1470600" cy="106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3">
              <p14:nvContentPartPr>
                <p14:cNvPr id="1015" name="Ink 1014">
                  <a:extLst>
                    <a:ext uri="{FF2B5EF4-FFF2-40B4-BE49-F238E27FC236}">
                      <a16:creationId xmlns:a16="http://schemas.microsoft.com/office/drawing/2014/main" id="{B049F6DD-8D91-73A9-2AB3-A0C28C6004C8}"/>
                    </a:ext>
                  </a:extLst>
                </p14:cNvPr>
                <p14:cNvContentPartPr/>
                <p14:nvPr/>
              </p14:nvContentPartPr>
              <p14:xfrm>
                <a:off x="5012072" y="6507218"/>
                <a:ext cx="15840" cy="16560"/>
              </p14:xfrm>
            </p:contentPart>
          </mc:Choice>
          <mc:Fallback xmlns="">
            <p:pic>
              <p:nvPicPr>
                <p:cNvPr id="1015" name="Ink 1014">
                  <a:extLst>
                    <a:ext uri="{FF2B5EF4-FFF2-40B4-BE49-F238E27FC236}">
                      <a16:creationId xmlns:a16="http://schemas.microsoft.com/office/drawing/2014/main" id="{B049F6DD-8D91-73A9-2AB3-A0C28C6004C8}"/>
                    </a:ext>
                  </a:extLst>
                </p:cNvPr>
                <p:cNvPicPr/>
                <p:nvPr/>
              </p:nvPicPr>
              <p:blipFill>
                <a:blip r:embed="rId964"/>
                <a:stretch>
                  <a:fillRect/>
                </a:stretch>
              </p:blipFill>
              <p:spPr>
                <a:xfrm>
                  <a:off x="4949432" y="6129578"/>
                  <a:ext cx="14148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1016" name="Ink 1015">
                  <a:extLst>
                    <a:ext uri="{FF2B5EF4-FFF2-40B4-BE49-F238E27FC236}">
                      <a16:creationId xmlns:a16="http://schemas.microsoft.com/office/drawing/2014/main" id="{61E3812E-48A3-7038-99D3-7ED048DC05EF}"/>
                    </a:ext>
                  </a:extLst>
                </p14:cNvPr>
                <p14:cNvContentPartPr/>
                <p14:nvPr/>
              </p14:nvContentPartPr>
              <p14:xfrm>
                <a:off x="4962392" y="6417938"/>
                <a:ext cx="190080" cy="77040"/>
              </p14:xfrm>
            </p:contentPart>
          </mc:Choice>
          <mc:Fallback xmlns="">
            <p:pic>
              <p:nvPicPr>
                <p:cNvPr id="1016" name="Ink 1015">
                  <a:extLst>
                    <a:ext uri="{FF2B5EF4-FFF2-40B4-BE49-F238E27FC236}">
                      <a16:creationId xmlns:a16="http://schemas.microsoft.com/office/drawing/2014/main" id="{61E3812E-48A3-7038-99D3-7ED048DC05EF}"/>
                    </a:ext>
                  </a:extLst>
                </p:cNvPr>
                <p:cNvPicPr/>
                <p:nvPr/>
              </p:nvPicPr>
              <p:blipFill>
                <a:blip r:embed="rId975"/>
                <a:stretch>
                  <a:fillRect/>
                </a:stretch>
              </p:blipFill>
              <p:spPr>
                <a:xfrm>
                  <a:off x="4899752" y="6040298"/>
                  <a:ext cx="315720" cy="83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1017" name="Ink 1016">
                  <a:extLst>
                    <a:ext uri="{FF2B5EF4-FFF2-40B4-BE49-F238E27FC236}">
                      <a16:creationId xmlns:a16="http://schemas.microsoft.com/office/drawing/2014/main" id="{0B8FFCF0-F6BC-B1F7-A0DF-81D8D9504088}"/>
                    </a:ext>
                  </a:extLst>
                </p14:cNvPr>
                <p14:cNvContentPartPr/>
                <p14:nvPr/>
              </p14:nvContentPartPr>
              <p14:xfrm>
                <a:off x="4692032" y="6384458"/>
                <a:ext cx="312120" cy="226440"/>
              </p14:xfrm>
            </p:contentPart>
          </mc:Choice>
          <mc:Fallback xmlns="">
            <p:pic>
              <p:nvPicPr>
                <p:cNvPr id="1017" name="Ink 1016">
                  <a:extLst>
                    <a:ext uri="{FF2B5EF4-FFF2-40B4-BE49-F238E27FC236}">
                      <a16:creationId xmlns:a16="http://schemas.microsoft.com/office/drawing/2014/main" id="{0B8FFCF0-F6BC-B1F7-A0DF-81D8D9504088}"/>
                    </a:ext>
                  </a:extLst>
                </p:cNvPr>
                <p:cNvPicPr/>
                <p:nvPr/>
              </p:nvPicPr>
              <p:blipFill>
                <a:blip r:embed="rId977"/>
                <a:stretch>
                  <a:fillRect/>
                </a:stretch>
              </p:blipFill>
              <p:spPr>
                <a:xfrm>
                  <a:off x="4629392" y="6006458"/>
                  <a:ext cx="437760" cy="9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1018" name="Ink 1017">
                  <a:extLst>
                    <a:ext uri="{FF2B5EF4-FFF2-40B4-BE49-F238E27FC236}">
                      <a16:creationId xmlns:a16="http://schemas.microsoft.com/office/drawing/2014/main" id="{F5E2CC68-4F80-4032-BD94-D49CC691DCA0}"/>
                    </a:ext>
                  </a:extLst>
                </p14:cNvPr>
                <p14:cNvContentPartPr/>
                <p14:nvPr/>
              </p14:nvContentPartPr>
              <p14:xfrm>
                <a:off x="4748192" y="6444218"/>
                <a:ext cx="214560" cy="144360"/>
              </p14:xfrm>
            </p:contentPart>
          </mc:Choice>
          <mc:Fallback xmlns="">
            <p:pic>
              <p:nvPicPr>
                <p:cNvPr id="1018" name="Ink 1017">
                  <a:extLst>
                    <a:ext uri="{FF2B5EF4-FFF2-40B4-BE49-F238E27FC236}">
                      <a16:creationId xmlns:a16="http://schemas.microsoft.com/office/drawing/2014/main" id="{F5E2CC68-4F80-4032-BD94-D49CC691DCA0}"/>
                    </a:ext>
                  </a:extLst>
                </p:cNvPr>
                <p:cNvPicPr/>
                <p:nvPr/>
              </p:nvPicPr>
              <p:blipFill>
                <a:blip r:embed="rId979"/>
                <a:stretch>
                  <a:fillRect/>
                </a:stretch>
              </p:blipFill>
              <p:spPr>
                <a:xfrm>
                  <a:off x="4685192" y="6066578"/>
                  <a:ext cx="34020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1020" name="Ink 1019">
                  <a:extLst>
                    <a:ext uri="{FF2B5EF4-FFF2-40B4-BE49-F238E27FC236}">
                      <a16:creationId xmlns:a16="http://schemas.microsoft.com/office/drawing/2014/main" id="{C33CB09E-B483-6E77-278A-0DF78287C8A5}"/>
                    </a:ext>
                  </a:extLst>
                </p14:cNvPr>
                <p14:cNvContentPartPr/>
                <p14:nvPr/>
              </p14:nvContentPartPr>
              <p14:xfrm>
                <a:off x="7187192" y="9629858"/>
                <a:ext cx="46800" cy="21600"/>
              </p14:xfrm>
            </p:contentPart>
          </mc:Choice>
          <mc:Fallback xmlns="">
            <p:pic>
              <p:nvPicPr>
                <p:cNvPr id="1020" name="Ink 1019">
                  <a:extLst>
                    <a:ext uri="{FF2B5EF4-FFF2-40B4-BE49-F238E27FC236}">
                      <a16:creationId xmlns:a16="http://schemas.microsoft.com/office/drawing/2014/main" id="{C33CB09E-B483-6E77-278A-0DF78287C8A5}"/>
                    </a:ext>
                  </a:extLst>
                </p:cNvPr>
                <p:cNvPicPr/>
                <p:nvPr/>
              </p:nvPicPr>
              <p:blipFill>
                <a:blip r:embed="rId981"/>
                <a:stretch>
                  <a:fillRect/>
                </a:stretch>
              </p:blipFill>
              <p:spPr>
                <a:xfrm>
                  <a:off x="7124192" y="9252218"/>
                  <a:ext cx="172440" cy="77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1021" name="Ink 1020">
                  <a:extLst>
                    <a:ext uri="{FF2B5EF4-FFF2-40B4-BE49-F238E27FC236}">
                      <a16:creationId xmlns:a16="http://schemas.microsoft.com/office/drawing/2014/main" id="{2381C27A-0890-7C76-E454-7A3EA098D6B4}"/>
                    </a:ext>
                  </a:extLst>
                </p14:cNvPr>
                <p14:cNvContentPartPr/>
                <p14:nvPr/>
              </p14:nvContentPartPr>
              <p14:xfrm>
                <a:off x="7273232" y="9543458"/>
                <a:ext cx="190440" cy="165240"/>
              </p14:xfrm>
            </p:contentPart>
          </mc:Choice>
          <mc:Fallback xmlns="">
            <p:pic>
              <p:nvPicPr>
                <p:cNvPr id="1021" name="Ink 1020">
                  <a:extLst>
                    <a:ext uri="{FF2B5EF4-FFF2-40B4-BE49-F238E27FC236}">
                      <a16:creationId xmlns:a16="http://schemas.microsoft.com/office/drawing/2014/main" id="{2381C27A-0890-7C76-E454-7A3EA098D6B4}"/>
                    </a:ext>
                  </a:extLst>
                </p:cNvPr>
                <p:cNvPicPr/>
                <p:nvPr/>
              </p:nvPicPr>
              <p:blipFill>
                <a:blip r:embed="rId983"/>
                <a:stretch>
                  <a:fillRect/>
                </a:stretch>
              </p:blipFill>
              <p:spPr>
                <a:xfrm>
                  <a:off x="7210592" y="9165818"/>
                  <a:ext cx="316080" cy="9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4">
              <p14:nvContentPartPr>
                <p14:cNvPr id="1022" name="Ink 1021">
                  <a:extLst>
                    <a:ext uri="{FF2B5EF4-FFF2-40B4-BE49-F238E27FC236}">
                      <a16:creationId xmlns:a16="http://schemas.microsoft.com/office/drawing/2014/main" id="{DC8EB25D-2A2F-FE1D-3DA0-17330D14002C}"/>
                    </a:ext>
                  </a:extLst>
                </p14:cNvPr>
                <p14:cNvContentPartPr/>
                <p14:nvPr/>
              </p14:nvContentPartPr>
              <p14:xfrm>
                <a:off x="7409672" y="9610418"/>
                <a:ext cx="151560" cy="114480"/>
              </p14:xfrm>
            </p:contentPart>
          </mc:Choice>
          <mc:Fallback xmlns="">
            <p:pic>
              <p:nvPicPr>
                <p:cNvPr id="1022" name="Ink 1021">
                  <a:extLst>
                    <a:ext uri="{FF2B5EF4-FFF2-40B4-BE49-F238E27FC236}">
                      <a16:creationId xmlns:a16="http://schemas.microsoft.com/office/drawing/2014/main" id="{DC8EB25D-2A2F-FE1D-3DA0-17330D14002C}"/>
                    </a:ext>
                  </a:extLst>
                </p:cNvPr>
                <p:cNvPicPr/>
                <p:nvPr/>
              </p:nvPicPr>
              <p:blipFill>
                <a:blip r:embed="rId985"/>
                <a:stretch>
                  <a:fillRect/>
                </a:stretch>
              </p:blipFill>
              <p:spPr>
                <a:xfrm>
                  <a:off x="7347032" y="9232778"/>
                  <a:ext cx="277200" cy="87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1023" name="Ink 1022">
                  <a:extLst>
                    <a:ext uri="{FF2B5EF4-FFF2-40B4-BE49-F238E27FC236}">
                      <a16:creationId xmlns:a16="http://schemas.microsoft.com/office/drawing/2014/main" id="{65E17B87-D373-268C-C7CB-78F387694ACA}"/>
                    </a:ext>
                  </a:extLst>
                </p14:cNvPr>
                <p14:cNvContentPartPr/>
                <p14:nvPr/>
              </p14:nvContentPartPr>
              <p14:xfrm>
                <a:off x="7456112" y="9723098"/>
                <a:ext cx="56880" cy="12240"/>
              </p14:xfrm>
            </p:contentPart>
          </mc:Choice>
          <mc:Fallback xmlns="">
            <p:pic>
              <p:nvPicPr>
                <p:cNvPr id="1023" name="Ink 1022">
                  <a:extLst>
                    <a:ext uri="{FF2B5EF4-FFF2-40B4-BE49-F238E27FC236}">
                      <a16:creationId xmlns:a16="http://schemas.microsoft.com/office/drawing/2014/main" id="{65E17B87-D373-268C-C7CB-78F387694ACA}"/>
                    </a:ext>
                  </a:extLst>
                </p:cNvPr>
                <p:cNvPicPr/>
                <p:nvPr/>
              </p:nvPicPr>
              <p:blipFill>
                <a:blip r:embed="rId987"/>
                <a:stretch>
                  <a:fillRect/>
                </a:stretch>
              </p:blipFill>
              <p:spPr>
                <a:xfrm>
                  <a:off x="7393112" y="9345098"/>
                  <a:ext cx="182520" cy="767880"/>
                </a:xfrm>
                <a:prstGeom prst="rect">
                  <a:avLst/>
                </a:prstGeom>
              </p:spPr>
            </p:pic>
          </mc:Fallback>
        </mc:AlternateContent>
      </p:grpSp>
    </p:spTree>
    <p:extLst>
      <p:ext uri="{BB962C8B-B14F-4D97-AF65-F5344CB8AC3E}">
        <p14:creationId xmlns:p14="http://schemas.microsoft.com/office/powerpoint/2010/main" val="45024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8BA8-ECCB-8249-E2D3-87B237BF6194}"/>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87751ECE-CE54-AF5F-135F-B7E382F9B93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06581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1913-B4EF-8806-0D81-9D4512333F27}"/>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54DD5AC0-C882-00DB-DA72-FF9068C4DF8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1028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D3C77-88A8-6A61-66C4-88E910E9BEBC}"/>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C74D2BAA-BF18-1FAE-4E66-D742798B4B2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6819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6558-5479-353C-F36B-15C99A3D42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1C126F-8E14-7681-5B58-2FE0818DE73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10820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08520-5FA8-ED61-9F7B-3D67A156A262}"/>
            </a:ext>
          </a:extLst>
        </p:cNvPr>
        <p:cNvGrpSpPr/>
        <p:nvPr/>
      </p:nvGrpSpPr>
      <p:grpSpPr>
        <a:xfrm>
          <a:off x="0" y="0"/>
          <a:ext cx="0" cy="0"/>
          <a:chOff x="0" y="0"/>
          <a:chExt cx="0" cy="0"/>
        </a:xfrm>
      </p:grpSpPr>
      <p:pic>
        <p:nvPicPr>
          <p:cNvPr id="3" name="Picture 2" descr="A paper with text and numbers&#10;&#10;AI-generated content may be incorrect.">
            <a:extLst>
              <a:ext uri="{FF2B5EF4-FFF2-40B4-BE49-F238E27FC236}">
                <a16:creationId xmlns:a16="http://schemas.microsoft.com/office/drawing/2014/main" id="{EEFB75C0-2D5E-BE7C-C9EF-94F658CCC8D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63149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A65D2-EC69-A8C7-D6BD-A9B4401B6778}"/>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40CF0AA3-083B-700B-3ED7-4FA12E503C5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49778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DAC4-00D8-8A57-05A6-29C287DFB0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711844-973F-23E8-584E-4D49240416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78856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23E1-ADC3-3B9B-5BFA-34FFA1E32189}"/>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1487E14E-2D84-EBF9-FD0A-1070FD9111C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401395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27CE-B56D-550E-472E-90A3C13FDB92}"/>
            </a:ext>
          </a:extLst>
        </p:cNvPr>
        <p:cNvGrpSpPr/>
        <p:nvPr/>
      </p:nvGrpSpPr>
      <p:grpSpPr>
        <a:xfrm>
          <a:off x="0" y="0"/>
          <a:ext cx="0" cy="0"/>
          <a:chOff x="0" y="0"/>
          <a:chExt cx="0" cy="0"/>
        </a:xfrm>
      </p:grpSpPr>
      <p:pic>
        <p:nvPicPr>
          <p:cNvPr id="3" name="Picture 2" descr="A page of a paper with text&#10;&#10;AI-generated content may be incorrect.">
            <a:extLst>
              <a:ext uri="{FF2B5EF4-FFF2-40B4-BE49-F238E27FC236}">
                <a16:creationId xmlns:a16="http://schemas.microsoft.com/office/drawing/2014/main" id="{C4206FB4-3792-29F0-0BA3-7B811CD72F2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352494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5517-4D17-8E4A-C674-5CE2692A029A}"/>
            </a:ext>
          </a:extLst>
        </p:cNvPr>
        <p:cNvGrpSpPr/>
        <p:nvPr/>
      </p:nvGrpSpPr>
      <p:grpSpPr>
        <a:xfrm>
          <a:off x="0" y="0"/>
          <a:ext cx="0" cy="0"/>
          <a:chOff x="0" y="0"/>
          <a:chExt cx="0" cy="0"/>
        </a:xfrm>
      </p:grpSpPr>
      <p:pic>
        <p:nvPicPr>
          <p:cNvPr id="3" name="Picture 2" descr="A document with text and numbers&#10;&#10;AI-generated content may be incorrect.">
            <a:extLst>
              <a:ext uri="{FF2B5EF4-FFF2-40B4-BE49-F238E27FC236}">
                <a16:creationId xmlns:a16="http://schemas.microsoft.com/office/drawing/2014/main" id="{04282156-B430-8CE0-C5FC-113A0C556E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2390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of a document&#10;&#10;AI-generated content may be incorrect.">
            <a:extLst>
              <a:ext uri="{FF2B5EF4-FFF2-40B4-BE49-F238E27FC236}">
                <a16:creationId xmlns:a16="http://schemas.microsoft.com/office/drawing/2014/main" id="{8CD69971-62E3-4D5E-14AF-DAD564168BC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6" name="TextBox 5">
            <a:extLst>
              <a:ext uri="{FF2B5EF4-FFF2-40B4-BE49-F238E27FC236}">
                <a16:creationId xmlns:a16="http://schemas.microsoft.com/office/drawing/2014/main" id="{2229145C-9B1B-E4F6-A826-92CBEC57E753}"/>
              </a:ext>
            </a:extLst>
          </p:cNvPr>
          <p:cNvSpPr txBox="1"/>
          <p:nvPr/>
        </p:nvSpPr>
        <p:spPr>
          <a:xfrm>
            <a:off x="1293834" y="488360"/>
            <a:ext cx="5185988"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Okay, what are these systems and why do we care?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3F967EA-6558-D1C6-5F4C-667A061E7951}"/>
                  </a:ext>
                </a:extLst>
              </p14:cNvPr>
              <p14:cNvContentPartPr/>
              <p14:nvPr/>
            </p14:nvContentPartPr>
            <p14:xfrm>
              <a:off x="1444976" y="813060"/>
              <a:ext cx="4889160" cy="39240"/>
            </p14:xfrm>
          </p:contentPart>
        </mc:Choice>
        <mc:Fallback xmlns="">
          <p:pic>
            <p:nvPicPr>
              <p:cNvPr id="12" name="Ink 11">
                <a:extLst>
                  <a:ext uri="{FF2B5EF4-FFF2-40B4-BE49-F238E27FC236}">
                    <a16:creationId xmlns:a16="http://schemas.microsoft.com/office/drawing/2014/main" id="{23F967EA-6558-D1C6-5F4C-667A061E7951}"/>
                  </a:ext>
                </a:extLst>
              </p:cNvPr>
              <p:cNvPicPr/>
              <p:nvPr/>
            </p:nvPicPr>
            <p:blipFill>
              <a:blip r:embed="rId4"/>
              <a:stretch>
                <a:fillRect/>
              </a:stretch>
            </p:blipFill>
            <p:spPr>
              <a:xfrm>
                <a:off x="1427336" y="795420"/>
                <a:ext cx="4924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682DF7BC-F3B3-67D1-8D4A-4795B09E8CA3}"/>
                  </a:ext>
                </a:extLst>
              </p14:cNvPr>
              <p14:cNvContentPartPr/>
              <p14:nvPr/>
            </p14:nvContentPartPr>
            <p14:xfrm>
              <a:off x="1819016" y="934380"/>
              <a:ext cx="4105440" cy="33840"/>
            </p14:xfrm>
          </p:contentPart>
        </mc:Choice>
        <mc:Fallback xmlns="">
          <p:pic>
            <p:nvPicPr>
              <p:cNvPr id="17" name="Ink 16">
                <a:extLst>
                  <a:ext uri="{FF2B5EF4-FFF2-40B4-BE49-F238E27FC236}">
                    <a16:creationId xmlns:a16="http://schemas.microsoft.com/office/drawing/2014/main" id="{682DF7BC-F3B3-67D1-8D4A-4795B09E8CA3}"/>
                  </a:ext>
                </a:extLst>
              </p:cNvPr>
              <p:cNvPicPr/>
              <p:nvPr/>
            </p:nvPicPr>
            <p:blipFill>
              <a:blip r:embed="rId6"/>
              <a:stretch>
                <a:fillRect/>
              </a:stretch>
            </p:blipFill>
            <p:spPr>
              <a:xfrm>
                <a:off x="1801016" y="916380"/>
                <a:ext cx="4141080" cy="69480"/>
              </a:xfrm>
              <a:prstGeom prst="rect">
                <a:avLst/>
              </a:prstGeom>
            </p:spPr>
          </p:pic>
        </mc:Fallback>
      </mc:AlternateContent>
      <p:sp>
        <p:nvSpPr>
          <p:cNvPr id="18" name="TextBox 17">
            <a:extLst>
              <a:ext uri="{FF2B5EF4-FFF2-40B4-BE49-F238E27FC236}">
                <a16:creationId xmlns:a16="http://schemas.microsoft.com/office/drawing/2014/main" id="{775FA098-9E2A-5D50-11A9-CDA329628FB3}"/>
              </a:ext>
            </a:extLst>
          </p:cNvPr>
          <p:cNvSpPr txBox="1"/>
          <p:nvPr/>
        </p:nvSpPr>
        <p:spPr>
          <a:xfrm>
            <a:off x="206916" y="1044908"/>
            <a:ext cx="7145842" cy="1815882"/>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You’re probably familiar with the Sun. It’s a fairly average star. Most stars are a lot lighter than the Sun, and there are also many that are a *lot* heavier - some can be up to 100 times more massive. Those that are initially ~30 times or more as massive as our Sun will eventually get rid of most of their hydrogen, leaving behind a core of helium, carbon, and nitrogen. These cores are called ‘Wolf-Rayet’ stars - after the two French dudes who discovered them - and they are exceptionally bright stars, with unusually strong winds.</a:t>
            </a:r>
          </a:p>
        </p:txBody>
      </p:sp>
      <p:sp>
        <p:nvSpPr>
          <p:cNvPr id="19" name="TextBox 18">
            <a:extLst>
              <a:ext uri="{FF2B5EF4-FFF2-40B4-BE49-F238E27FC236}">
                <a16:creationId xmlns:a16="http://schemas.microsoft.com/office/drawing/2014/main" id="{0072A3BE-6741-EC66-AB15-662069491B34}"/>
              </a:ext>
            </a:extLst>
          </p:cNvPr>
          <p:cNvSpPr txBox="1"/>
          <p:nvPr/>
        </p:nvSpPr>
        <p:spPr>
          <a:xfrm>
            <a:off x="206916" y="4189615"/>
            <a:ext cx="719179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It might be strange to think of stars having winds, but our Sun does too! This is why we have aurorae on Earth: the solar wind interacting with our atmosphere. A Wolf-Rayet star’s wind is about a trillion times more powerful than that of our Sun. Almost 10 years ago, our team found a system with </a:t>
            </a:r>
            <a:r>
              <a:rPr lang="en-AU" sz="1600" i="1" dirty="0">
                <a:solidFill>
                  <a:srgbClr val="7030A0"/>
                </a:solidFill>
                <a:latin typeface="xkcd Script" panose="03000503000000000000" pitchFamily="66" charset="0"/>
                <a:ea typeface="xkcd Script" panose="03000503000000000000" pitchFamily="66" charset="0"/>
              </a:rPr>
              <a:t>two</a:t>
            </a:r>
            <a:r>
              <a:rPr lang="en-AU" sz="1600" dirty="0">
                <a:solidFill>
                  <a:srgbClr val="7030A0"/>
                </a:solidFill>
                <a:latin typeface="xkcd Script" panose="03000503000000000000" pitchFamily="66" charset="0"/>
                <a:ea typeface="xkcd Script" panose="03000503000000000000" pitchFamily="66" charset="0"/>
              </a:rPr>
              <a:t> of these Wolf-Rayet stars and they named it Apep. More about Apep soon...</a:t>
            </a:r>
          </a:p>
        </p:txBody>
      </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050A9633-5537-4429-7A24-384BFA4F71C6}"/>
                  </a:ext>
                </a:extLst>
              </p14:cNvPr>
              <p14:cNvContentPartPr/>
              <p14:nvPr/>
            </p14:nvContentPartPr>
            <p14:xfrm>
              <a:off x="2307328" y="3314848"/>
              <a:ext cx="6480" cy="7920"/>
            </p14:xfrm>
          </p:contentPart>
        </mc:Choice>
        <mc:Fallback xmlns="">
          <p:pic>
            <p:nvPicPr>
              <p:cNvPr id="20" name="Ink 19">
                <a:extLst>
                  <a:ext uri="{FF2B5EF4-FFF2-40B4-BE49-F238E27FC236}">
                    <a16:creationId xmlns:a16="http://schemas.microsoft.com/office/drawing/2014/main" id="{050A9633-5537-4429-7A24-384BFA4F71C6}"/>
                  </a:ext>
                </a:extLst>
              </p:cNvPr>
              <p:cNvPicPr/>
              <p:nvPr/>
            </p:nvPicPr>
            <p:blipFill>
              <a:blip r:embed="rId8"/>
              <a:stretch>
                <a:fillRect/>
              </a:stretch>
            </p:blipFill>
            <p:spPr>
              <a:xfrm>
                <a:off x="2289688" y="3297208"/>
                <a:ext cx="42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C2AFC12-A431-4CD7-A498-5FA5C614C029}"/>
                  </a:ext>
                </a:extLst>
              </p14:cNvPr>
              <p14:cNvContentPartPr/>
              <p14:nvPr/>
            </p14:nvContentPartPr>
            <p14:xfrm>
              <a:off x="1766968" y="3202528"/>
              <a:ext cx="571680" cy="528840"/>
            </p14:xfrm>
          </p:contentPart>
        </mc:Choice>
        <mc:Fallback xmlns="">
          <p:pic>
            <p:nvPicPr>
              <p:cNvPr id="24" name="Ink 23">
                <a:extLst>
                  <a:ext uri="{FF2B5EF4-FFF2-40B4-BE49-F238E27FC236}">
                    <a16:creationId xmlns:a16="http://schemas.microsoft.com/office/drawing/2014/main" id="{6C2AFC12-A431-4CD7-A498-5FA5C614C029}"/>
                  </a:ext>
                </a:extLst>
              </p:cNvPr>
              <p:cNvPicPr/>
              <p:nvPr/>
            </p:nvPicPr>
            <p:blipFill>
              <a:blip r:embed="rId10"/>
              <a:stretch>
                <a:fillRect/>
              </a:stretch>
            </p:blipFill>
            <p:spPr>
              <a:xfrm>
                <a:off x="1704328" y="3139528"/>
                <a:ext cx="69732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BD0CF64-BE1A-F3F7-85CC-B7E86CBE1300}"/>
                  </a:ext>
                </a:extLst>
              </p14:cNvPr>
              <p14:cNvContentPartPr/>
              <p14:nvPr/>
            </p14:nvContentPartPr>
            <p14:xfrm>
              <a:off x="2223448" y="3778528"/>
              <a:ext cx="79200" cy="233640"/>
            </p14:xfrm>
          </p:contentPart>
        </mc:Choice>
        <mc:Fallback xmlns="">
          <p:pic>
            <p:nvPicPr>
              <p:cNvPr id="26" name="Ink 25">
                <a:extLst>
                  <a:ext uri="{FF2B5EF4-FFF2-40B4-BE49-F238E27FC236}">
                    <a16:creationId xmlns:a16="http://schemas.microsoft.com/office/drawing/2014/main" id="{2BD0CF64-BE1A-F3F7-85CC-B7E86CBE1300}"/>
                  </a:ext>
                </a:extLst>
              </p:cNvPr>
              <p:cNvPicPr/>
              <p:nvPr/>
            </p:nvPicPr>
            <p:blipFill>
              <a:blip r:embed="rId12"/>
              <a:stretch>
                <a:fillRect/>
              </a:stretch>
            </p:blipFill>
            <p:spPr>
              <a:xfrm>
                <a:off x="2205448" y="3760888"/>
                <a:ext cx="114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D2E0E56D-EBBB-ED1E-199C-C3477796A008}"/>
                  </a:ext>
                </a:extLst>
              </p14:cNvPr>
              <p14:cNvContentPartPr/>
              <p14:nvPr/>
            </p14:nvContentPartPr>
            <p14:xfrm>
              <a:off x="2380048" y="3396568"/>
              <a:ext cx="156600" cy="290880"/>
            </p14:xfrm>
          </p:contentPart>
        </mc:Choice>
        <mc:Fallback xmlns="">
          <p:pic>
            <p:nvPicPr>
              <p:cNvPr id="27" name="Ink 26">
                <a:extLst>
                  <a:ext uri="{FF2B5EF4-FFF2-40B4-BE49-F238E27FC236}">
                    <a16:creationId xmlns:a16="http://schemas.microsoft.com/office/drawing/2014/main" id="{D2E0E56D-EBBB-ED1E-199C-C3477796A008}"/>
                  </a:ext>
                </a:extLst>
              </p:cNvPr>
              <p:cNvPicPr/>
              <p:nvPr/>
            </p:nvPicPr>
            <p:blipFill>
              <a:blip r:embed="rId14"/>
              <a:stretch>
                <a:fillRect/>
              </a:stretch>
            </p:blipFill>
            <p:spPr>
              <a:xfrm>
                <a:off x="2362048" y="3378928"/>
                <a:ext cx="192240" cy="326520"/>
              </a:xfrm>
              <a:prstGeom prst="rect">
                <a:avLst/>
              </a:prstGeom>
            </p:spPr>
          </p:pic>
        </mc:Fallback>
      </mc:AlternateContent>
      <p:grpSp>
        <p:nvGrpSpPr>
          <p:cNvPr id="30" name="Group 29">
            <a:extLst>
              <a:ext uri="{FF2B5EF4-FFF2-40B4-BE49-F238E27FC236}">
                <a16:creationId xmlns:a16="http://schemas.microsoft.com/office/drawing/2014/main" id="{84EDA9EF-696A-0336-C0D8-0956244C9258}"/>
              </a:ext>
            </a:extLst>
          </p:cNvPr>
          <p:cNvGrpSpPr/>
          <p:nvPr/>
        </p:nvGrpSpPr>
        <p:grpSpPr>
          <a:xfrm>
            <a:off x="1606768" y="3420688"/>
            <a:ext cx="237600" cy="601560"/>
            <a:chOff x="1606768" y="3420688"/>
            <a:chExt cx="237600" cy="6015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58FBDE47-86CC-F168-8325-EB6D075C55AC}"/>
                    </a:ext>
                  </a:extLst>
                </p14:cNvPr>
                <p14:cNvContentPartPr/>
                <p14:nvPr/>
              </p14:nvContentPartPr>
              <p14:xfrm>
                <a:off x="1770208" y="3738568"/>
                <a:ext cx="74160" cy="283680"/>
              </p14:xfrm>
            </p:contentPart>
          </mc:Choice>
          <mc:Fallback xmlns="">
            <p:pic>
              <p:nvPicPr>
                <p:cNvPr id="25" name="Ink 24">
                  <a:extLst>
                    <a:ext uri="{FF2B5EF4-FFF2-40B4-BE49-F238E27FC236}">
                      <a16:creationId xmlns:a16="http://schemas.microsoft.com/office/drawing/2014/main" id="{58FBDE47-86CC-F168-8325-EB6D075C55AC}"/>
                    </a:ext>
                  </a:extLst>
                </p:cNvPr>
                <p:cNvPicPr/>
                <p:nvPr/>
              </p:nvPicPr>
              <p:blipFill>
                <a:blip r:embed="rId16"/>
                <a:stretch>
                  <a:fillRect/>
                </a:stretch>
              </p:blipFill>
              <p:spPr>
                <a:xfrm>
                  <a:off x="1752568" y="3720928"/>
                  <a:ext cx="109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63DDAB57-79C9-2C6F-8B94-CBD4115E644B}"/>
                    </a:ext>
                  </a:extLst>
                </p14:cNvPr>
                <p14:cNvContentPartPr/>
                <p14:nvPr/>
              </p14:nvContentPartPr>
              <p14:xfrm>
                <a:off x="1606768" y="3420688"/>
                <a:ext cx="97200" cy="173520"/>
              </p14:xfrm>
            </p:contentPart>
          </mc:Choice>
          <mc:Fallback xmlns="">
            <p:pic>
              <p:nvPicPr>
                <p:cNvPr id="29" name="Ink 28">
                  <a:extLst>
                    <a:ext uri="{FF2B5EF4-FFF2-40B4-BE49-F238E27FC236}">
                      <a16:creationId xmlns:a16="http://schemas.microsoft.com/office/drawing/2014/main" id="{63DDAB57-79C9-2C6F-8B94-CBD4115E644B}"/>
                    </a:ext>
                  </a:extLst>
                </p:cNvPr>
                <p:cNvPicPr/>
                <p:nvPr/>
              </p:nvPicPr>
              <p:blipFill>
                <a:blip r:embed="rId18"/>
                <a:stretch>
                  <a:fillRect/>
                </a:stretch>
              </p:blipFill>
              <p:spPr>
                <a:xfrm>
                  <a:off x="1588768" y="3403048"/>
                  <a:ext cx="132840" cy="209160"/>
                </a:xfrm>
                <a:prstGeom prst="rect">
                  <a:avLst/>
                </a:prstGeom>
              </p:spPr>
            </p:pic>
          </mc:Fallback>
        </mc:AlternateContent>
      </p:grpSp>
      <p:grpSp>
        <p:nvGrpSpPr>
          <p:cNvPr id="71" name="Group 70">
            <a:extLst>
              <a:ext uri="{FF2B5EF4-FFF2-40B4-BE49-F238E27FC236}">
                <a16:creationId xmlns:a16="http://schemas.microsoft.com/office/drawing/2014/main" id="{15C9CC7D-6BBF-28E9-9BEE-7B5E29D5F320}"/>
              </a:ext>
            </a:extLst>
          </p:cNvPr>
          <p:cNvGrpSpPr/>
          <p:nvPr/>
        </p:nvGrpSpPr>
        <p:grpSpPr>
          <a:xfrm>
            <a:off x="2312008" y="2774128"/>
            <a:ext cx="1030320" cy="1232280"/>
            <a:chOff x="2312008" y="2774128"/>
            <a:chExt cx="1030320" cy="1232280"/>
          </a:xfrm>
        </p:grpSpPr>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6" name="Ink 35">
                  <a:extLst>
                    <a:ext uri="{FF2B5EF4-FFF2-40B4-BE49-F238E27FC236}">
                      <a16:creationId xmlns:a16="http://schemas.microsoft.com/office/drawing/2014/main" id="{538DD7ED-F604-F2F2-6C53-14964FA2FC4F}"/>
                    </a:ext>
                  </a:extLst>
                </p14:cNvPr>
                <p14:cNvContentPartPr/>
                <p14:nvPr/>
              </p14:nvContentPartPr>
              <p14:xfrm>
                <a:off x="2977288" y="3793648"/>
                <a:ext cx="3960" cy="42480"/>
              </p14:xfrm>
            </p:contentPart>
          </mc:Choice>
          <mc:Fallback xmlns="">
            <p:pic>
              <p:nvPicPr>
                <p:cNvPr id="36" name="Ink 35">
                  <a:extLst>
                    <a:ext uri="{FF2B5EF4-FFF2-40B4-BE49-F238E27FC236}">
                      <a16:creationId xmlns:a16="http://schemas.microsoft.com/office/drawing/2014/main" id="{538DD7ED-F604-F2F2-6C53-14964FA2FC4F}"/>
                    </a:ext>
                  </a:extLst>
                </p:cNvPr>
                <p:cNvPicPr/>
                <p:nvPr/>
              </p:nvPicPr>
              <p:blipFill>
                <a:blip r:embed="rId20"/>
                <a:stretch>
                  <a:fillRect/>
                </a:stretch>
              </p:blipFill>
              <p:spPr>
                <a:xfrm>
                  <a:off x="2914648" y="3415648"/>
                  <a:ext cx="1296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7" name="Ink 36">
                  <a:extLst>
                    <a:ext uri="{FF2B5EF4-FFF2-40B4-BE49-F238E27FC236}">
                      <a16:creationId xmlns:a16="http://schemas.microsoft.com/office/drawing/2014/main" id="{2F6FD72C-33AB-D0CA-C21D-04A8B48B0219}"/>
                    </a:ext>
                  </a:extLst>
                </p14:cNvPr>
                <p14:cNvContentPartPr/>
                <p14:nvPr/>
              </p14:nvContentPartPr>
              <p14:xfrm>
                <a:off x="2868928" y="3777448"/>
                <a:ext cx="106200" cy="30600"/>
              </p14:xfrm>
            </p:contentPart>
          </mc:Choice>
          <mc:Fallback xmlns="">
            <p:pic>
              <p:nvPicPr>
                <p:cNvPr id="37" name="Ink 36">
                  <a:extLst>
                    <a:ext uri="{FF2B5EF4-FFF2-40B4-BE49-F238E27FC236}">
                      <a16:creationId xmlns:a16="http://schemas.microsoft.com/office/drawing/2014/main" id="{2F6FD72C-33AB-D0CA-C21D-04A8B48B0219}"/>
                    </a:ext>
                  </a:extLst>
                </p:cNvPr>
                <p:cNvPicPr/>
                <p:nvPr/>
              </p:nvPicPr>
              <p:blipFill>
                <a:blip r:embed="rId22"/>
                <a:stretch>
                  <a:fillRect/>
                </a:stretch>
              </p:blipFill>
              <p:spPr>
                <a:xfrm>
                  <a:off x="2805928" y="3399808"/>
                  <a:ext cx="23184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8" name="Ink 37">
                  <a:extLst>
                    <a:ext uri="{FF2B5EF4-FFF2-40B4-BE49-F238E27FC236}">
                      <a16:creationId xmlns:a16="http://schemas.microsoft.com/office/drawing/2014/main" id="{2BEA2F6C-4F64-E753-2953-1AE255613912}"/>
                    </a:ext>
                  </a:extLst>
                </p14:cNvPr>
                <p14:cNvContentPartPr/>
                <p14:nvPr/>
              </p14:nvContentPartPr>
              <p14:xfrm>
                <a:off x="2565088" y="3716608"/>
                <a:ext cx="38880" cy="80640"/>
              </p14:xfrm>
            </p:contentPart>
          </mc:Choice>
          <mc:Fallback xmlns="">
            <p:pic>
              <p:nvPicPr>
                <p:cNvPr id="38" name="Ink 37">
                  <a:extLst>
                    <a:ext uri="{FF2B5EF4-FFF2-40B4-BE49-F238E27FC236}">
                      <a16:creationId xmlns:a16="http://schemas.microsoft.com/office/drawing/2014/main" id="{2BEA2F6C-4F64-E753-2953-1AE255613912}"/>
                    </a:ext>
                  </a:extLst>
                </p:cNvPr>
                <p:cNvPicPr/>
                <p:nvPr/>
              </p:nvPicPr>
              <p:blipFill>
                <a:blip r:embed="rId24"/>
                <a:stretch>
                  <a:fillRect/>
                </a:stretch>
              </p:blipFill>
              <p:spPr>
                <a:xfrm>
                  <a:off x="2502088" y="3338608"/>
                  <a:ext cx="164520" cy="83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52" name="Ink 51">
                  <a:extLst>
                    <a:ext uri="{FF2B5EF4-FFF2-40B4-BE49-F238E27FC236}">
                      <a16:creationId xmlns:a16="http://schemas.microsoft.com/office/drawing/2014/main" id="{F12D0B4A-7FE8-E443-CDAD-2A828B60DE8C}"/>
                    </a:ext>
                  </a:extLst>
                </p14:cNvPr>
                <p14:cNvContentPartPr/>
                <p14:nvPr/>
              </p14:nvContentPartPr>
              <p14:xfrm>
                <a:off x="2502448" y="3353728"/>
                <a:ext cx="143640" cy="39960"/>
              </p14:xfrm>
            </p:contentPart>
          </mc:Choice>
          <mc:Fallback xmlns="">
            <p:pic>
              <p:nvPicPr>
                <p:cNvPr id="52" name="Ink 51">
                  <a:extLst>
                    <a:ext uri="{FF2B5EF4-FFF2-40B4-BE49-F238E27FC236}">
                      <a16:creationId xmlns:a16="http://schemas.microsoft.com/office/drawing/2014/main" id="{F12D0B4A-7FE8-E443-CDAD-2A828B60DE8C}"/>
                    </a:ext>
                  </a:extLst>
                </p:cNvPr>
                <p:cNvPicPr/>
                <p:nvPr/>
              </p:nvPicPr>
              <p:blipFill>
                <a:blip r:embed="rId26"/>
                <a:stretch>
                  <a:fillRect/>
                </a:stretch>
              </p:blipFill>
              <p:spPr>
                <a:xfrm>
                  <a:off x="2439808" y="2975728"/>
                  <a:ext cx="26928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53" name="Ink 52">
                  <a:extLst>
                    <a:ext uri="{FF2B5EF4-FFF2-40B4-BE49-F238E27FC236}">
                      <a16:creationId xmlns:a16="http://schemas.microsoft.com/office/drawing/2014/main" id="{F5B9ADEE-9527-555B-2EDB-06643888CAAA}"/>
                    </a:ext>
                  </a:extLst>
                </p14:cNvPr>
                <p14:cNvContentPartPr/>
                <p14:nvPr/>
              </p14:nvContentPartPr>
              <p14:xfrm>
                <a:off x="2543848" y="3624088"/>
                <a:ext cx="54000" cy="8640"/>
              </p14:xfrm>
            </p:contentPart>
          </mc:Choice>
          <mc:Fallback xmlns="">
            <p:pic>
              <p:nvPicPr>
                <p:cNvPr id="53" name="Ink 52">
                  <a:extLst>
                    <a:ext uri="{FF2B5EF4-FFF2-40B4-BE49-F238E27FC236}">
                      <a16:creationId xmlns:a16="http://schemas.microsoft.com/office/drawing/2014/main" id="{F5B9ADEE-9527-555B-2EDB-06643888CAAA}"/>
                    </a:ext>
                  </a:extLst>
                </p:cNvPr>
                <p:cNvPicPr/>
                <p:nvPr/>
              </p:nvPicPr>
              <p:blipFill>
                <a:blip r:embed="rId28"/>
                <a:stretch>
                  <a:fillRect/>
                </a:stretch>
              </p:blipFill>
              <p:spPr>
                <a:xfrm>
                  <a:off x="2481208" y="3246088"/>
                  <a:ext cx="17964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54" name="Ink 53">
                  <a:extLst>
                    <a:ext uri="{FF2B5EF4-FFF2-40B4-BE49-F238E27FC236}">
                      <a16:creationId xmlns:a16="http://schemas.microsoft.com/office/drawing/2014/main" id="{26299C1E-F69F-2D09-87FE-03A3FF7AC170}"/>
                    </a:ext>
                  </a:extLst>
                </p14:cNvPr>
                <p14:cNvContentPartPr/>
                <p14:nvPr/>
              </p14:nvContentPartPr>
              <p14:xfrm>
                <a:off x="2312008" y="3234208"/>
                <a:ext cx="355320" cy="222480"/>
              </p14:xfrm>
            </p:contentPart>
          </mc:Choice>
          <mc:Fallback xmlns="">
            <p:pic>
              <p:nvPicPr>
                <p:cNvPr id="54" name="Ink 53">
                  <a:extLst>
                    <a:ext uri="{FF2B5EF4-FFF2-40B4-BE49-F238E27FC236}">
                      <a16:creationId xmlns:a16="http://schemas.microsoft.com/office/drawing/2014/main" id="{26299C1E-F69F-2D09-87FE-03A3FF7AC170}"/>
                    </a:ext>
                  </a:extLst>
                </p:cNvPr>
                <p:cNvPicPr/>
                <p:nvPr/>
              </p:nvPicPr>
              <p:blipFill>
                <a:blip r:embed="rId30"/>
                <a:stretch>
                  <a:fillRect/>
                </a:stretch>
              </p:blipFill>
              <p:spPr>
                <a:xfrm>
                  <a:off x="2249368" y="2856568"/>
                  <a:ext cx="480960" cy="97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5" name="Ink 54">
                  <a:extLst>
                    <a:ext uri="{FF2B5EF4-FFF2-40B4-BE49-F238E27FC236}">
                      <a16:creationId xmlns:a16="http://schemas.microsoft.com/office/drawing/2014/main" id="{D9DC481C-720C-A50A-CD4B-A484861C2432}"/>
                    </a:ext>
                  </a:extLst>
                </p14:cNvPr>
                <p14:cNvContentPartPr/>
                <p14:nvPr/>
              </p14:nvContentPartPr>
              <p14:xfrm>
                <a:off x="2350168" y="3226288"/>
                <a:ext cx="301320" cy="82080"/>
              </p14:xfrm>
            </p:contentPart>
          </mc:Choice>
          <mc:Fallback xmlns="">
            <p:pic>
              <p:nvPicPr>
                <p:cNvPr id="55" name="Ink 54">
                  <a:extLst>
                    <a:ext uri="{FF2B5EF4-FFF2-40B4-BE49-F238E27FC236}">
                      <a16:creationId xmlns:a16="http://schemas.microsoft.com/office/drawing/2014/main" id="{D9DC481C-720C-A50A-CD4B-A484861C2432}"/>
                    </a:ext>
                  </a:extLst>
                </p:cNvPr>
                <p:cNvPicPr/>
                <p:nvPr/>
              </p:nvPicPr>
              <p:blipFill>
                <a:blip r:embed="rId32"/>
                <a:stretch>
                  <a:fillRect/>
                </a:stretch>
              </p:blipFill>
              <p:spPr>
                <a:xfrm>
                  <a:off x="2287528" y="2848648"/>
                  <a:ext cx="426960" cy="83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6" name="Ink 55">
                  <a:extLst>
                    <a:ext uri="{FF2B5EF4-FFF2-40B4-BE49-F238E27FC236}">
                      <a16:creationId xmlns:a16="http://schemas.microsoft.com/office/drawing/2014/main" id="{E7037426-FB10-6FE9-3AFB-EA570845E97A}"/>
                    </a:ext>
                  </a:extLst>
                </p14:cNvPr>
                <p14:cNvContentPartPr/>
                <p14:nvPr/>
              </p14:nvContentPartPr>
              <p14:xfrm>
                <a:off x="2362408" y="3457048"/>
                <a:ext cx="238680" cy="46440"/>
              </p14:xfrm>
            </p:contentPart>
          </mc:Choice>
          <mc:Fallback xmlns="">
            <p:pic>
              <p:nvPicPr>
                <p:cNvPr id="56" name="Ink 55">
                  <a:extLst>
                    <a:ext uri="{FF2B5EF4-FFF2-40B4-BE49-F238E27FC236}">
                      <a16:creationId xmlns:a16="http://schemas.microsoft.com/office/drawing/2014/main" id="{E7037426-FB10-6FE9-3AFB-EA570845E97A}"/>
                    </a:ext>
                  </a:extLst>
                </p:cNvPr>
                <p:cNvPicPr/>
                <p:nvPr/>
              </p:nvPicPr>
              <p:blipFill>
                <a:blip r:embed="rId34"/>
                <a:stretch>
                  <a:fillRect/>
                </a:stretch>
              </p:blipFill>
              <p:spPr>
                <a:xfrm>
                  <a:off x="2299768" y="3079408"/>
                  <a:ext cx="3643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2074F545-1C40-AEC3-EFAB-41DD9CFF638B}"/>
                    </a:ext>
                  </a:extLst>
                </p14:cNvPr>
                <p14:cNvContentPartPr/>
                <p14:nvPr/>
              </p14:nvContentPartPr>
              <p14:xfrm>
                <a:off x="2402008" y="3236728"/>
                <a:ext cx="258120" cy="273960"/>
              </p14:xfrm>
            </p:contentPart>
          </mc:Choice>
          <mc:Fallback xmlns="">
            <p:pic>
              <p:nvPicPr>
                <p:cNvPr id="57" name="Ink 56">
                  <a:extLst>
                    <a:ext uri="{FF2B5EF4-FFF2-40B4-BE49-F238E27FC236}">
                      <a16:creationId xmlns:a16="http://schemas.microsoft.com/office/drawing/2014/main" id="{2074F545-1C40-AEC3-EFAB-41DD9CFF638B}"/>
                    </a:ext>
                  </a:extLst>
                </p:cNvPr>
                <p:cNvPicPr/>
                <p:nvPr/>
              </p:nvPicPr>
              <p:blipFill>
                <a:blip r:embed="rId36"/>
                <a:stretch>
                  <a:fillRect/>
                </a:stretch>
              </p:blipFill>
              <p:spPr>
                <a:xfrm>
                  <a:off x="2339008" y="2859088"/>
                  <a:ext cx="383760" cy="102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8" name="Ink 57">
                  <a:extLst>
                    <a:ext uri="{FF2B5EF4-FFF2-40B4-BE49-F238E27FC236}">
                      <a16:creationId xmlns:a16="http://schemas.microsoft.com/office/drawing/2014/main" id="{4E628441-853C-6AA7-5440-BCA0CE9AED74}"/>
                    </a:ext>
                  </a:extLst>
                </p14:cNvPr>
                <p14:cNvContentPartPr/>
                <p14:nvPr/>
              </p14:nvContentPartPr>
              <p14:xfrm>
                <a:off x="2646808" y="3308368"/>
                <a:ext cx="77760" cy="270000"/>
              </p14:xfrm>
            </p:contentPart>
          </mc:Choice>
          <mc:Fallback xmlns="">
            <p:pic>
              <p:nvPicPr>
                <p:cNvPr id="58" name="Ink 57">
                  <a:extLst>
                    <a:ext uri="{FF2B5EF4-FFF2-40B4-BE49-F238E27FC236}">
                      <a16:creationId xmlns:a16="http://schemas.microsoft.com/office/drawing/2014/main" id="{4E628441-853C-6AA7-5440-BCA0CE9AED74}"/>
                    </a:ext>
                  </a:extLst>
                </p:cNvPr>
                <p:cNvPicPr/>
                <p:nvPr/>
              </p:nvPicPr>
              <p:blipFill>
                <a:blip r:embed="rId38"/>
                <a:stretch>
                  <a:fillRect/>
                </a:stretch>
              </p:blipFill>
              <p:spPr>
                <a:xfrm>
                  <a:off x="2583808" y="2930728"/>
                  <a:ext cx="203400" cy="102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59" name="Ink 58">
                  <a:extLst>
                    <a:ext uri="{FF2B5EF4-FFF2-40B4-BE49-F238E27FC236}">
                      <a16:creationId xmlns:a16="http://schemas.microsoft.com/office/drawing/2014/main" id="{E9173373-C904-8B49-C660-C5209E350C13}"/>
                    </a:ext>
                  </a:extLst>
                </p14:cNvPr>
                <p14:cNvContentPartPr/>
                <p14:nvPr/>
              </p14:nvContentPartPr>
              <p14:xfrm>
                <a:off x="2736448" y="3466048"/>
                <a:ext cx="56520" cy="51840"/>
              </p14:xfrm>
            </p:contentPart>
          </mc:Choice>
          <mc:Fallback xmlns="">
            <p:pic>
              <p:nvPicPr>
                <p:cNvPr id="59" name="Ink 58">
                  <a:extLst>
                    <a:ext uri="{FF2B5EF4-FFF2-40B4-BE49-F238E27FC236}">
                      <a16:creationId xmlns:a16="http://schemas.microsoft.com/office/drawing/2014/main" id="{E9173373-C904-8B49-C660-C5209E350C13}"/>
                    </a:ext>
                  </a:extLst>
                </p:cNvPr>
                <p:cNvPicPr/>
                <p:nvPr/>
              </p:nvPicPr>
              <p:blipFill>
                <a:blip r:embed="rId40"/>
                <a:stretch>
                  <a:fillRect/>
                </a:stretch>
              </p:blipFill>
              <p:spPr>
                <a:xfrm>
                  <a:off x="2673448" y="3088048"/>
                  <a:ext cx="182160" cy="80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0" name="Ink 59">
                  <a:extLst>
                    <a:ext uri="{FF2B5EF4-FFF2-40B4-BE49-F238E27FC236}">
                      <a16:creationId xmlns:a16="http://schemas.microsoft.com/office/drawing/2014/main" id="{A85B1DE1-88E1-E84A-EDDA-38D87EE4ADDB}"/>
                    </a:ext>
                  </a:extLst>
                </p14:cNvPr>
                <p14:cNvContentPartPr/>
                <p14:nvPr/>
              </p14:nvContentPartPr>
              <p14:xfrm>
                <a:off x="3003208" y="3157168"/>
                <a:ext cx="173160" cy="326160"/>
              </p14:xfrm>
            </p:contentPart>
          </mc:Choice>
          <mc:Fallback xmlns="">
            <p:pic>
              <p:nvPicPr>
                <p:cNvPr id="60" name="Ink 59">
                  <a:extLst>
                    <a:ext uri="{FF2B5EF4-FFF2-40B4-BE49-F238E27FC236}">
                      <a16:creationId xmlns:a16="http://schemas.microsoft.com/office/drawing/2014/main" id="{A85B1DE1-88E1-E84A-EDDA-38D87EE4ADDB}"/>
                    </a:ext>
                  </a:extLst>
                </p:cNvPr>
                <p:cNvPicPr/>
                <p:nvPr/>
              </p:nvPicPr>
              <p:blipFill>
                <a:blip r:embed="rId42"/>
                <a:stretch>
                  <a:fillRect/>
                </a:stretch>
              </p:blipFill>
              <p:spPr>
                <a:xfrm>
                  <a:off x="2940568" y="2779528"/>
                  <a:ext cx="29880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1" name="Ink 60">
                  <a:extLst>
                    <a:ext uri="{FF2B5EF4-FFF2-40B4-BE49-F238E27FC236}">
                      <a16:creationId xmlns:a16="http://schemas.microsoft.com/office/drawing/2014/main" id="{7AB489B1-CC25-FC9D-74A1-BE0C6A31FC8B}"/>
                    </a:ext>
                  </a:extLst>
                </p14:cNvPr>
                <p14:cNvContentPartPr/>
                <p14:nvPr/>
              </p14:nvContentPartPr>
              <p14:xfrm>
                <a:off x="2930488" y="2983648"/>
                <a:ext cx="288360" cy="570960"/>
              </p14:xfrm>
            </p:contentPart>
          </mc:Choice>
          <mc:Fallback xmlns="">
            <p:pic>
              <p:nvPicPr>
                <p:cNvPr id="61" name="Ink 60">
                  <a:extLst>
                    <a:ext uri="{FF2B5EF4-FFF2-40B4-BE49-F238E27FC236}">
                      <a16:creationId xmlns:a16="http://schemas.microsoft.com/office/drawing/2014/main" id="{7AB489B1-CC25-FC9D-74A1-BE0C6A31FC8B}"/>
                    </a:ext>
                  </a:extLst>
                </p:cNvPr>
                <p:cNvPicPr/>
                <p:nvPr/>
              </p:nvPicPr>
              <p:blipFill>
                <a:blip r:embed="rId44"/>
                <a:stretch>
                  <a:fillRect/>
                </a:stretch>
              </p:blipFill>
              <p:spPr>
                <a:xfrm>
                  <a:off x="2867848" y="2606008"/>
                  <a:ext cx="414000" cy="13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2" name="Ink 61">
                  <a:extLst>
                    <a:ext uri="{FF2B5EF4-FFF2-40B4-BE49-F238E27FC236}">
                      <a16:creationId xmlns:a16="http://schemas.microsoft.com/office/drawing/2014/main" id="{74963616-AAAC-56C6-B40D-664531544089}"/>
                    </a:ext>
                  </a:extLst>
                </p14:cNvPr>
                <p14:cNvContentPartPr/>
                <p14:nvPr/>
              </p14:nvContentPartPr>
              <p14:xfrm>
                <a:off x="2542768" y="3741448"/>
                <a:ext cx="7920" cy="1080"/>
              </p14:xfrm>
            </p:contentPart>
          </mc:Choice>
          <mc:Fallback xmlns="">
            <p:pic>
              <p:nvPicPr>
                <p:cNvPr id="62" name="Ink 61">
                  <a:extLst>
                    <a:ext uri="{FF2B5EF4-FFF2-40B4-BE49-F238E27FC236}">
                      <a16:creationId xmlns:a16="http://schemas.microsoft.com/office/drawing/2014/main" id="{74963616-AAAC-56C6-B40D-664531544089}"/>
                    </a:ext>
                  </a:extLst>
                </p:cNvPr>
                <p:cNvPicPr/>
                <p:nvPr/>
              </p:nvPicPr>
              <p:blipFill>
                <a:blip r:embed="rId46"/>
                <a:stretch>
                  <a:fillRect/>
                </a:stretch>
              </p:blipFill>
              <p:spPr>
                <a:xfrm>
                  <a:off x="2480128" y="3363808"/>
                  <a:ext cx="13356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3" name="Ink 62">
                  <a:extLst>
                    <a:ext uri="{FF2B5EF4-FFF2-40B4-BE49-F238E27FC236}">
                      <a16:creationId xmlns:a16="http://schemas.microsoft.com/office/drawing/2014/main" id="{4D1441DB-32FE-A3D5-373E-1B767C83D9B4}"/>
                    </a:ext>
                  </a:extLst>
                </p14:cNvPr>
                <p14:cNvContentPartPr/>
                <p14:nvPr/>
              </p14:nvContentPartPr>
              <p14:xfrm>
                <a:off x="2801968" y="3723808"/>
                <a:ext cx="12240" cy="3240"/>
              </p14:xfrm>
            </p:contentPart>
          </mc:Choice>
          <mc:Fallback xmlns="">
            <p:pic>
              <p:nvPicPr>
                <p:cNvPr id="63" name="Ink 62">
                  <a:extLst>
                    <a:ext uri="{FF2B5EF4-FFF2-40B4-BE49-F238E27FC236}">
                      <a16:creationId xmlns:a16="http://schemas.microsoft.com/office/drawing/2014/main" id="{4D1441DB-32FE-A3D5-373E-1B767C83D9B4}"/>
                    </a:ext>
                  </a:extLst>
                </p:cNvPr>
                <p:cNvPicPr/>
                <p:nvPr/>
              </p:nvPicPr>
              <p:blipFill>
                <a:blip r:embed="rId46"/>
                <a:stretch>
                  <a:fillRect/>
                </a:stretch>
              </p:blipFill>
              <p:spPr>
                <a:xfrm>
                  <a:off x="2739328" y="3346168"/>
                  <a:ext cx="13788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4" name="Ink 63">
                  <a:extLst>
                    <a:ext uri="{FF2B5EF4-FFF2-40B4-BE49-F238E27FC236}">
                      <a16:creationId xmlns:a16="http://schemas.microsoft.com/office/drawing/2014/main" id="{746CBBB5-934B-D317-80FC-4ABF1A4BAEE3}"/>
                    </a:ext>
                  </a:extLst>
                </p14:cNvPr>
                <p14:cNvContentPartPr/>
                <p14:nvPr/>
              </p14:nvContentPartPr>
              <p14:xfrm>
                <a:off x="2848048" y="3707968"/>
                <a:ext cx="90000" cy="96840"/>
              </p14:xfrm>
            </p:contentPart>
          </mc:Choice>
          <mc:Fallback xmlns="">
            <p:pic>
              <p:nvPicPr>
                <p:cNvPr id="64" name="Ink 63">
                  <a:extLst>
                    <a:ext uri="{FF2B5EF4-FFF2-40B4-BE49-F238E27FC236}">
                      <a16:creationId xmlns:a16="http://schemas.microsoft.com/office/drawing/2014/main" id="{746CBBB5-934B-D317-80FC-4ABF1A4BAEE3}"/>
                    </a:ext>
                  </a:extLst>
                </p:cNvPr>
                <p:cNvPicPr/>
                <p:nvPr/>
              </p:nvPicPr>
              <p:blipFill>
                <a:blip r:embed="rId49"/>
                <a:stretch>
                  <a:fillRect/>
                </a:stretch>
              </p:blipFill>
              <p:spPr>
                <a:xfrm>
                  <a:off x="2785048" y="3329968"/>
                  <a:ext cx="215640" cy="85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65" name="Ink 64">
                  <a:extLst>
                    <a:ext uri="{FF2B5EF4-FFF2-40B4-BE49-F238E27FC236}">
                      <a16:creationId xmlns:a16="http://schemas.microsoft.com/office/drawing/2014/main" id="{6AA08D6A-2062-18B2-77D5-14BFC49DF2A8}"/>
                    </a:ext>
                  </a:extLst>
                </p14:cNvPr>
                <p14:cNvContentPartPr/>
                <p14:nvPr/>
              </p14:nvContentPartPr>
              <p14:xfrm>
                <a:off x="3111928" y="3757648"/>
                <a:ext cx="78840" cy="212400"/>
              </p14:xfrm>
            </p:contentPart>
          </mc:Choice>
          <mc:Fallback xmlns="">
            <p:pic>
              <p:nvPicPr>
                <p:cNvPr id="65" name="Ink 64">
                  <a:extLst>
                    <a:ext uri="{FF2B5EF4-FFF2-40B4-BE49-F238E27FC236}">
                      <a16:creationId xmlns:a16="http://schemas.microsoft.com/office/drawing/2014/main" id="{6AA08D6A-2062-18B2-77D5-14BFC49DF2A8}"/>
                    </a:ext>
                  </a:extLst>
                </p:cNvPr>
                <p:cNvPicPr/>
                <p:nvPr/>
              </p:nvPicPr>
              <p:blipFill>
                <a:blip r:embed="rId51"/>
                <a:stretch>
                  <a:fillRect/>
                </a:stretch>
              </p:blipFill>
              <p:spPr>
                <a:xfrm>
                  <a:off x="3048928" y="3380008"/>
                  <a:ext cx="204480" cy="96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6" name="Ink 65">
                  <a:extLst>
                    <a:ext uri="{FF2B5EF4-FFF2-40B4-BE49-F238E27FC236}">
                      <a16:creationId xmlns:a16="http://schemas.microsoft.com/office/drawing/2014/main" id="{9EA7C1D0-F0E3-49E8-4816-C8FD1850E1EB}"/>
                    </a:ext>
                  </a:extLst>
                </p14:cNvPr>
                <p14:cNvContentPartPr/>
                <p14:nvPr/>
              </p14:nvContentPartPr>
              <p14:xfrm>
                <a:off x="2598568" y="3682768"/>
                <a:ext cx="743760" cy="155880"/>
              </p14:xfrm>
            </p:contentPart>
          </mc:Choice>
          <mc:Fallback xmlns="">
            <p:pic>
              <p:nvPicPr>
                <p:cNvPr id="66" name="Ink 65">
                  <a:extLst>
                    <a:ext uri="{FF2B5EF4-FFF2-40B4-BE49-F238E27FC236}">
                      <a16:creationId xmlns:a16="http://schemas.microsoft.com/office/drawing/2014/main" id="{9EA7C1D0-F0E3-49E8-4816-C8FD1850E1EB}"/>
                    </a:ext>
                  </a:extLst>
                </p:cNvPr>
                <p:cNvPicPr/>
                <p:nvPr/>
              </p:nvPicPr>
              <p:blipFill>
                <a:blip r:embed="rId53"/>
                <a:stretch>
                  <a:fillRect/>
                </a:stretch>
              </p:blipFill>
              <p:spPr>
                <a:xfrm>
                  <a:off x="2535928" y="3305128"/>
                  <a:ext cx="869400" cy="9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67" name="Ink 66">
                  <a:extLst>
                    <a:ext uri="{FF2B5EF4-FFF2-40B4-BE49-F238E27FC236}">
                      <a16:creationId xmlns:a16="http://schemas.microsoft.com/office/drawing/2014/main" id="{44B1B5F5-49D4-D505-96E1-EC4C77AFF6B0}"/>
                    </a:ext>
                  </a:extLst>
                </p14:cNvPr>
                <p14:cNvContentPartPr/>
                <p14:nvPr/>
              </p14:nvContentPartPr>
              <p14:xfrm>
                <a:off x="3101848" y="3784288"/>
                <a:ext cx="126360" cy="222120"/>
              </p14:xfrm>
            </p:contentPart>
          </mc:Choice>
          <mc:Fallback xmlns="">
            <p:pic>
              <p:nvPicPr>
                <p:cNvPr id="67" name="Ink 66">
                  <a:extLst>
                    <a:ext uri="{FF2B5EF4-FFF2-40B4-BE49-F238E27FC236}">
                      <a16:creationId xmlns:a16="http://schemas.microsoft.com/office/drawing/2014/main" id="{44B1B5F5-49D4-D505-96E1-EC4C77AFF6B0}"/>
                    </a:ext>
                  </a:extLst>
                </p:cNvPr>
                <p:cNvPicPr/>
                <p:nvPr/>
              </p:nvPicPr>
              <p:blipFill>
                <a:blip r:embed="rId55"/>
                <a:stretch>
                  <a:fillRect/>
                </a:stretch>
              </p:blipFill>
              <p:spPr>
                <a:xfrm>
                  <a:off x="3038848" y="3406648"/>
                  <a:ext cx="252000" cy="9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69" name="Ink 68">
                  <a:extLst>
                    <a:ext uri="{FF2B5EF4-FFF2-40B4-BE49-F238E27FC236}">
                      <a16:creationId xmlns:a16="http://schemas.microsoft.com/office/drawing/2014/main" id="{86162096-E73A-0D7A-EB6D-F8E1B990E015}"/>
                    </a:ext>
                  </a:extLst>
                </p14:cNvPr>
                <p14:cNvContentPartPr/>
                <p14:nvPr/>
              </p14:nvContentPartPr>
              <p14:xfrm>
                <a:off x="2321728" y="2854048"/>
                <a:ext cx="22680" cy="38880"/>
              </p14:xfrm>
            </p:contentPart>
          </mc:Choice>
          <mc:Fallback xmlns="">
            <p:pic>
              <p:nvPicPr>
                <p:cNvPr id="69" name="Ink 68">
                  <a:extLst>
                    <a:ext uri="{FF2B5EF4-FFF2-40B4-BE49-F238E27FC236}">
                      <a16:creationId xmlns:a16="http://schemas.microsoft.com/office/drawing/2014/main" id="{86162096-E73A-0D7A-EB6D-F8E1B990E015}"/>
                    </a:ext>
                  </a:extLst>
                </p:cNvPr>
                <p:cNvPicPr/>
                <p:nvPr/>
              </p:nvPicPr>
              <p:blipFill>
                <a:blip r:embed="rId57"/>
                <a:stretch>
                  <a:fillRect/>
                </a:stretch>
              </p:blipFill>
              <p:spPr>
                <a:xfrm>
                  <a:off x="2258728" y="2476048"/>
                  <a:ext cx="14832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70" name="Ink 69">
                  <a:extLst>
                    <a:ext uri="{FF2B5EF4-FFF2-40B4-BE49-F238E27FC236}">
                      <a16:creationId xmlns:a16="http://schemas.microsoft.com/office/drawing/2014/main" id="{A24DC182-7FE3-3963-A6EB-5EF6FF33A7DC}"/>
                    </a:ext>
                  </a:extLst>
                </p14:cNvPr>
                <p14:cNvContentPartPr/>
                <p14:nvPr/>
              </p14:nvContentPartPr>
              <p14:xfrm>
                <a:off x="2325328" y="2774128"/>
                <a:ext cx="229320" cy="218880"/>
              </p14:xfrm>
            </p:contentPart>
          </mc:Choice>
          <mc:Fallback xmlns="">
            <p:pic>
              <p:nvPicPr>
                <p:cNvPr id="70" name="Ink 69">
                  <a:extLst>
                    <a:ext uri="{FF2B5EF4-FFF2-40B4-BE49-F238E27FC236}">
                      <a16:creationId xmlns:a16="http://schemas.microsoft.com/office/drawing/2014/main" id="{A24DC182-7FE3-3963-A6EB-5EF6FF33A7DC}"/>
                    </a:ext>
                  </a:extLst>
                </p:cNvPr>
                <p:cNvPicPr/>
                <p:nvPr/>
              </p:nvPicPr>
              <p:blipFill>
                <a:blip r:embed="rId59"/>
                <a:stretch>
                  <a:fillRect/>
                </a:stretch>
              </p:blipFill>
              <p:spPr>
                <a:xfrm>
                  <a:off x="2262688" y="2396128"/>
                  <a:ext cx="354960" cy="974520"/>
                </a:xfrm>
                <a:prstGeom prst="rect">
                  <a:avLst/>
                </a:prstGeom>
              </p:spPr>
            </p:pic>
          </mc:Fallback>
        </mc:AlternateContent>
      </p:grpSp>
      <p:grpSp>
        <p:nvGrpSpPr>
          <p:cNvPr id="73" name="Group 72">
            <a:extLst>
              <a:ext uri="{FF2B5EF4-FFF2-40B4-BE49-F238E27FC236}">
                <a16:creationId xmlns:a16="http://schemas.microsoft.com/office/drawing/2014/main" id="{5C9D5720-033B-8E7C-BB32-C9F56C2251ED}"/>
              </a:ext>
            </a:extLst>
          </p:cNvPr>
          <p:cNvGrpSpPr/>
          <p:nvPr/>
        </p:nvGrpSpPr>
        <p:grpSpPr>
          <a:xfrm>
            <a:off x="535048" y="2851168"/>
            <a:ext cx="1318680" cy="1078560"/>
            <a:chOff x="535048" y="2851168"/>
            <a:chExt cx="1318680" cy="1078560"/>
          </a:xfrm>
        </p:grpSpPr>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0" name="Ink 39">
                  <a:extLst>
                    <a:ext uri="{FF2B5EF4-FFF2-40B4-BE49-F238E27FC236}">
                      <a16:creationId xmlns:a16="http://schemas.microsoft.com/office/drawing/2014/main" id="{FE367E78-14E0-EBDD-5B07-A6CCBC37709E}"/>
                    </a:ext>
                  </a:extLst>
                </p14:cNvPr>
                <p14:cNvContentPartPr/>
                <p14:nvPr/>
              </p14:nvContentPartPr>
              <p14:xfrm>
                <a:off x="1547728" y="3058888"/>
                <a:ext cx="298440" cy="244800"/>
              </p14:xfrm>
            </p:contentPart>
          </mc:Choice>
          <mc:Fallback xmlns="">
            <p:pic>
              <p:nvPicPr>
                <p:cNvPr id="40" name="Ink 39">
                  <a:extLst>
                    <a:ext uri="{FF2B5EF4-FFF2-40B4-BE49-F238E27FC236}">
                      <a16:creationId xmlns:a16="http://schemas.microsoft.com/office/drawing/2014/main" id="{FE367E78-14E0-EBDD-5B07-A6CCBC37709E}"/>
                    </a:ext>
                  </a:extLst>
                </p:cNvPr>
                <p:cNvPicPr/>
                <p:nvPr/>
              </p:nvPicPr>
              <p:blipFill>
                <a:blip r:embed="rId61"/>
                <a:stretch>
                  <a:fillRect/>
                </a:stretch>
              </p:blipFill>
              <p:spPr>
                <a:xfrm>
                  <a:off x="1484728" y="2681248"/>
                  <a:ext cx="424080" cy="10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41" name="Ink 40">
                  <a:extLst>
                    <a:ext uri="{FF2B5EF4-FFF2-40B4-BE49-F238E27FC236}">
                      <a16:creationId xmlns:a16="http://schemas.microsoft.com/office/drawing/2014/main" id="{62FF0483-8607-D1A2-1ABE-116DAD90DDC7}"/>
                    </a:ext>
                  </a:extLst>
                </p14:cNvPr>
                <p14:cNvContentPartPr/>
                <p14:nvPr/>
              </p14:nvContentPartPr>
              <p14:xfrm>
                <a:off x="1306168" y="3267328"/>
                <a:ext cx="118440" cy="264240"/>
              </p14:xfrm>
            </p:contentPart>
          </mc:Choice>
          <mc:Fallback xmlns="">
            <p:pic>
              <p:nvPicPr>
                <p:cNvPr id="41" name="Ink 40">
                  <a:extLst>
                    <a:ext uri="{FF2B5EF4-FFF2-40B4-BE49-F238E27FC236}">
                      <a16:creationId xmlns:a16="http://schemas.microsoft.com/office/drawing/2014/main" id="{62FF0483-8607-D1A2-1ABE-116DAD90DDC7}"/>
                    </a:ext>
                  </a:extLst>
                </p:cNvPr>
                <p:cNvPicPr/>
                <p:nvPr/>
              </p:nvPicPr>
              <p:blipFill>
                <a:blip r:embed="rId63"/>
                <a:stretch>
                  <a:fillRect/>
                </a:stretch>
              </p:blipFill>
              <p:spPr>
                <a:xfrm>
                  <a:off x="1243168" y="2889328"/>
                  <a:ext cx="24408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42" name="Ink 41">
                  <a:extLst>
                    <a:ext uri="{FF2B5EF4-FFF2-40B4-BE49-F238E27FC236}">
                      <a16:creationId xmlns:a16="http://schemas.microsoft.com/office/drawing/2014/main" id="{FBAA4FAB-29C7-39E6-F4A1-0580FC12C154}"/>
                    </a:ext>
                  </a:extLst>
                </p14:cNvPr>
                <p14:cNvContentPartPr/>
                <p14:nvPr/>
              </p14:nvContentPartPr>
              <p14:xfrm>
                <a:off x="535048" y="3383608"/>
                <a:ext cx="542880" cy="157680"/>
              </p14:xfrm>
            </p:contentPart>
          </mc:Choice>
          <mc:Fallback xmlns="">
            <p:pic>
              <p:nvPicPr>
                <p:cNvPr id="42" name="Ink 41">
                  <a:extLst>
                    <a:ext uri="{FF2B5EF4-FFF2-40B4-BE49-F238E27FC236}">
                      <a16:creationId xmlns:a16="http://schemas.microsoft.com/office/drawing/2014/main" id="{FBAA4FAB-29C7-39E6-F4A1-0580FC12C154}"/>
                    </a:ext>
                  </a:extLst>
                </p:cNvPr>
                <p:cNvPicPr/>
                <p:nvPr/>
              </p:nvPicPr>
              <p:blipFill>
                <a:blip r:embed="rId65"/>
                <a:stretch>
                  <a:fillRect/>
                </a:stretch>
              </p:blipFill>
              <p:spPr>
                <a:xfrm>
                  <a:off x="472048" y="3005968"/>
                  <a:ext cx="66852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43" name="Ink 42">
                  <a:extLst>
                    <a:ext uri="{FF2B5EF4-FFF2-40B4-BE49-F238E27FC236}">
                      <a16:creationId xmlns:a16="http://schemas.microsoft.com/office/drawing/2014/main" id="{244AC149-A4F2-9F35-979B-F37FB43C359B}"/>
                    </a:ext>
                  </a:extLst>
                </p14:cNvPr>
                <p14:cNvContentPartPr/>
                <p14:nvPr/>
              </p14:nvContentPartPr>
              <p14:xfrm>
                <a:off x="674368" y="3702568"/>
                <a:ext cx="398520" cy="30600"/>
              </p14:xfrm>
            </p:contentPart>
          </mc:Choice>
          <mc:Fallback xmlns="">
            <p:pic>
              <p:nvPicPr>
                <p:cNvPr id="43" name="Ink 42">
                  <a:extLst>
                    <a:ext uri="{FF2B5EF4-FFF2-40B4-BE49-F238E27FC236}">
                      <a16:creationId xmlns:a16="http://schemas.microsoft.com/office/drawing/2014/main" id="{244AC149-A4F2-9F35-979B-F37FB43C359B}"/>
                    </a:ext>
                  </a:extLst>
                </p:cNvPr>
                <p:cNvPicPr/>
                <p:nvPr/>
              </p:nvPicPr>
              <p:blipFill>
                <a:blip r:embed="rId67"/>
                <a:stretch>
                  <a:fillRect/>
                </a:stretch>
              </p:blipFill>
              <p:spPr>
                <a:xfrm>
                  <a:off x="611368" y="3324928"/>
                  <a:ext cx="524160" cy="78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44" name="Ink 43">
                  <a:extLst>
                    <a:ext uri="{FF2B5EF4-FFF2-40B4-BE49-F238E27FC236}">
                      <a16:creationId xmlns:a16="http://schemas.microsoft.com/office/drawing/2014/main" id="{592EA56E-982A-0320-3223-92CD5F79982B}"/>
                    </a:ext>
                  </a:extLst>
                </p14:cNvPr>
                <p14:cNvContentPartPr/>
                <p14:nvPr/>
              </p14:nvContentPartPr>
              <p14:xfrm>
                <a:off x="900448" y="3727408"/>
                <a:ext cx="391680" cy="202320"/>
              </p14:xfrm>
            </p:contentPart>
          </mc:Choice>
          <mc:Fallback xmlns="">
            <p:pic>
              <p:nvPicPr>
                <p:cNvPr id="44" name="Ink 43">
                  <a:extLst>
                    <a:ext uri="{FF2B5EF4-FFF2-40B4-BE49-F238E27FC236}">
                      <a16:creationId xmlns:a16="http://schemas.microsoft.com/office/drawing/2014/main" id="{592EA56E-982A-0320-3223-92CD5F79982B}"/>
                    </a:ext>
                  </a:extLst>
                </p:cNvPr>
                <p:cNvPicPr/>
                <p:nvPr/>
              </p:nvPicPr>
              <p:blipFill>
                <a:blip r:embed="rId69"/>
                <a:stretch>
                  <a:fillRect/>
                </a:stretch>
              </p:blipFill>
              <p:spPr>
                <a:xfrm>
                  <a:off x="837448" y="3349768"/>
                  <a:ext cx="517320" cy="9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46" name="Ink 45">
                  <a:extLst>
                    <a:ext uri="{FF2B5EF4-FFF2-40B4-BE49-F238E27FC236}">
                      <a16:creationId xmlns:a16="http://schemas.microsoft.com/office/drawing/2014/main" id="{FDF5C6D6-834E-D051-0DB6-A7F32341EB55}"/>
                    </a:ext>
                  </a:extLst>
                </p14:cNvPr>
                <p14:cNvContentPartPr/>
                <p14:nvPr/>
              </p14:nvContentPartPr>
              <p14:xfrm>
                <a:off x="805408" y="2851168"/>
                <a:ext cx="525240" cy="87480"/>
              </p14:xfrm>
            </p:contentPart>
          </mc:Choice>
          <mc:Fallback xmlns="">
            <p:pic>
              <p:nvPicPr>
                <p:cNvPr id="46" name="Ink 45">
                  <a:extLst>
                    <a:ext uri="{FF2B5EF4-FFF2-40B4-BE49-F238E27FC236}">
                      <a16:creationId xmlns:a16="http://schemas.microsoft.com/office/drawing/2014/main" id="{FDF5C6D6-834E-D051-0DB6-A7F32341EB55}"/>
                    </a:ext>
                  </a:extLst>
                </p:cNvPr>
                <p:cNvPicPr/>
                <p:nvPr/>
              </p:nvPicPr>
              <p:blipFill>
                <a:blip r:embed="rId71"/>
                <a:stretch>
                  <a:fillRect/>
                </a:stretch>
              </p:blipFill>
              <p:spPr>
                <a:xfrm>
                  <a:off x="742408" y="2473528"/>
                  <a:ext cx="650880" cy="84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48" name="Ink 47">
                  <a:extLst>
                    <a:ext uri="{FF2B5EF4-FFF2-40B4-BE49-F238E27FC236}">
                      <a16:creationId xmlns:a16="http://schemas.microsoft.com/office/drawing/2014/main" id="{6FC534F4-EDD6-AF30-DBF7-FFF9830CEC4E}"/>
                    </a:ext>
                  </a:extLst>
                </p14:cNvPr>
                <p14:cNvContentPartPr/>
                <p14:nvPr/>
              </p14:nvContentPartPr>
              <p14:xfrm>
                <a:off x="1445488" y="3295768"/>
                <a:ext cx="322920" cy="290880"/>
              </p14:xfrm>
            </p:contentPart>
          </mc:Choice>
          <mc:Fallback xmlns="">
            <p:pic>
              <p:nvPicPr>
                <p:cNvPr id="48" name="Ink 47">
                  <a:extLst>
                    <a:ext uri="{FF2B5EF4-FFF2-40B4-BE49-F238E27FC236}">
                      <a16:creationId xmlns:a16="http://schemas.microsoft.com/office/drawing/2014/main" id="{6FC534F4-EDD6-AF30-DBF7-FFF9830CEC4E}"/>
                    </a:ext>
                  </a:extLst>
                </p:cNvPr>
                <p:cNvPicPr/>
                <p:nvPr/>
              </p:nvPicPr>
              <p:blipFill>
                <a:blip r:embed="rId73"/>
                <a:stretch>
                  <a:fillRect/>
                </a:stretch>
              </p:blipFill>
              <p:spPr>
                <a:xfrm>
                  <a:off x="1382848" y="2918128"/>
                  <a:ext cx="4485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49" name="Ink 48">
                  <a:extLst>
                    <a:ext uri="{FF2B5EF4-FFF2-40B4-BE49-F238E27FC236}">
                      <a16:creationId xmlns:a16="http://schemas.microsoft.com/office/drawing/2014/main" id="{76FAEAC4-8D12-C50D-78FD-44919F7664C9}"/>
                    </a:ext>
                  </a:extLst>
                </p14:cNvPr>
                <p14:cNvContentPartPr/>
                <p14:nvPr/>
              </p14:nvContentPartPr>
              <p14:xfrm>
                <a:off x="1738168" y="3631288"/>
                <a:ext cx="19080" cy="23040"/>
              </p14:xfrm>
            </p:contentPart>
          </mc:Choice>
          <mc:Fallback xmlns="">
            <p:pic>
              <p:nvPicPr>
                <p:cNvPr id="49" name="Ink 48">
                  <a:extLst>
                    <a:ext uri="{FF2B5EF4-FFF2-40B4-BE49-F238E27FC236}">
                      <a16:creationId xmlns:a16="http://schemas.microsoft.com/office/drawing/2014/main" id="{76FAEAC4-8D12-C50D-78FD-44919F7664C9}"/>
                    </a:ext>
                  </a:extLst>
                </p:cNvPr>
                <p:cNvPicPr/>
                <p:nvPr/>
              </p:nvPicPr>
              <p:blipFill>
                <a:blip r:embed="rId75"/>
                <a:stretch>
                  <a:fillRect/>
                </a:stretch>
              </p:blipFill>
              <p:spPr>
                <a:xfrm>
                  <a:off x="1675168" y="3253288"/>
                  <a:ext cx="14472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0" name="Ink 49">
                  <a:extLst>
                    <a:ext uri="{FF2B5EF4-FFF2-40B4-BE49-F238E27FC236}">
                      <a16:creationId xmlns:a16="http://schemas.microsoft.com/office/drawing/2014/main" id="{B6F7B3ED-9C96-2C22-1DF5-6ED3CF2238DD}"/>
                    </a:ext>
                  </a:extLst>
                </p14:cNvPr>
                <p14:cNvContentPartPr/>
                <p14:nvPr/>
              </p14:nvContentPartPr>
              <p14:xfrm>
                <a:off x="1726288" y="3613288"/>
                <a:ext cx="127440" cy="127800"/>
              </p14:xfrm>
            </p:contentPart>
          </mc:Choice>
          <mc:Fallback xmlns="">
            <p:pic>
              <p:nvPicPr>
                <p:cNvPr id="50" name="Ink 49">
                  <a:extLst>
                    <a:ext uri="{FF2B5EF4-FFF2-40B4-BE49-F238E27FC236}">
                      <a16:creationId xmlns:a16="http://schemas.microsoft.com/office/drawing/2014/main" id="{B6F7B3ED-9C96-2C22-1DF5-6ED3CF2238DD}"/>
                    </a:ext>
                  </a:extLst>
                </p:cNvPr>
                <p:cNvPicPr/>
                <p:nvPr/>
              </p:nvPicPr>
              <p:blipFill>
                <a:blip r:embed="rId77"/>
                <a:stretch>
                  <a:fillRect/>
                </a:stretch>
              </p:blipFill>
              <p:spPr>
                <a:xfrm>
                  <a:off x="1663648" y="3235288"/>
                  <a:ext cx="253080" cy="88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72" name="Ink 71">
                  <a:extLst>
                    <a:ext uri="{FF2B5EF4-FFF2-40B4-BE49-F238E27FC236}">
                      <a16:creationId xmlns:a16="http://schemas.microsoft.com/office/drawing/2014/main" id="{A9345C51-3A10-E85B-EE8D-849A78A830AE}"/>
                    </a:ext>
                  </a:extLst>
                </p14:cNvPr>
                <p14:cNvContentPartPr/>
                <p14:nvPr/>
              </p14:nvContentPartPr>
              <p14:xfrm>
                <a:off x="883888" y="3084448"/>
                <a:ext cx="508680" cy="111600"/>
              </p14:xfrm>
            </p:contentPart>
          </mc:Choice>
          <mc:Fallback xmlns="">
            <p:pic>
              <p:nvPicPr>
                <p:cNvPr id="72" name="Ink 71">
                  <a:extLst>
                    <a:ext uri="{FF2B5EF4-FFF2-40B4-BE49-F238E27FC236}">
                      <a16:creationId xmlns:a16="http://schemas.microsoft.com/office/drawing/2014/main" id="{A9345C51-3A10-E85B-EE8D-849A78A830AE}"/>
                    </a:ext>
                  </a:extLst>
                </p:cNvPr>
                <p:cNvPicPr/>
                <p:nvPr/>
              </p:nvPicPr>
              <p:blipFill>
                <a:blip r:embed="rId79"/>
                <a:stretch>
                  <a:fillRect/>
                </a:stretch>
              </p:blipFill>
              <p:spPr>
                <a:xfrm>
                  <a:off x="820888" y="2706448"/>
                  <a:ext cx="634320" cy="86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91" name="Ink 90">
                <a:extLst>
                  <a:ext uri="{FF2B5EF4-FFF2-40B4-BE49-F238E27FC236}">
                    <a16:creationId xmlns:a16="http://schemas.microsoft.com/office/drawing/2014/main" id="{9D5AF070-E7A0-9276-714E-478B2012B0ED}"/>
                  </a:ext>
                </a:extLst>
              </p14:cNvPr>
              <p14:cNvContentPartPr/>
              <p14:nvPr/>
            </p14:nvContentPartPr>
            <p14:xfrm>
              <a:off x="1937608" y="3581968"/>
              <a:ext cx="213480" cy="18720"/>
            </p14:xfrm>
          </p:contentPart>
        </mc:Choice>
        <mc:Fallback xmlns="">
          <p:pic>
            <p:nvPicPr>
              <p:cNvPr id="91" name="Ink 90">
                <a:extLst>
                  <a:ext uri="{FF2B5EF4-FFF2-40B4-BE49-F238E27FC236}">
                    <a16:creationId xmlns:a16="http://schemas.microsoft.com/office/drawing/2014/main" id="{9D5AF070-E7A0-9276-714E-478B2012B0ED}"/>
                  </a:ext>
                </a:extLst>
              </p:cNvPr>
              <p:cNvPicPr/>
              <p:nvPr/>
            </p:nvPicPr>
            <p:blipFill>
              <a:blip r:embed="rId81"/>
              <a:stretch>
                <a:fillRect/>
              </a:stretch>
            </p:blipFill>
            <p:spPr>
              <a:xfrm>
                <a:off x="1928608" y="3573328"/>
                <a:ext cx="231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7DDC5BCB-6D85-97D7-2173-B0032C12F511}"/>
                  </a:ext>
                </a:extLst>
              </p14:cNvPr>
              <p14:cNvContentPartPr/>
              <p14:nvPr/>
            </p14:nvContentPartPr>
            <p14:xfrm>
              <a:off x="1875688" y="3363088"/>
              <a:ext cx="30600" cy="26280"/>
            </p14:xfrm>
          </p:contentPart>
        </mc:Choice>
        <mc:Fallback xmlns="">
          <p:pic>
            <p:nvPicPr>
              <p:cNvPr id="99" name="Ink 98">
                <a:extLst>
                  <a:ext uri="{FF2B5EF4-FFF2-40B4-BE49-F238E27FC236}">
                    <a16:creationId xmlns:a16="http://schemas.microsoft.com/office/drawing/2014/main" id="{7DDC5BCB-6D85-97D7-2173-B0032C12F511}"/>
                  </a:ext>
                </a:extLst>
              </p:cNvPr>
              <p:cNvPicPr/>
              <p:nvPr/>
            </p:nvPicPr>
            <p:blipFill>
              <a:blip r:embed="rId83"/>
              <a:stretch>
                <a:fillRect/>
              </a:stretch>
            </p:blipFill>
            <p:spPr>
              <a:xfrm>
                <a:off x="1867048" y="3354088"/>
                <a:ext cx="48240" cy="43920"/>
              </a:xfrm>
              <a:prstGeom prst="rect">
                <a:avLst/>
              </a:prstGeom>
            </p:spPr>
          </p:pic>
        </mc:Fallback>
      </mc:AlternateContent>
      <p:grpSp>
        <p:nvGrpSpPr>
          <p:cNvPr id="102" name="Group 101">
            <a:extLst>
              <a:ext uri="{FF2B5EF4-FFF2-40B4-BE49-F238E27FC236}">
                <a16:creationId xmlns:a16="http://schemas.microsoft.com/office/drawing/2014/main" id="{B23FA821-C341-FB67-C913-66FC20A58EA9}"/>
              </a:ext>
            </a:extLst>
          </p:cNvPr>
          <p:cNvGrpSpPr/>
          <p:nvPr/>
        </p:nvGrpSpPr>
        <p:grpSpPr>
          <a:xfrm>
            <a:off x="2198608" y="3315568"/>
            <a:ext cx="112320" cy="79920"/>
            <a:chOff x="2198608" y="3315568"/>
            <a:chExt cx="112320" cy="79920"/>
          </a:xfrm>
        </p:grpSpPr>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8A85618A-E58C-9C80-9B72-667CBE0C39E5}"/>
                    </a:ext>
                  </a:extLst>
                </p14:cNvPr>
                <p14:cNvContentPartPr/>
                <p14:nvPr/>
              </p14:nvContentPartPr>
              <p14:xfrm>
                <a:off x="2237128" y="3368128"/>
                <a:ext cx="29160" cy="27360"/>
              </p14:xfrm>
            </p:contentPart>
          </mc:Choice>
          <mc:Fallback xmlns="">
            <p:pic>
              <p:nvPicPr>
                <p:cNvPr id="100" name="Ink 99">
                  <a:extLst>
                    <a:ext uri="{FF2B5EF4-FFF2-40B4-BE49-F238E27FC236}">
                      <a16:creationId xmlns:a16="http://schemas.microsoft.com/office/drawing/2014/main" id="{8A85618A-E58C-9C80-9B72-667CBE0C39E5}"/>
                    </a:ext>
                  </a:extLst>
                </p:cNvPr>
                <p:cNvPicPr/>
                <p:nvPr/>
              </p:nvPicPr>
              <p:blipFill>
                <a:blip r:embed="rId85"/>
                <a:stretch>
                  <a:fillRect/>
                </a:stretch>
              </p:blipFill>
              <p:spPr>
                <a:xfrm>
                  <a:off x="2228128" y="3359488"/>
                  <a:ext cx="46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1" name="Ink 100">
                  <a:extLst>
                    <a:ext uri="{FF2B5EF4-FFF2-40B4-BE49-F238E27FC236}">
                      <a16:creationId xmlns:a16="http://schemas.microsoft.com/office/drawing/2014/main" id="{884CFAC4-DD30-4181-0838-8997B84C2F8A}"/>
                    </a:ext>
                  </a:extLst>
                </p14:cNvPr>
                <p14:cNvContentPartPr/>
                <p14:nvPr/>
              </p14:nvContentPartPr>
              <p14:xfrm>
                <a:off x="2198608" y="3315568"/>
                <a:ext cx="112320" cy="38160"/>
              </p14:xfrm>
            </p:contentPart>
          </mc:Choice>
          <mc:Fallback xmlns="">
            <p:pic>
              <p:nvPicPr>
                <p:cNvPr id="101" name="Ink 100">
                  <a:extLst>
                    <a:ext uri="{FF2B5EF4-FFF2-40B4-BE49-F238E27FC236}">
                      <a16:creationId xmlns:a16="http://schemas.microsoft.com/office/drawing/2014/main" id="{884CFAC4-DD30-4181-0838-8997B84C2F8A}"/>
                    </a:ext>
                  </a:extLst>
                </p:cNvPr>
                <p:cNvPicPr/>
                <p:nvPr/>
              </p:nvPicPr>
              <p:blipFill>
                <a:blip r:embed="rId87"/>
                <a:stretch>
                  <a:fillRect/>
                </a:stretch>
              </p:blipFill>
              <p:spPr>
                <a:xfrm>
                  <a:off x="2189968" y="3306928"/>
                  <a:ext cx="12996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6F5B728F-9872-7341-35BF-5EC7CE76A2C1}"/>
                  </a:ext>
                </a:extLst>
              </p14:cNvPr>
              <p14:cNvContentPartPr/>
              <p14:nvPr/>
            </p14:nvContentPartPr>
            <p14:xfrm>
              <a:off x="1819888" y="3308368"/>
              <a:ext cx="85680" cy="30600"/>
            </p14:xfrm>
          </p:contentPart>
        </mc:Choice>
        <mc:Fallback xmlns="">
          <p:pic>
            <p:nvPicPr>
              <p:cNvPr id="103" name="Ink 102">
                <a:extLst>
                  <a:ext uri="{FF2B5EF4-FFF2-40B4-BE49-F238E27FC236}">
                    <a16:creationId xmlns:a16="http://schemas.microsoft.com/office/drawing/2014/main" id="{6F5B728F-9872-7341-35BF-5EC7CE76A2C1}"/>
                  </a:ext>
                </a:extLst>
              </p:cNvPr>
              <p:cNvPicPr/>
              <p:nvPr/>
            </p:nvPicPr>
            <p:blipFill>
              <a:blip r:embed="rId89"/>
              <a:stretch>
                <a:fillRect/>
              </a:stretch>
            </p:blipFill>
            <p:spPr>
              <a:xfrm>
                <a:off x="1811248" y="3299728"/>
                <a:ext cx="103320" cy="48240"/>
              </a:xfrm>
              <a:prstGeom prst="rect">
                <a:avLst/>
              </a:prstGeom>
            </p:spPr>
          </p:pic>
        </mc:Fallback>
      </mc:AlternateContent>
      <p:grpSp>
        <p:nvGrpSpPr>
          <p:cNvPr id="147" name="Group 146">
            <a:extLst>
              <a:ext uri="{FF2B5EF4-FFF2-40B4-BE49-F238E27FC236}">
                <a16:creationId xmlns:a16="http://schemas.microsoft.com/office/drawing/2014/main" id="{1C0DC84E-FC0D-7F45-C3D2-6C8CAE69A3CB}"/>
              </a:ext>
            </a:extLst>
          </p:cNvPr>
          <p:cNvGrpSpPr/>
          <p:nvPr/>
        </p:nvGrpSpPr>
        <p:grpSpPr>
          <a:xfrm>
            <a:off x="1683448" y="3162568"/>
            <a:ext cx="730440" cy="672840"/>
            <a:chOff x="1683448" y="3162568"/>
            <a:chExt cx="730440" cy="672840"/>
          </a:xfrm>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04" name="Ink 103">
                  <a:extLst>
                    <a:ext uri="{FF2B5EF4-FFF2-40B4-BE49-F238E27FC236}">
                      <a16:creationId xmlns:a16="http://schemas.microsoft.com/office/drawing/2014/main" id="{21007BA9-9732-750A-2A7C-20BD6E9E626E}"/>
                    </a:ext>
                  </a:extLst>
                </p14:cNvPr>
                <p14:cNvContentPartPr/>
                <p14:nvPr/>
              </p14:nvContentPartPr>
              <p14:xfrm>
                <a:off x="2268088" y="3550648"/>
                <a:ext cx="126000" cy="223200"/>
              </p14:xfrm>
            </p:contentPart>
          </mc:Choice>
          <mc:Fallback xmlns="">
            <p:pic>
              <p:nvPicPr>
                <p:cNvPr id="104" name="Ink 103">
                  <a:extLst>
                    <a:ext uri="{FF2B5EF4-FFF2-40B4-BE49-F238E27FC236}">
                      <a16:creationId xmlns:a16="http://schemas.microsoft.com/office/drawing/2014/main" id="{21007BA9-9732-750A-2A7C-20BD6E9E626E}"/>
                    </a:ext>
                  </a:extLst>
                </p:cNvPr>
                <p:cNvPicPr/>
                <p:nvPr/>
              </p:nvPicPr>
              <p:blipFill>
                <a:blip r:embed="rId91"/>
                <a:stretch>
                  <a:fillRect/>
                </a:stretch>
              </p:blipFill>
              <p:spPr>
                <a:xfrm>
                  <a:off x="2205088" y="3172648"/>
                  <a:ext cx="251640" cy="9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05" name="Ink 104">
                  <a:extLst>
                    <a:ext uri="{FF2B5EF4-FFF2-40B4-BE49-F238E27FC236}">
                      <a16:creationId xmlns:a16="http://schemas.microsoft.com/office/drawing/2014/main" id="{A1BA39D3-416C-4E6F-C1FC-64D839857065}"/>
                    </a:ext>
                  </a:extLst>
                </p14:cNvPr>
                <p14:cNvContentPartPr/>
                <p14:nvPr/>
              </p14:nvContentPartPr>
              <p14:xfrm>
                <a:off x="2326408" y="3527968"/>
                <a:ext cx="65160" cy="184320"/>
              </p14:xfrm>
            </p:contentPart>
          </mc:Choice>
          <mc:Fallback xmlns="">
            <p:pic>
              <p:nvPicPr>
                <p:cNvPr id="105" name="Ink 104">
                  <a:extLst>
                    <a:ext uri="{FF2B5EF4-FFF2-40B4-BE49-F238E27FC236}">
                      <a16:creationId xmlns:a16="http://schemas.microsoft.com/office/drawing/2014/main" id="{A1BA39D3-416C-4E6F-C1FC-64D839857065}"/>
                    </a:ext>
                  </a:extLst>
                </p:cNvPr>
                <p:cNvPicPr/>
                <p:nvPr/>
              </p:nvPicPr>
              <p:blipFill>
                <a:blip r:embed="rId93"/>
                <a:stretch>
                  <a:fillRect/>
                </a:stretch>
              </p:blipFill>
              <p:spPr>
                <a:xfrm>
                  <a:off x="2263768" y="3149968"/>
                  <a:ext cx="190800" cy="9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06" name="Ink 105">
                  <a:extLst>
                    <a:ext uri="{FF2B5EF4-FFF2-40B4-BE49-F238E27FC236}">
                      <a16:creationId xmlns:a16="http://schemas.microsoft.com/office/drawing/2014/main" id="{7FC8D9C1-F08D-9D46-6BCD-F25ED30B583C}"/>
                    </a:ext>
                  </a:extLst>
                </p14:cNvPr>
                <p14:cNvContentPartPr/>
                <p14:nvPr/>
              </p14:nvContentPartPr>
              <p14:xfrm>
                <a:off x="2387608" y="3392248"/>
                <a:ext cx="17640" cy="96120"/>
              </p14:xfrm>
            </p:contentPart>
          </mc:Choice>
          <mc:Fallback xmlns="">
            <p:pic>
              <p:nvPicPr>
                <p:cNvPr id="106" name="Ink 105">
                  <a:extLst>
                    <a:ext uri="{FF2B5EF4-FFF2-40B4-BE49-F238E27FC236}">
                      <a16:creationId xmlns:a16="http://schemas.microsoft.com/office/drawing/2014/main" id="{7FC8D9C1-F08D-9D46-6BCD-F25ED30B583C}"/>
                    </a:ext>
                  </a:extLst>
                </p:cNvPr>
                <p:cNvPicPr/>
                <p:nvPr/>
              </p:nvPicPr>
              <p:blipFill>
                <a:blip r:embed="rId95"/>
                <a:stretch>
                  <a:fillRect/>
                </a:stretch>
              </p:blipFill>
              <p:spPr>
                <a:xfrm>
                  <a:off x="2324608" y="3014248"/>
                  <a:ext cx="143280" cy="8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07" name="Ink 106">
                  <a:extLst>
                    <a:ext uri="{FF2B5EF4-FFF2-40B4-BE49-F238E27FC236}">
                      <a16:creationId xmlns:a16="http://schemas.microsoft.com/office/drawing/2014/main" id="{62CA120F-C1E4-16E1-0E04-F11F7E336741}"/>
                    </a:ext>
                  </a:extLst>
                </p14:cNvPr>
                <p14:cNvContentPartPr/>
                <p14:nvPr/>
              </p14:nvContentPartPr>
              <p14:xfrm>
                <a:off x="2379328" y="3481528"/>
                <a:ext cx="30960" cy="188280"/>
              </p14:xfrm>
            </p:contentPart>
          </mc:Choice>
          <mc:Fallback xmlns="">
            <p:pic>
              <p:nvPicPr>
                <p:cNvPr id="107" name="Ink 106">
                  <a:extLst>
                    <a:ext uri="{FF2B5EF4-FFF2-40B4-BE49-F238E27FC236}">
                      <a16:creationId xmlns:a16="http://schemas.microsoft.com/office/drawing/2014/main" id="{62CA120F-C1E4-16E1-0E04-F11F7E336741}"/>
                    </a:ext>
                  </a:extLst>
                </p:cNvPr>
                <p:cNvPicPr/>
                <p:nvPr/>
              </p:nvPicPr>
              <p:blipFill>
                <a:blip r:embed="rId97"/>
                <a:stretch>
                  <a:fillRect/>
                </a:stretch>
              </p:blipFill>
              <p:spPr>
                <a:xfrm>
                  <a:off x="2316688" y="3103528"/>
                  <a:ext cx="156600" cy="9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08" name="Ink 107">
                  <a:extLst>
                    <a:ext uri="{FF2B5EF4-FFF2-40B4-BE49-F238E27FC236}">
                      <a16:creationId xmlns:a16="http://schemas.microsoft.com/office/drawing/2014/main" id="{21733C71-FBD6-5434-010F-74F74E5B0A20}"/>
                    </a:ext>
                  </a:extLst>
                </p14:cNvPr>
                <p14:cNvContentPartPr/>
                <p14:nvPr/>
              </p14:nvContentPartPr>
              <p14:xfrm>
                <a:off x="2364568" y="3478288"/>
                <a:ext cx="47880" cy="209160"/>
              </p14:xfrm>
            </p:contentPart>
          </mc:Choice>
          <mc:Fallback xmlns="">
            <p:pic>
              <p:nvPicPr>
                <p:cNvPr id="108" name="Ink 107">
                  <a:extLst>
                    <a:ext uri="{FF2B5EF4-FFF2-40B4-BE49-F238E27FC236}">
                      <a16:creationId xmlns:a16="http://schemas.microsoft.com/office/drawing/2014/main" id="{21733C71-FBD6-5434-010F-74F74E5B0A20}"/>
                    </a:ext>
                  </a:extLst>
                </p:cNvPr>
                <p:cNvPicPr/>
                <p:nvPr/>
              </p:nvPicPr>
              <p:blipFill>
                <a:blip r:embed="rId99"/>
                <a:stretch>
                  <a:fillRect/>
                </a:stretch>
              </p:blipFill>
              <p:spPr>
                <a:xfrm>
                  <a:off x="2301928" y="3100288"/>
                  <a:ext cx="173520" cy="9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09" name="Ink 108">
                  <a:extLst>
                    <a:ext uri="{FF2B5EF4-FFF2-40B4-BE49-F238E27FC236}">
                      <a16:creationId xmlns:a16="http://schemas.microsoft.com/office/drawing/2014/main" id="{1F5D8F1F-AE3C-1F1E-F259-F0402CEAE435}"/>
                    </a:ext>
                  </a:extLst>
                </p14:cNvPr>
                <p14:cNvContentPartPr/>
                <p14:nvPr/>
              </p14:nvContentPartPr>
              <p14:xfrm>
                <a:off x="2314888" y="3601408"/>
                <a:ext cx="99000" cy="160920"/>
              </p14:xfrm>
            </p:contentPart>
          </mc:Choice>
          <mc:Fallback xmlns="">
            <p:pic>
              <p:nvPicPr>
                <p:cNvPr id="109" name="Ink 108">
                  <a:extLst>
                    <a:ext uri="{FF2B5EF4-FFF2-40B4-BE49-F238E27FC236}">
                      <a16:creationId xmlns:a16="http://schemas.microsoft.com/office/drawing/2014/main" id="{1F5D8F1F-AE3C-1F1E-F259-F0402CEAE435}"/>
                    </a:ext>
                  </a:extLst>
                </p:cNvPr>
                <p:cNvPicPr/>
                <p:nvPr/>
              </p:nvPicPr>
              <p:blipFill>
                <a:blip r:embed="rId101"/>
                <a:stretch>
                  <a:fillRect/>
                </a:stretch>
              </p:blipFill>
              <p:spPr>
                <a:xfrm>
                  <a:off x="2252248" y="3223408"/>
                  <a:ext cx="224640" cy="91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11" name="Ink 110">
                  <a:extLst>
                    <a:ext uri="{FF2B5EF4-FFF2-40B4-BE49-F238E27FC236}">
                      <a16:creationId xmlns:a16="http://schemas.microsoft.com/office/drawing/2014/main" id="{E5E334C9-2C27-B70E-C62A-6300945BA781}"/>
                    </a:ext>
                  </a:extLst>
                </p14:cNvPr>
                <p14:cNvContentPartPr/>
                <p14:nvPr/>
              </p14:nvContentPartPr>
              <p14:xfrm>
                <a:off x="2141008" y="3704368"/>
                <a:ext cx="177480" cy="39960"/>
              </p14:xfrm>
            </p:contentPart>
          </mc:Choice>
          <mc:Fallback xmlns="">
            <p:pic>
              <p:nvPicPr>
                <p:cNvPr id="111" name="Ink 110">
                  <a:extLst>
                    <a:ext uri="{FF2B5EF4-FFF2-40B4-BE49-F238E27FC236}">
                      <a16:creationId xmlns:a16="http://schemas.microsoft.com/office/drawing/2014/main" id="{E5E334C9-2C27-B70E-C62A-6300945BA781}"/>
                    </a:ext>
                  </a:extLst>
                </p:cNvPr>
                <p:cNvPicPr/>
                <p:nvPr/>
              </p:nvPicPr>
              <p:blipFill>
                <a:blip r:embed="rId103"/>
                <a:stretch>
                  <a:fillRect/>
                </a:stretch>
              </p:blipFill>
              <p:spPr>
                <a:xfrm>
                  <a:off x="2078008" y="3326368"/>
                  <a:ext cx="303120" cy="79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12" name="Ink 111">
                  <a:extLst>
                    <a:ext uri="{FF2B5EF4-FFF2-40B4-BE49-F238E27FC236}">
                      <a16:creationId xmlns:a16="http://schemas.microsoft.com/office/drawing/2014/main" id="{3E3D281A-5E18-8523-6984-C9178CC3C41D}"/>
                    </a:ext>
                  </a:extLst>
                </p14:cNvPr>
                <p14:cNvContentPartPr/>
                <p14:nvPr/>
              </p14:nvContentPartPr>
              <p14:xfrm>
                <a:off x="2063608" y="3749728"/>
                <a:ext cx="181080" cy="24120"/>
              </p14:xfrm>
            </p:contentPart>
          </mc:Choice>
          <mc:Fallback xmlns="">
            <p:pic>
              <p:nvPicPr>
                <p:cNvPr id="112" name="Ink 111">
                  <a:extLst>
                    <a:ext uri="{FF2B5EF4-FFF2-40B4-BE49-F238E27FC236}">
                      <a16:creationId xmlns:a16="http://schemas.microsoft.com/office/drawing/2014/main" id="{3E3D281A-5E18-8523-6984-C9178CC3C41D}"/>
                    </a:ext>
                  </a:extLst>
                </p:cNvPr>
                <p:cNvPicPr/>
                <p:nvPr/>
              </p:nvPicPr>
              <p:blipFill>
                <a:blip r:embed="rId105"/>
                <a:stretch>
                  <a:fillRect/>
                </a:stretch>
              </p:blipFill>
              <p:spPr>
                <a:xfrm>
                  <a:off x="2000608" y="3372088"/>
                  <a:ext cx="30672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13" name="Ink 112">
                  <a:extLst>
                    <a:ext uri="{FF2B5EF4-FFF2-40B4-BE49-F238E27FC236}">
                      <a16:creationId xmlns:a16="http://schemas.microsoft.com/office/drawing/2014/main" id="{0689DC03-8E79-00A4-E146-037A823DE24B}"/>
                    </a:ext>
                  </a:extLst>
                </p14:cNvPr>
                <p14:cNvContentPartPr/>
                <p14:nvPr/>
              </p14:nvContentPartPr>
              <p14:xfrm>
                <a:off x="2059288" y="3776368"/>
                <a:ext cx="1800" cy="360"/>
              </p14:xfrm>
            </p:contentPart>
          </mc:Choice>
          <mc:Fallback xmlns="">
            <p:pic>
              <p:nvPicPr>
                <p:cNvPr id="113" name="Ink 112">
                  <a:extLst>
                    <a:ext uri="{FF2B5EF4-FFF2-40B4-BE49-F238E27FC236}">
                      <a16:creationId xmlns:a16="http://schemas.microsoft.com/office/drawing/2014/main" id="{0689DC03-8E79-00A4-E146-037A823DE24B}"/>
                    </a:ext>
                  </a:extLst>
                </p:cNvPr>
                <p:cNvPicPr/>
                <p:nvPr/>
              </p:nvPicPr>
              <p:blipFill>
                <a:blip r:embed="rId107"/>
                <a:stretch>
                  <a:fillRect/>
                </a:stretch>
              </p:blipFill>
              <p:spPr>
                <a:xfrm>
                  <a:off x="1996648" y="3398368"/>
                  <a:ext cx="12744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14" name="Ink 113">
                  <a:extLst>
                    <a:ext uri="{FF2B5EF4-FFF2-40B4-BE49-F238E27FC236}">
                      <a16:creationId xmlns:a16="http://schemas.microsoft.com/office/drawing/2014/main" id="{3099D793-3923-7E3C-9109-F68FDA6B3BB4}"/>
                    </a:ext>
                  </a:extLst>
                </p14:cNvPr>
                <p14:cNvContentPartPr/>
                <p14:nvPr/>
              </p14:nvContentPartPr>
              <p14:xfrm>
                <a:off x="2049568" y="3750088"/>
                <a:ext cx="232560" cy="26640"/>
              </p14:xfrm>
            </p:contentPart>
          </mc:Choice>
          <mc:Fallback xmlns="">
            <p:pic>
              <p:nvPicPr>
                <p:cNvPr id="114" name="Ink 113">
                  <a:extLst>
                    <a:ext uri="{FF2B5EF4-FFF2-40B4-BE49-F238E27FC236}">
                      <a16:creationId xmlns:a16="http://schemas.microsoft.com/office/drawing/2014/main" id="{3099D793-3923-7E3C-9109-F68FDA6B3BB4}"/>
                    </a:ext>
                  </a:extLst>
                </p:cNvPr>
                <p:cNvPicPr/>
                <p:nvPr/>
              </p:nvPicPr>
              <p:blipFill>
                <a:blip r:embed="rId109"/>
                <a:stretch>
                  <a:fillRect/>
                </a:stretch>
              </p:blipFill>
              <p:spPr>
                <a:xfrm>
                  <a:off x="1986568" y="3372088"/>
                  <a:ext cx="35820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15" name="Ink 114">
                  <a:extLst>
                    <a:ext uri="{FF2B5EF4-FFF2-40B4-BE49-F238E27FC236}">
                      <a16:creationId xmlns:a16="http://schemas.microsoft.com/office/drawing/2014/main" id="{B3E5D630-FD85-E3D2-0068-7FEB8F3E9740}"/>
                    </a:ext>
                  </a:extLst>
                </p14:cNvPr>
                <p14:cNvContentPartPr/>
                <p14:nvPr/>
              </p14:nvContentPartPr>
              <p14:xfrm>
                <a:off x="1925008" y="3749368"/>
                <a:ext cx="2880" cy="3240"/>
              </p14:xfrm>
            </p:contentPart>
          </mc:Choice>
          <mc:Fallback xmlns="">
            <p:pic>
              <p:nvPicPr>
                <p:cNvPr id="115" name="Ink 114">
                  <a:extLst>
                    <a:ext uri="{FF2B5EF4-FFF2-40B4-BE49-F238E27FC236}">
                      <a16:creationId xmlns:a16="http://schemas.microsoft.com/office/drawing/2014/main" id="{B3E5D630-FD85-E3D2-0068-7FEB8F3E9740}"/>
                    </a:ext>
                  </a:extLst>
                </p:cNvPr>
                <p:cNvPicPr/>
                <p:nvPr/>
              </p:nvPicPr>
              <p:blipFill>
                <a:blip r:embed="rId111"/>
                <a:stretch>
                  <a:fillRect/>
                </a:stretch>
              </p:blipFill>
              <p:spPr>
                <a:xfrm>
                  <a:off x="1862368" y="3371728"/>
                  <a:ext cx="128520" cy="75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16" name="Ink 115">
                  <a:extLst>
                    <a:ext uri="{FF2B5EF4-FFF2-40B4-BE49-F238E27FC236}">
                      <a16:creationId xmlns:a16="http://schemas.microsoft.com/office/drawing/2014/main" id="{46CAE282-260C-1A70-3395-C4FB681EC67A}"/>
                    </a:ext>
                  </a:extLst>
                </p14:cNvPr>
                <p14:cNvContentPartPr/>
                <p14:nvPr/>
              </p14:nvContentPartPr>
              <p14:xfrm>
                <a:off x="1916728" y="3734248"/>
                <a:ext cx="180000" cy="9000"/>
              </p14:xfrm>
            </p:contentPart>
          </mc:Choice>
          <mc:Fallback xmlns="">
            <p:pic>
              <p:nvPicPr>
                <p:cNvPr id="116" name="Ink 115">
                  <a:extLst>
                    <a:ext uri="{FF2B5EF4-FFF2-40B4-BE49-F238E27FC236}">
                      <a16:creationId xmlns:a16="http://schemas.microsoft.com/office/drawing/2014/main" id="{46CAE282-260C-1A70-3395-C4FB681EC67A}"/>
                    </a:ext>
                  </a:extLst>
                </p:cNvPr>
                <p:cNvPicPr/>
                <p:nvPr/>
              </p:nvPicPr>
              <p:blipFill>
                <a:blip r:embed="rId113"/>
                <a:stretch>
                  <a:fillRect/>
                </a:stretch>
              </p:blipFill>
              <p:spPr>
                <a:xfrm>
                  <a:off x="1854088" y="3356608"/>
                  <a:ext cx="305640" cy="76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17" name="Ink 116">
                  <a:extLst>
                    <a:ext uri="{FF2B5EF4-FFF2-40B4-BE49-F238E27FC236}">
                      <a16:creationId xmlns:a16="http://schemas.microsoft.com/office/drawing/2014/main" id="{CFBE32D8-A942-B298-F8C8-855196F04C75}"/>
                    </a:ext>
                  </a:extLst>
                </p14:cNvPr>
                <p14:cNvContentPartPr/>
                <p14:nvPr/>
              </p14:nvContentPartPr>
              <p14:xfrm>
                <a:off x="1848688" y="3713368"/>
                <a:ext cx="160560" cy="66600"/>
              </p14:xfrm>
            </p:contentPart>
          </mc:Choice>
          <mc:Fallback xmlns="">
            <p:pic>
              <p:nvPicPr>
                <p:cNvPr id="117" name="Ink 116">
                  <a:extLst>
                    <a:ext uri="{FF2B5EF4-FFF2-40B4-BE49-F238E27FC236}">
                      <a16:creationId xmlns:a16="http://schemas.microsoft.com/office/drawing/2014/main" id="{CFBE32D8-A942-B298-F8C8-855196F04C75}"/>
                    </a:ext>
                  </a:extLst>
                </p:cNvPr>
                <p:cNvPicPr/>
                <p:nvPr/>
              </p:nvPicPr>
              <p:blipFill>
                <a:blip r:embed="rId115"/>
                <a:stretch>
                  <a:fillRect/>
                </a:stretch>
              </p:blipFill>
              <p:spPr>
                <a:xfrm>
                  <a:off x="1785688" y="3335368"/>
                  <a:ext cx="286200" cy="82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8" name="Ink 117">
                  <a:extLst>
                    <a:ext uri="{FF2B5EF4-FFF2-40B4-BE49-F238E27FC236}">
                      <a16:creationId xmlns:a16="http://schemas.microsoft.com/office/drawing/2014/main" id="{F2D1FB7F-8A34-025E-5BEC-D2746E50D774}"/>
                    </a:ext>
                  </a:extLst>
                </p14:cNvPr>
                <p14:cNvContentPartPr/>
                <p14:nvPr/>
              </p14:nvContentPartPr>
              <p14:xfrm>
                <a:off x="1802248" y="3698608"/>
                <a:ext cx="231840" cy="71280"/>
              </p14:xfrm>
            </p:contentPart>
          </mc:Choice>
          <mc:Fallback xmlns="">
            <p:pic>
              <p:nvPicPr>
                <p:cNvPr id="118" name="Ink 117">
                  <a:extLst>
                    <a:ext uri="{FF2B5EF4-FFF2-40B4-BE49-F238E27FC236}">
                      <a16:creationId xmlns:a16="http://schemas.microsoft.com/office/drawing/2014/main" id="{F2D1FB7F-8A34-025E-5BEC-D2746E50D774}"/>
                    </a:ext>
                  </a:extLst>
                </p:cNvPr>
                <p:cNvPicPr/>
                <p:nvPr/>
              </p:nvPicPr>
              <p:blipFill>
                <a:blip r:embed="rId117"/>
                <a:stretch>
                  <a:fillRect/>
                </a:stretch>
              </p:blipFill>
              <p:spPr>
                <a:xfrm>
                  <a:off x="1739248" y="3320968"/>
                  <a:ext cx="3574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19" name="Ink 118">
                  <a:extLst>
                    <a:ext uri="{FF2B5EF4-FFF2-40B4-BE49-F238E27FC236}">
                      <a16:creationId xmlns:a16="http://schemas.microsoft.com/office/drawing/2014/main" id="{3F278BC6-4235-56D3-71E0-969E6451D9AE}"/>
                    </a:ext>
                  </a:extLst>
                </p14:cNvPr>
                <p14:cNvContentPartPr/>
                <p14:nvPr/>
              </p14:nvContentPartPr>
              <p14:xfrm>
                <a:off x="1895128" y="3724168"/>
                <a:ext cx="175320" cy="27720"/>
              </p14:xfrm>
            </p:contentPart>
          </mc:Choice>
          <mc:Fallback xmlns="">
            <p:pic>
              <p:nvPicPr>
                <p:cNvPr id="119" name="Ink 118">
                  <a:extLst>
                    <a:ext uri="{FF2B5EF4-FFF2-40B4-BE49-F238E27FC236}">
                      <a16:creationId xmlns:a16="http://schemas.microsoft.com/office/drawing/2014/main" id="{3F278BC6-4235-56D3-71E0-969E6451D9AE}"/>
                    </a:ext>
                  </a:extLst>
                </p:cNvPr>
                <p:cNvPicPr/>
                <p:nvPr/>
              </p:nvPicPr>
              <p:blipFill>
                <a:blip r:embed="rId119"/>
                <a:stretch>
                  <a:fillRect/>
                </a:stretch>
              </p:blipFill>
              <p:spPr>
                <a:xfrm>
                  <a:off x="1832128" y="3346168"/>
                  <a:ext cx="300960" cy="78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21" name="Ink 120">
                  <a:extLst>
                    <a:ext uri="{FF2B5EF4-FFF2-40B4-BE49-F238E27FC236}">
                      <a16:creationId xmlns:a16="http://schemas.microsoft.com/office/drawing/2014/main" id="{425F06BB-6DE8-3DF6-824D-10C6E6C4A78F}"/>
                    </a:ext>
                  </a:extLst>
                </p14:cNvPr>
                <p14:cNvContentPartPr/>
                <p14:nvPr/>
              </p14:nvContentPartPr>
              <p14:xfrm>
                <a:off x="1936528" y="3765928"/>
                <a:ext cx="201600" cy="14760"/>
              </p14:xfrm>
            </p:contentPart>
          </mc:Choice>
          <mc:Fallback xmlns="">
            <p:pic>
              <p:nvPicPr>
                <p:cNvPr id="121" name="Ink 120">
                  <a:extLst>
                    <a:ext uri="{FF2B5EF4-FFF2-40B4-BE49-F238E27FC236}">
                      <a16:creationId xmlns:a16="http://schemas.microsoft.com/office/drawing/2014/main" id="{425F06BB-6DE8-3DF6-824D-10C6E6C4A78F}"/>
                    </a:ext>
                  </a:extLst>
                </p:cNvPr>
                <p:cNvPicPr/>
                <p:nvPr/>
              </p:nvPicPr>
              <p:blipFill>
                <a:blip r:embed="rId121"/>
                <a:stretch>
                  <a:fillRect/>
                </a:stretch>
              </p:blipFill>
              <p:spPr>
                <a:xfrm>
                  <a:off x="1873888" y="3387928"/>
                  <a:ext cx="327240" cy="77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23" name="Ink 122">
                  <a:extLst>
                    <a:ext uri="{FF2B5EF4-FFF2-40B4-BE49-F238E27FC236}">
                      <a16:creationId xmlns:a16="http://schemas.microsoft.com/office/drawing/2014/main" id="{345A025B-BE59-4BCE-D173-AE43273AFAA9}"/>
                    </a:ext>
                  </a:extLst>
                </p14:cNvPr>
                <p14:cNvContentPartPr/>
                <p14:nvPr/>
              </p14:nvContentPartPr>
              <p14:xfrm>
                <a:off x="2270608" y="3659368"/>
                <a:ext cx="100440" cy="97560"/>
              </p14:xfrm>
            </p:contentPart>
          </mc:Choice>
          <mc:Fallback xmlns="">
            <p:pic>
              <p:nvPicPr>
                <p:cNvPr id="123" name="Ink 122">
                  <a:extLst>
                    <a:ext uri="{FF2B5EF4-FFF2-40B4-BE49-F238E27FC236}">
                      <a16:creationId xmlns:a16="http://schemas.microsoft.com/office/drawing/2014/main" id="{345A025B-BE59-4BCE-D173-AE43273AFAA9}"/>
                    </a:ext>
                  </a:extLst>
                </p:cNvPr>
                <p:cNvPicPr/>
                <p:nvPr/>
              </p:nvPicPr>
              <p:blipFill>
                <a:blip r:embed="rId123"/>
                <a:stretch>
                  <a:fillRect/>
                </a:stretch>
              </p:blipFill>
              <p:spPr>
                <a:xfrm>
                  <a:off x="2207968" y="3281368"/>
                  <a:ext cx="226080" cy="85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24" name="Ink 123">
                  <a:extLst>
                    <a:ext uri="{FF2B5EF4-FFF2-40B4-BE49-F238E27FC236}">
                      <a16:creationId xmlns:a16="http://schemas.microsoft.com/office/drawing/2014/main" id="{75E0047A-39BA-1B29-9DB1-91096701F964}"/>
                    </a:ext>
                  </a:extLst>
                </p14:cNvPr>
                <p14:cNvContentPartPr/>
                <p14:nvPr/>
              </p14:nvContentPartPr>
              <p14:xfrm>
                <a:off x="2237128" y="3723448"/>
                <a:ext cx="95040" cy="50400"/>
              </p14:xfrm>
            </p:contentPart>
          </mc:Choice>
          <mc:Fallback xmlns="">
            <p:pic>
              <p:nvPicPr>
                <p:cNvPr id="124" name="Ink 123">
                  <a:extLst>
                    <a:ext uri="{FF2B5EF4-FFF2-40B4-BE49-F238E27FC236}">
                      <a16:creationId xmlns:a16="http://schemas.microsoft.com/office/drawing/2014/main" id="{75E0047A-39BA-1B29-9DB1-91096701F964}"/>
                    </a:ext>
                  </a:extLst>
                </p:cNvPr>
                <p:cNvPicPr/>
                <p:nvPr/>
              </p:nvPicPr>
              <p:blipFill>
                <a:blip r:embed="rId125"/>
                <a:stretch>
                  <a:fillRect/>
                </a:stretch>
              </p:blipFill>
              <p:spPr>
                <a:xfrm>
                  <a:off x="2174128" y="3345448"/>
                  <a:ext cx="220680" cy="80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25" name="Ink 124">
                  <a:extLst>
                    <a:ext uri="{FF2B5EF4-FFF2-40B4-BE49-F238E27FC236}">
                      <a16:creationId xmlns:a16="http://schemas.microsoft.com/office/drawing/2014/main" id="{0129D06C-1C39-9C36-675B-06C0016C9A79}"/>
                    </a:ext>
                  </a:extLst>
                </p14:cNvPr>
                <p14:cNvContentPartPr/>
                <p14:nvPr/>
              </p14:nvContentPartPr>
              <p14:xfrm>
                <a:off x="2300128" y="3729568"/>
                <a:ext cx="14040" cy="11160"/>
              </p14:xfrm>
            </p:contentPart>
          </mc:Choice>
          <mc:Fallback xmlns="">
            <p:pic>
              <p:nvPicPr>
                <p:cNvPr id="125" name="Ink 124">
                  <a:extLst>
                    <a:ext uri="{FF2B5EF4-FFF2-40B4-BE49-F238E27FC236}">
                      <a16:creationId xmlns:a16="http://schemas.microsoft.com/office/drawing/2014/main" id="{0129D06C-1C39-9C36-675B-06C0016C9A79}"/>
                    </a:ext>
                  </a:extLst>
                </p:cNvPr>
                <p:cNvPicPr/>
                <p:nvPr/>
              </p:nvPicPr>
              <p:blipFill>
                <a:blip r:embed="rId127"/>
                <a:stretch>
                  <a:fillRect/>
                </a:stretch>
              </p:blipFill>
              <p:spPr>
                <a:xfrm>
                  <a:off x="2237128" y="3351568"/>
                  <a:ext cx="139680" cy="76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26" name="Ink 125">
                  <a:extLst>
                    <a:ext uri="{FF2B5EF4-FFF2-40B4-BE49-F238E27FC236}">
                      <a16:creationId xmlns:a16="http://schemas.microsoft.com/office/drawing/2014/main" id="{BCC212E4-68BC-4468-9EC5-D52EC6E1C2EF}"/>
                    </a:ext>
                  </a:extLst>
                </p14:cNvPr>
                <p14:cNvContentPartPr/>
                <p14:nvPr/>
              </p14:nvContentPartPr>
              <p14:xfrm>
                <a:off x="2216968" y="3704008"/>
                <a:ext cx="150120" cy="93600"/>
              </p14:xfrm>
            </p:contentPart>
          </mc:Choice>
          <mc:Fallback xmlns="">
            <p:pic>
              <p:nvPicPr>
                <p:cNvPr id="126" name="Ink 125">
                  <a:extLst>
                    <a:ext uri="{FF2B5EF4-FFF2-40B4-BE49-F238E27FC236}">
                      <a16:creationId xmlns:a16="http://schemas.microsoft.com/office/drawing/2014/main" id="{BCC212E4-68BC-4468-9EC5-D52EC6E1C2EF}"/>
                    </a:ext>
                  </a:extLst>
                </p:cNvPr>
                <p:cNvPicPr/>
                <p:nvPr/>
              </p:nvPicPr>
              <p:blipFill>
                <a:blip r:embed="rId129"/>
                <a:stretch>
                  <a:fillRect/>
                </a:stretch>
              </p:blipFill>
              <p:spPr>
                <a:xfrm>
                  <a:off x="2153968" y="3326368"/>
                  <a:ext cx="275760" cy="84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27" name="Ink 126">
                  <a:extLst>
                    <a:ext uri="{FF2B5EF4-FFF2-40B4-BE49-F238E27FC236}">
                      <a16:creationId xmlns:a16="http://schemas.microsoft.com/office/drawing/2014/main" id="{44896B99-9D36-4D3D-D464-FF40AC30A164}"/>
                    </a:ext>
                  </a:extLst>
                </p14:cNvPr>
                <p14:cNvContentPartPr/>
                <p14:nvPr/>
              </p14:nvContentPartPr>
              <p14:xfrm>
                <a:off x="2308048" y="3688168"/>
                <a:ext cx="61560" cy="69480"/>
              </p14:xfrm>
            </p:contentPart>
          </mc:Choice>
          <mc:Fallback xmlns="">
            <p:pic>
              <p:nvPicPr>
                <p:cNvPr id="127" name="Ink 126">
                  <a:extLst>
                    <a:ext uri="{FF2B5EF4-FFF2-40B4-BE49-F238E27FC236}">
                      <a16:creationId xmlns:a16="http://schemas.microsoft.com/office/drawing/2014/main" id="{44896B99-9D36-4D3D-D464-FF40AC30A164}"/>
                    </a:ext>
                  </a:extLst>
                </p:cNvPr>
                <p:cNvPicPr/>
                <p:nvPr/>
              </p:nvPicPr>
              <p:blipFill>
                <a:blip r:embed="rId131"/>
                <a:stretch>
                  <a:fillRect/>
                </a:stretch>
              </p:blipFill>
              <p:spPr>
                <a:xfrm>
                  <a:off x="2245408" y="3310168"/>
                  <a:ext cx="187200" cy="82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28" name="Ink 127">
                  <a:extLst>
                    <a:ext uri="{FF2B5EF4-FFF2-40B4-BE49-F238E27FC236}">
                      <a16:creationId xmlns:a16="http://schemas.microsoft.com/office/drawing/2014/main" id="{E6169823-4C2C-4DD1-DCED-A64C191E8CB6}"/>
                    </a:ext>
                  </a:extLst>
                </p14:cNvPr>
                <p14:cNvContentPartPr/>
                <p14:nvPr/>
              </p14:nvContentPartPr>
              <p14:xfrm>
                <a:off x="2203648" y="3686008"/>
                <a:ext cx="168120" cy="110160"/>
              </p14:xfrm>
            </p:contentPart>
          </mc:Choice>
          <mc:Fallback xmlns="">
            <p:pic>
              <p:nvPicPr>
                <p:cNvPr id="128" name="Ink 127">
                  <a:extLst>
                    <a:ext uri="{FF2B5EF4-FFF2-40B4-BE49-F238E27FC236}">
                      <a16:creationId xmlns:a16="http://schemas.microsoft.com/office/drawing/2014/main" id="{E6169823-4C2C-4DD1-DCED-A64C191E8CB6}"/>
                    </a:ext>
                  </a:extLst>
                </p:cNvPr>
                <p:cNvPicPr/>
                <p:nvPr/>
              </p:nvPicPr>
              <p:blipFill>
                <a:blip r:embed="rId133"/>
                <a:stretch>
                  <a:fillRect/>
                </a:stretch>
              </p:blipFill>
              <p:spPr>
                <a:xfrm>
                  <a:off x="2140648" y="3308008"/>
                  <a:ext cx="293760" cy="86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29" name="Ink 128">
                  <a:extLst>
                    <a:ext uri="{FF2B5EF4-FFF2-40B4-BE49-F238E27FC236}">
                      <a16:creationId xmlns:a16="http://schemas.microsoft.com/office/drawing/2014/main" id="{D6DE263C-8C28-F6A0-0B67-6599FCF9C53B}"/>
                    </a:ext>
                  </a:extLst>
                </p14:cNvPr>
                <p14:cNvContentPartPr/>
                <p14:nvPr/>
              </p14:nvContentPartPr>
              <p14:xfrm>
                <a:off x="2252608" y="3730288"/>
                <a:ext cx="24480" cy="18720"/>
              </p14:xfrm>
            </p:contentPart>
          </mc:Choice>
          <mc:Fallback xmlns="">
            <p:pic>
              <p:nvPicPr>
                <p:cNvPr id="129" name="Ink 128">
                  <a:extLst>
                    <a:ext uri="{FF2B5EF4-FFF2-40B4-BE49-F238E27FC236}">
                      <a16:creationId xmlns:a16="http://schemas.microsoft.com/office/drawing/2014/main" id="{D6DE263C-8C28-F6A0-0B67-6599FCF9C53B}"/>
                    </a:ext>
                  </a:extLst>
                </p:cNvPr>
                <p:cNvPicPr/>
                <p:nvPr/>
              </p:nvPicPr>
              <p:blipFill>
                <a:blip r:embed="rId135"/>
                <a:stretch>
                  <a:fillRect/>
                </a:stretch>
              </p:blipFill>
              <p:spPr>
                <a:xfrm>
                  <a:off x="2189608" y="3352288"/>
                  <a:ext cx="150120" cy="77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30" name="Ink 129">
                  <a:extLst>
                    <a:ext uri="{FF2B5EF4-FFF2-40B4-BE49-F238E27FC236}">
                      <a16:creationId xmlns:a16="http://schemas.microsoft.com/office/drawing/2014/main" id="{8557DBCB-D90D-61E8-B09A-578A744902B1}"/>
                    </a:ext>
                  </a:extLst>
                </p14:cNvPr>
                <p14:cNvContentPartPr/>
                <p14:nvPr/>
              </p14:nvContentPartPr>
              <p14:xfrm>
                <a:off x="2193928" y="3736408"/>
                <a:ext cx="110160" cy="46080"/>
              </p14:xfrm>
            </p:contentPart>
          </mc:Choice>
          <mc:Fallback xmlns="">
            <p:pic>
              <p:nvPicPr>
                <p:cNvPr id="130" name="Ink 129">
                  <a:extLst>
                    <a:ext uri="{FF2B5EF4-FFF2-40B4-BE49-F238E27FC236}">
                      <a16:creationId xmlns:a16="http://schemas.microsoft.com/office/drawing/2014/main" id="{8557DBCB-D90D-61E8-B09A-578A744902B1}"/>
                    </a:ext>
                  </a:extLst>
                </p:cNvPr>
                <p:cNvPicPr/>
                <p:nvPr/>
              </p:nvPicPr>
              <p:blipFill>
                <a:blip r:embed="rId137"/>
                <a:stretch>
                  <a:fillRect/>
                </a:stretch>
              </p:blipFill>
              <p:spPr>
                <a:xfrm>
                  <a:off x="2131288" y="3358408"/>
                  <a:ext cx="235800" cy="80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31" name="Ink 130">
                  <a:extLst>
                    <a:ext uri="{FF2B5EF4-FFF2-40B4-BE49-F238E27FC236}">
                      <a16:creationId xmlns:a16="http://schemas.microsoft.com/office/drawing/2014/main" id="{BE53026B-5871-54B1-086C-3CFFFAD23C75}"/>
                    </a:ext>
                  </a:extLst>
                </p14:cNvPr>
                <p14:cNvContentPartPr/>
                <p14:nvPr/>
              </p14:nvContentPartPr>
              <p14:xfrm>
                <a:off x="2130208" y="3777808"/>
                <a:ext cx="114480" cy="46440"/>
              </p14:xfrm>
            </p:contentPart>
          </mc:Choice>
          <mc:Fallback xmlns="">
            <p:pic>
              <p:nvPicPr>
                <p:cNvPr id="131" name="Ink 130">
                  <a:extLst>
                    <a:ext uri="{FF2B5EF4-FFF2-40B4-BE49-F238E27FC236}">
                      <a16:creationId xmlns:a16="http://schemas.microsoft.com/office/drawing/2014/main" id="{BE53026B-5871-54B1-086C-3CFFFAD23C75}"/>
                    </a:ext>
                  </a:extLst>
                </p:cNvPr>
                <p:cNvPicPr/>
                <p:nvPr/>
              </p:nvPicPr>
              <p:blipFill>
                <a:blip r:embed="rId139"/>
                <a:stretch>
                  <a:fillRect/>
                </a:stretch>
              </p:blipFill>
              <p:spPr>
                <a:xfrm>
                  <a:off x="2067208" y="3400168"/>
                  <a:ext cx="240120" cy="80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33" name="Ink 132">
                  <a:extLst>
                    <a:ext uri="{FF2B5EF4-FFF2-40B4-BE49-F238E27FC236}">
                      <a16:creationId xmlns:a16="http://schemas.microsoft.com/office/drawing/2014/main" id="{18B05AA1-9570-E4CB-E1AA-04DA347025C3}"/>
                    </a:ext>
                  </a:extLst>
                </p14:cNvPr>
                <p14:cNvContentPartPr/>
                <p14:nvPr/>
              </p14:nvContentPartPr>
              <p14:xfrm>
                <a:off x="1934368" y="3171568"/>
                <a:ext cx="1440" cy="1800"/>
              </p14:xfrm>
            </p:contentPart>
          </mc:Choice>
          <mc:Fallback xmlns="">
            <p:pic>
              <p:nvPicPr>
                <p:cNvPr id="133" name="Ink 132">
                  <a:extLst>
                    <a:ext uri="{FF2B5EF4-FFF2-40B4-BE49-F238E27FC236}">
                      <a16:creationId xmlns:a16="http://schemas.microsoft.com/office/drawing/2014/main" id="{18B05AA1-9570-E4CB-E1AA-04DA347025C3}"/>
                    </a:ext>
                  </a:extLst>
                </p:cNvPr>
                <p:cNvPicPr/>
                <p:nvPr/>
              </p:nvPicPr>
              <p:blipFill>
                <a:blip r:embed="rId111"/>
                <a:stretch>
                  <a:fillRect/>
                </a:stretch>
              </p:blipFill>
              <p:spPr>
                <a:xfrm>
                  <a:off x="1871368" y="27935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34" name="Ink 133">
                  <a:extLst>
                    <a:ext uri="{FF2B5EF4-FFF2-40B4-BE49-F238E27FC236}">
                      <a16:creationId xmlns:a16="http://schemas.microsoft.com/office/drawing/2014/main" id="{C06E723D-4022-C539-9D22-E3B920A928E2}"/>
                    </a:ext>
                  </a:extLst>
                </p14:cNvPr>
                <p14:cNvContentPartPr/>
                <p14:nvPr/>
              </p14:nvContentPartPr>
              <p14:xfrm>
                <a:off x="1793968" y="3173008"/>
                <a:ext cx="132480" cy="120240"/>
              </p14:xfrm>
            </p:contentPart>
          </mc:Choice>
          <mc:Fallback xmlns="">
            <p:pic>
              <p:nvPicPr>
                <p:cNvPr id="134" name="Ink 133">
                  <a:extLst>
                    <a:ext uri="{FF2B5EF4-FFF2-40B4-BE49-F238E27FC236}">
                      <a16:creationId xmlns:a16="http://schemas.microsoft.com/office/drawing/2014/main" id="{C06E723D-4022-C539-9D22-E3B920A928E2}"/>
                    </a:ext>
                  </a:extLst>
                </p:cNvPr>
                <p:cNvPicPr/>
                <p:nvPr/>
              </p:nvPicPr>
              <p:blipFill>
                <a:blip r:embed="rId142"/>
                <a:stretch>
                  <a:fillRect/>
                </a:stretch>
              </p:blipFill>
              <p:spPr>
                <a:xfrm>
                  <a:off x="1731328" y="2795008"/>
                  <a:ext cx="258120" cy="87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35" name="Ink 134">
                  <a:extLst>
                    <a:ext uri="{FF2B5EF4-FFF2-40B4-BE49-F238E27FC236}">
                      <a16:creationId xmlns:a16="http://schemas.microsoft.com/office/drawing/2014/main" id="{293D9CAF-C8C2-1A52-B1AE-F478A9388D71}"/>
                    </a:ext>
                  </a:extLst>
                </p14:cNvPr>
                <p14:cNvContentPartPr/>
                <p14:nvPr/>
              </p14:nvContentPartPr>
              <p14:xfrm>
                <a:off x="1725208" y="3178048"/>
                <a:ext cx="246240" cy="186120"/>
              </p14:xfrm>
            </p:contentPart>
          </mc:Choice>
          <mc:Fallback xmlns="">
            <p:pic>
              <p:nvPicPr>
                <p:cNvPr id="135" name="Ink 134">
                  <a:extLst>
                    <a:ext uri="{FF2B5EF4-FFF2-40B4-BE49-F238E27FC236}">
                      <a16:creationId xmlns:a16="http://schemas.microsoft.com/office/drawing/2014/main" id="{293D9CAF-C8C2-1A52-B1AE-F478A9388D71}"/>
                    </a:ext>
                  </a:extLst>
                </p:cNvPr>
                <p:cNvPicPr/>
                <p:nvPr/>
              </p:nvPicPr>
              <p:blipFill>
                <a:blip r:embed="rId144"/>
                <a:stretch>
                  <a:fillRect/>
                </a:stretch>
              </p:blipFill>
              <p:spPr>
                <a:xfrm>
                  <a:off x="1662208" y="2800408"/>
                  <a:ext cx="371880" cy="94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36" name="Ink 135">
                  <a:extLst>
                    <a:ext uri="{FF2B5EF4-FFF2-40B4-BE49-F238E27FC236}">
                      <a16:creationId xmlns:a16="http://schemas.microsoft.com/office/drawing/2014/main" id="{B406151E-8A53-6B01-E6B1-DC3BFD277E22}"/>
                    </a:ext>
                  </a:extLst>
                </p14:cNvPr>
                <p14:cNvContentPartPr/>
                <p14:nvPr/>
              </p14:nvContentPartPr>
              <p14:xfrm>
                <a:off x="1765888" y="3162568"/>
                <a:ext cx="199080" cy="278640"/>
              </p14:xfrm>
            </p:contentPart>
          </mc:Choice>
          <mc:Fallback xmlns="">
            <p:pic>
              <p:nvPicPr>
                <p:cNvPr id="136" name="Ink 135">
                  <a:extLst>
                    <a:ext uri="{FF2B5EF4-FFF2-40B4-BE49-F238E27FC236}">
                      <a16:creationId xmlns:a16="http://schemas.microsoft.com/office/drawing/2014/main" id="{B406151E-8A53-6B01-E6B1-DC3BFD277E22}"/>
                    </a:ext>
                  </a:extLst>
                </p:cNvPr>
                <p:cNvPicPr/>
                <p:nvPr/>
              </p:nvPicPr>
              <p:blipFill>
                <a:blip r:embed="rId146"/>
                <a:stretch>
                  <a:fillRect/>
                </a:stretch>
              </p:blipFill>
              <p:spPr>
                <a:xfrm>
                  <a:off x="1703248" y="2784928"/>
                  <a:ext cx="324720" cy="10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37" name="Ink 136">
                  <a:extLst>
                    <a:ext uri="{FF2B5EF4-FFF2-40B4-BE49-F238E27FC236}">
                      <a16:creationId xmlns:a16="http://schemas.microsoft.com/office/drawing/2014/main" id="{229807F4-72E1-CC6F-2CDE-4748568F9C48}"/>
                    </a:ext>
                  </a:extLst>
                </p14:cNvPr>
                <p14:cNvContentPartPr/>
                <p14:nvPr/>
              </p14:nvContentPartPr>
              <p14:xfrm>
                <a:off x="1737088" y="3225208"/>
                <a:ext cx="151560" cy="264240"/>
              </p14:xfrm>
            </p:contentPart>
          </mc:Choice>
          <mc:Fallback xmlns="">
            <p:pic>
              <p:nvPicPr>
                <p:cNvPr id="137" name="Ink 136">
                  <a:extLst>
                    <a:ext uri="{FF2B5EF4-FFF2-40B4-BE49-F238E27FC236}">
                      <a16:creationId xmlns:a16="http://schemas.microsoft.com/office/drawing/2014/main" id="{229807F4-72E1-CC6F-2CDE-4748568F9C48}"/>
                    </a:ext>
                  </a:extLst>
                </p:cNvPr>
                <p:cNvPicPr/>
                <p:nvPr/>
              </p:nvPicPr>
              <p:blipFill>
                <a:blip r:embed="rId148"/>
                <a:stretch>
                  <a:fillRect/>
                </a:stretch>
              </p:blipFill>
              <p:spPr>
                <a:xfrm>
                  <a:off x="1674088" y="2847568"/>
                  <a:ext cx="27720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38" name="Ink 137">
                  <a:extLst>
                    <a:ext uri="{FF2B5EF4-FFF2-40B4-BE49-F238E27FC236}">
                      <a16:creationId xmlns:a16="http://schemas.microsoft.com/office/drawing/2014/main" id="{C09524D5-AE37-D212-2342-D93ED1C3A1B2}"/>
                    </a:ext>
                  </a:extLst>
                </p14:cNvPr>
                <p14:cNvContentPartPr/>
                <p14:nvPr/>
              </p14:nvContentPartPr>
              <p14:xfrm>
                <a:off x="1683448" y="3362008"/>
                <a:ext cx="79200" cy="213120"/>
              </p14:xfrm>
            </p:contentPart>
          </mc:Choice>
          <mc:Fallback xmlns="">
            <p:pic>
              <p:nvPicPr>
                <p:cNvPr id="138" name="Ink 137">
                  <a:extLst>
                    <a:ext uri="{FF2B5EF4-FFF2-40B4-BE49-F238E27FC236}">
                      <a16:creationId xmlns:a16="http://schemas.microsoft.com/office/drawing/2014/main" id="{C09524D5-AE37-D212-2342-D93ED1C3A1B2}"/>
                    </a:ext>
                  </a:extLst>
                </p:cNvPr>
                <p:cNvPicPr/>
                <p:nvPr/>
              </p:nvPicPr>
              <p:blipFill>
                <a:blip r:embed="rId150"/>
                <a:stretch>
                  <a:fillRect/>
                </a:stretch>
              </p:blipFill>
              <p:spPr>
                <a:xfrm>
                  <a:off x="1620448" y="2984008"/>
                  <a:ext cx="204840" cy="9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40" name="Ink 139">
                  <a:extLst>
                    <a:ext uri="{FF2B5EF4-FFF2-40B4-BE49-F238E27FC236}">
                      <a16:creationId xmlns:a16="http://schemas.microsoft.com/office/drawing/2014/main" id="{E8EA41C0-24A6-A96C-C472-E641F9B3C7FD}"/>
                    </a:ext>
                  </a:extLst>
                </p14:cNvPr>
                <p14:cNvContentPartPr/>
                <p14:nvPr/>
              </p14:nvContentPartPr>
              <p14:xfrm>
                <a:off x="2021128" y="3812368"/>
                <a:ext cx="194760" cy="23040"/>
              </p14:xfrm>
            </p:contentPart>
          </mc:Choice>
          <mc:Fallback xmlns="">
            <p:pic>
              <p:nvPicPr>
                <p:cNvPr id="140" name="Ink 139">
                  <a:extLst>
                    <a:ext uri="{FF2B5EF4-FFF2-40B4-BE49-F238E27FC236}">
                      <a16:creationId xmlns:a16="http://schemas.microsoft.com/office/drawing/2014/main" id="{E8EA41C0-24A6-A96C-C472-E641F9B3C7FD}"/>
                    </a:ext>
                  </a:extLst>
                </p:cNvPr>
                <p:cNvPicPr/>
                <p:nvPr/>
              </p:nvPicPr>
              <p:blipFill>
                <a:blip r:embed="rId152"/>
                <a:stretch>
                  <a:fillRect/>
                </a:stretch>
              </p:blipFill>
              <p:spPr>
                <a:xfrm>
                  <a:off x="1958128" y="3434368"/>
                  <a:ext cx="320400" cy="77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41" name="Ink 140">
                  <a:extLst>
                    <a:ext uri="{FF2B5EF4-FFF2-40B4-BE49-F238E27FC236}">
                      <a16:creationId xmlns:a16="http://schemas.microsoft.com/office/drawing/2014/main" id="{E8871DA1-FD21-ADCF-3435-57471D375B4E}"/>
                    </a:ext>
                  </a:extLst>
                </p14:cNvPr>
                <p14:cNvContentPartPr/>
                <p14:nvPr/>
              </p14:nvContentPartPr>
              <p14:xfrm>
                <a:off x="2070808" y="3786808"/>
                <a:ext cx="205200" cy="18000"/>
              </p14:xfrm>
            </p:contentPart>
          </mc:Choice>
          <mc:Fallback xmlns="">
            <p:pic>
              <p:nvPicPr>
                <p:cNvPr id="141" name="Ink 140">
                  <a:extLst>
                    <a:ext uri="{FF2B5EF4-FFF2-40B4-BE49-F238E27FC236}">
                      <a16:creationId xmlns:a16="http://schemas.microsoft.com/office/drawing/2014/main" id="{E8871DA1-FD21-ADCF-3435-57471D375B4E}"/>
                    </a:ext>
                  </a:extLst>
                </p:cNvPr>
                <p:cNvPicPr/>
                <p:nvPr/>
              </p:nvPicPr>
              <p:blipFill>
                <a:blip r:embed="rId154"/>
                <a:stretch>
                  <a:fillRect/>
                </a:stretch>
              </p:blipFill>
              <p:spPr>
                <a:xfrm>
                  <a:off x="2007808" y="3409168"/>
                  <a:ext cx="33084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42" name="Ink 141">
                  <a:extLst>
                    <a:ext uri="{FF2B5EF4-FFF2-40B4-BE49-F238E27FC236}">
                      <a16:creationId xmlns:a16="http://schemas.microsoft.com/office/drawing/2014/main" id="{78EDB43D-F913-7FC1-7FB2-F5AD9F663829}"/>
                    </a:ext>
                  </a:extLst>
                </p14:cNvPr>
                <p14:cNvContentPartPr/>
                <p14:nvPr/>
              </p14:nvContentPartPr>
              <p14:xfrm>
                <a:off x="2143168" y="3754408"/>
                <a:ext cx="187920" cy="43200"/>
              </p14:xfrm>
            </p:contentPart>
          </mc:Choice>
          <mc:Fallback xmlns="">
            <p:pic>
              <p:nvPicPr>
                <p:cNvPr id="142" name="Ink 141">
                  <a:extLst>
                    <a:ext uri="{FF2B5EF4-FFF2-40B4-BE49-F238E27FC236}">
                      <a16:creationId xmlns:a16="http://schemas.microsoft.com/office/drawing/2014/main" id="{78EDB43D-F913-7FC1-7FB2-F5AD9F663829}"/>
                    </a:ext>
                  </a:extLst>
                </p:cNvPr>
                <p:cNvPicPr/>
                <p:nvPr/>
              </p:nvPicPr>
              <p:blipFill>
                <a:blip r:embed="rId156"/>
                <a:stretch>
                  <a:fillRect/>
                </a:stretch>
              </p:blipFill>
              <p:spPr>
                <a:xfrm>
                  <a:off x="2080168" y="3376408"/>
                  <a:ext cx="313560" cy="79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44" name="Ink 143">
                  <a:extLst>
                    <a:ext uri="{FF2B5EF4-FFF2-40B4-BE49-F238E27FC236}">
                      <a16:creationId xmlns:a16="http://schemas.microsoft.com/office/drawing/2014/main" id="{23BA3AEF-9F39-5369-8184-C5CEF63A8AF9}"/>
                    </a:ext>
                  </a:extLst>
                </p14:cNvPr>
                <p14:cNvContentPartPr/>
                <p14:nvPr/>
              </p14:nvContentPartPr>
              <p14:xfrm>
                <a:off x="2174488" y="3745048"/>
                <a:ext cx="157680" cy="52200"/>
              </p14:xfrm>
            </p:contentPart>
          </mc:Choice>
          <mc:Fallback xmlns="">
            <p:pic>
              <p:nvPicPr>
                <p:cNvPr id="144" name="Ink 143">
                  <a:extLst>
                    <a:ext uri="{FF2B5EF4-FFF2-40B4-BE49-F238E27FC236}">
                      <a16:creationId xmlns:a16="http://schemas.microsoft.com/office/drawing/2014/main" id="{23BA3AEF-9F39-5369-8184-C5CEF63A8AF9}"/>
                    </a:ext>
                  </a:extLst>
                </p:cNvPr>
                <p:cNvPicPr/>
                <p:nvPr/>
              </p:nvPicPr>
              <p:blipFill>
                <a:blip r:embed="rId158"/>
                <a:stretch>
                  <a:fillRect/>
                </a:stretch>
              </p:blipFill>
              <p:spPr>
                <a:xfrm>
                  <a:off x="2111848" y="3367408"/>
                  <a:ext cx="283320" cy="80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45" name="Ink 144">
                  <a:extLst>
                    <a:ext uri="{FF2B5EF4-FFF2-40B4-BE49-F238E27FC236}">
                      <a16:creationId xmlns:a16="http://schemas.microsoft.com/office/drawing/2014/main" id="{19960ED0-C941-025C-FD7F-29BCF63373EC}"/>
                    </a:ext>
                  </a:extLst>
                </p14:cNvPr>
                <p14:cNvContentPartPr/>
                <p14:nvPr/>
              </p14:nvContentPartPr>
              <p14:xfrm>
                <a:off x="2078008" y="3809128"/>
                <a:ext cx="3240" cy="1080"/>
              </p14:xfrm>
            </p:contentPart>
          </mc:Choice>
          <mc:Fallback xmlns="">
            <p:pic>
              <p:nvPicPr>
                <p:cNvPr id="145" name="Ink 144">
                  <a:extLst>
                    <a:ext uri="{FF2B5EF4-FFF2-40B4-BE49-F238E27FC236}">
                      <a16:creationId xmlns:a16="http://schemas.microsoft.com/office/drawing/2014/main" id="{19960ED0-C941-025C-FD7F-29BCF63373EC}"/>
                    </a:ext>
                  </a:extLst>
                </p:cNvPr>
                <p:cNvPicPr/>
                <p:nvPr/>
              </p:nvPicPr>
              <p:blipFill>
                <a:blip r:embed="rId111"/>
                <a:stretch>
                  <a:fillRect/>
                </a:stretch>
              </p:blipFill>
              <p:spPr>
                <a:xfrm>
                  <a:off x="2015008" y="34311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46" name="Ink 145">
                  <a:extLst>
                    <a:ext uri="{FF2B5EF4-FFF2-40B4-BE49-F238E27FC236}">
                      <a16:creationId xmlns:a16="http://schemas.microsoft.com/office/drawing/2014/main" id="{FBC775C1-AF63-9070-E8AF-44DFE6D4934B}"/>
                    </a:ext>
                  </a:extLst>
                </p14:cNvPr>
                <p14:cNvContentPartPr/>
                <p14:nvPr/>
              </p14:nvContentPartPr>
              <p14:xfrm>
                <a:off x="2115088" y="3772048"/>
                <a:ext cx="158040" cy="38160"/>
              </p14:xfrm>
            </p:contentPart>
          </mc:Choice>
          <mc:Fallback xmlns="">
            <p:pic>
              <p:nvPicPr>
                <p:cNvPr id="146" name="Ink 145">
                  <a:extLst>
                    <a:ext uri="{FF2B5EF4-FFF2-40B4-BE49-F238E27FC236}">
                      <a16:creationId xmlns:a16="http://schemas.microsoft.com/office/drawing/2014/main" id="{FBC775C1-AF63-9070-E8AF-44DFE6D4934B}"/>
                    </a:ext>
                  </a:extLst>
                </p:cNvPr>
                <p:cNvPicPr/>
                <p:nvPr/>
              </p:nvPicPr>
              <p:blipFill>
                <a:blip r:embed="rId161"/>
                <a:stretch>
                  <a:fillRect/>
                </a:stretch>
              </p:blipFill>
              <p:spPr>
                <a:xfrm>
                  <a:off x="2052448" y="3394408"/>
                  <a:ext cx="28368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48" name="Ink 147">
                <a:extLst>
                  <a:ext uri="{FF2B5EF4-FFF2-40B4-BE49-F238E27FC236}">
                    <a16:creationId xmlns:a16="http://schemas.microsoft.com/office/drawing/2014/main" id="{8756D689-71BE-979A-8E07-8E6442CC5FA1}"/>
                  </a:ext>
                </a:extLst>
              </p14:cNvPr>
              <p14:cNvContentPartPr/>
              <p14:nvPr/>
            </p14:nvContentPartPr>
            <p14:xfrm>
              <a:off x="4440688" y="3214408"/>
              <a:ext cx="624960" cy="590040"/>
            </p14:xfrm>
          </p:contentPart>
        </mc:Choice>
        <mc:Fallback xmlns="">
          <p:pic>
            <p:nvPicPr>
              <p:cNvPr id="148" name="Ink 147">
                <a:extLst>
                  <a:ext uri="{FF2B5EF4-FFF2-40B4-BE49-F238E27FC236}">
                    <a16:creationId xmlns:a16="http://schemas.microsoft.com/office/drawing/2014/main" id="{8756D689-71BE-979A-8E07-8E6442CC5FA1}"/>
                  </a:ext>
                </a:extLst>
              </p:cNvPr>
              <p:cNvPicPr/>
              <p:nvPr/>
            </p:nvPicPr>
            <p:blipFill>
              <a:blip r:embed="rId163"/>
              <a:stretch>
                <a:fillRect/>
              </a:stretch>
            </p:blipFill>
            <p:spPr>
              <a:xfrm>
                <a:off x="4378048" y="3151768"/>
                <a:ext cx="750600" cy="715680"/>
              </a:xfrm>
              <a:prstGeom prst="rect">
                <a:avLst/>
              </a:prstGeom>
            </p:spPr>
          </p:pic>
        </mc:Fallback>
      </mc:AlternateContent>
      <p:grpSp>
        <p:nvGrpSpPr>
          <p:cNvPr id="155" name="Group 154">
            <a:extLst>
              <a:ext uri="{FF2B5EF4-FFF2-40B4-BE49-F238E27FC236}">
                <a16:creationId xmlns:a16="http://schemas.microsoft.com/office/drawing/2014/main" id="{4CADE6C2-B128-989F-20A2-D909D81DE079}"/>
              </a:ext>
            </a:extLst>
          </p:cNvPr>
          <p:cNvGrpSpPr/>
          <p:nvPr/>
        </p:nvGrpSpPr>
        <p:grpSpPr>
          <a:xfrm>
            <a:off x="4489288" y="3795448"/>
            <a:ext cx="491040" cy="267480"/>
            <a:chOff x="4489288" y="3795448"/>
            <a:chExt cx="491040" cy="267480"/>
          </a:xfrm>
        </p:grpSpPr>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84DE15BE-1BBC-460A-45C2-F227FF853101}"/>
                    </a:ext>
                  </a:extLst>
                </p14:cNvPr>
                <p14:cNvContentPartPr/>
                <p14:nvPr/>
              </p14:nvContentPartPr>
              <p14:xfrm>
                <a:off x="4543288" y="3856648"/>
                <a:ext cx="1080" cy="20880"/>
              </p14:xfrm>
            </p:contentPart>
          </mc:Choice>
          <mc:Fallback xmlns="">
            <p:pic>
              <p:nvPicPr>
                <p:cNvPr id="150" name="Ink 149">
                  <a:extLst>
                    <a:ext uri="{FF2B5EF4-FFF2-40B4-BE49-F238E27FC236}">
                      <a16:creationId xmlns:a16="http://schemas.microsoft.com/office/drawing/2014/main" id="{84DE15BE-1BBC-460A-45C2-F227FF853101}"/>
                    </a:ext>
                  </a:extLst>
                </p:cNvPr>
                <p:cNvPicPr/>
                <p:nvPr/>
              </p:nvPicPr>
              <p:blipFill>
                <a:blip r:embed="rId165"/>
                <a:stretch>
                  <a:fillRect/>
                </a:stretch>
              </p:blipFill>
              <p:spPr>
                <a:xfrm>
                  <a:off x="4525288" y="3838648"/>
                  <a:ext cx="36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87CC3732-81B3-B1F9-6532-08575DB8FA84}"/>
                    </a:ext>
                  </a:extLst>
                </p14:cNvPr>
                <p14:cNvContentPartPr/>
                <p14:nvPr/>
              </p14:nvContentPartPr>
              <p14:xfrm>
                <a:off x="4547608" y="3825328"/>
                <a:ext cx="1800" cy="3960"/>
              </p14:xfrm>
            </p:contentPart>
          </mc:Choice>
          <mc:Fallback xmlns="">
            <p:pic>
              <p:nvPicPr>
                <p:cNvPr id="151" name="Ink 150">
                  <a:extLst>
                    <a:ext uri="{FF2B5EF4-FFF2-40B4-BE49-F238E27FC236}">
                      <a16:creationId xmlns:a16="http://schemas.microsoft.com/office/drawing/2014/main" id="{87CC3732-81B3-B1F9-6532-08575DB8FA84}"/>
                    </a:ext>
                  </a:extLst>
                </p:cNvPr>
                <p:cNvPicPr/>
                <p:nvPr/>
              </p:nvPicPr>
              <p:blipFill>
                <a:blip r:embed="rId167"/>
                <a:stretch>
                  <a:fillRect/>
                </a:stretch>
              </p:blipFill>
              <p:spPr>
                <a:xfrm>
                  <a:off x="4529608" y="3807688"/>
                  <a:ext cx="37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858D2910-04D6-82EE-8211-F9D743808924}"/>
                    </a:ext>
                  </a:extLst>
                </p14:cNvPr>
                <p14:cNvContentPartPr/>
                <p14:nvPr/>
              </p14:nvContentPartPr>
              <p14:xfrm>
                <a:off x="4489288" y="3804808"/>
                <a:ext cx="71640" cy="258120"/>
              </p14:xfrm>
            </p:contentPart>
          </mc:Choice>
          <mc:Fallback xmlns="">
            <p:pic>
              <p:nvPicPr>
                <p:cNvPr id="152" name="Ink 151">
                  <a:extLst>
                    <a:ext uri="{FF2B5EF4-FFF2-40B4-BE49-F238E27FC236}">
                      <a16:creationId xmlns:a16="http://schemas.microsoft.com/office/drawing/2014/main" id="{858D2910-04D6-82EE-8211-F9D743808924}"/>
                    </a:ext>
                  </a:extLst>
                </p:cNvPr>
                <p:cNvPicPr/>
                <p:nvPr/>
              </p:nvPicPr>
              <p:blipFill>
                <a:blip r:embed="rId169"/>
                <a:stretch>
                  <a:fillRect/>
                </a:stretch>
              </p:blipFill>
              <p:spPr>
                <a:xfrm>
                  <a:off x="4471648" y="3787168"/>
                  <a:ext cx="1072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4" name="Ink 153">
                  <a:extLst>
                    <a:ext uri="{FF2B5EF4-FFF2-40B4-BE49-F238E27FC236}">
                      <a16:creationId xmlns:a16="http://schemas.microsoft.com/office/drawing/2014/main" id="{5C8D7BAC-85DB-EB5B-D439-5F40824A0A19}"/>
                    </a:ext>
                  </a:extLst>
                </p14:cNvPr>
                <p14:cNvContentPartPr/>
                <p14:nvPr/>
              </p14:nvContentPartPr>
              <p14:xfrm>
                <a:off x="4933888" y="3795448"/>
                <a:ext cx="46440" cy="241200"/>
              </p14:xfrm>
            </p:contentPart>
          </mc:Choice>
          <mc:Fallback xmlns="">
            <p:pic>
              <p:nvPicPr>
                <p:cNvPr id="154" name="Ink 153">
                  <a:extLst>
                    <a:ext uri="{FF2B5EF4-FFF2-40B4-BE49-F238E27FC236}">
                      <a16:creationId xmlns:a16="http://schemas.microsoft.com/office/drawing/2014/main" id="{5C8D7BAC-85DB-EB5B-D439-5F40824A0A19}"/>
                    </a:ext>
                  </a:extLst>
                </p:cNvPr>
                <p:cNvPicPr/>
                <p:nvPr/>
              </p:nvPicPr>
              <p:blipFill>
                <a:blip r:embed="rId171"/>
                <a:stretch>
                  <a:fillRect/>
                </a:stretch>
              </p:blipFill>
              <p:spPr>
                <a:xfrm>
                  <a:off x="4915888" y="3777808"/>
                  <a:ext cx="82080" cy="27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56" name="Ink 155">
                <a:extLst>
                  <a:ext uri="{FF2B5EF4-FFF2-40B4-BE49-F238E27FC236}">
                    <a16:creationId xmlns:a16="http://schemas.microsoft.com/office/drawing/2014/main" id="{E763F372-0AF3-331D-3301-109D6C8F3D53}"/>
                  </a:ext>
                </a:extLst>
              </p14:cNvPr>
              <p14:cNvContentPartPr/>
              <p14:nvPr/>
            </p14:nvContentPartPr>
            <p14:xfrm>
              <a:off x="5136208" y="3437248"/>
              <a:ext cx="153000" cy="44280"/>
            </p14:xfrm>
          </p:contentPart>
        </mc:Choice>
        <mc:Fallback xmlns="">
          <p:pic>
            <p:nvPicPr>
              <p:cNvPr id="156" name="Ink 155">
                <a:extLst>
                  <a:ext uri="{FF2B5EF4-FFF2-40B4-BE49-F238E27FC236}">
                    <a16:creationId xmlns:a16="http://schemas.microsoft.com/office/drawing/2014/main" id="{E763F372-0AF3-331D-3301-109D6C8F3D53}"/>
                  </a:ext>
                </a:extLst>
              </p:cNvPr>
              <p:cNvPicPr/>
              <p:nvPr/>
            </p:nvPicPr>
            <p:blipFill>
              <a:blip r:embed="rId173"/>
              <a:stretch>
                <a:fillRect/>
              </a:stretch>
            </p:blipFill>
            <p:spPr>
              <a:xfrm>
                <a:off x="5118568" y="3419608"/>
                <a:ext cx="188640" cy="79920"/>
              </a:xfrm>
              <a:prstGeom prst="rect">
                <a:avLst/>
              </a:prstGeom>
            </p:spPr>
          </p:pic>
        </mc:Fallback>
      </mc:AlternateContent>
      <p:grpSp>
        <p:nvGrpSpPr>
          <p:cNvPr id="159" name="Group 158">
            <a:extLst>
              <a:ext uri="{FF2B5EF4-FFF2-40B4-BE49-F238E27FC236}">
                <a16:creationId xmlns:a16="http://schemas.microsoft.com/office/drawing/2014/main" id="{7E355692-6714-C0A2-AA9A-A0AAB1CE0420}"/>
              </a:ext>
            </a:extLst>
          </p:cNvPr>
          <p:cNvGrpSpPr/>
          <p:nvPr/>
        </p:nvGrpSpPr>
        <p:grpSpPr>
          <a:xfrm>
            <a:off x="5289208" y="3295048"/>
            <a:ext cx="72360" cy="213480"/>
            <a:chOff x="5289208" y="3295048"/>
            <a:chExt cx="72360" cy="213480"/>
          </a:xfrm>
        </p:grpSpPr>
        <mc:AlternateContent xmlns:mc="http://schemas.openxmlformats.org/markup-compatibility/2006" xmlns:p14="http://schemas.microsoft.com/office/powerpoint/2010/main">
          <mc:Choice Requires="p14">
            <p:contentPart p14:bwMode="auto" r:id="rId174">
              <p14:nvContentPartPr>
                <p14:cNvPr id="157" name="Ink 156">
                  <a:extLst>
                    <a:ext uri="{FF2B5EF4-FFF2-40B4-BE49-F238E27FC236}">
                      <a16:creationId xmlns:a16="http://schemas.microsoft.com/office/drawing/2014/main" id="{70205CD2-3241-CDF6-6D5F-224549CB6E40}"/>
                    </a:ext>
                  </a:extLst>
                </p14:cNvPr>
                <p14:cNvContentPartPr/>
                <p14:nvPr/>
              </p14:nvContentPartPr>
              <p14:xfrm>
                <a:off x="5289208" y="3395848"/>
                <a:ext cx="72360" cy="112680"/>
              </p14:xfrm>
            </p:contentPart>
          </mc:Choice>
          <mc:Fallback xmlns="">
            <p:pic>
              <p:nvPicPr>
                <p:cNvPr id="157" name="Ink 156">
                  <a:extLst>
                    <a:ext uri="{FF2B5EF4-FFF2-40B4-BE49-F238E27FC236}">
                      <a16:creationId xmlns:a16="http://schemas.microsoft.com/office/drawing/2014/main" id="{70205CD2-3241-CDF6-6D5F-224549CB6E40}"/>
                    </a:ext>
                  </a:extLst>
                </p:cNvPr>
                <p:cNvPicPr/>
                <p:nvPr/>
              </p:nvPicPr>
              <p:blipFill>
                <a:blip r:embed="rId175"/>
                <a:stretch>
                  <a:fillRect/>
                </a:stretch>
              </p:blipFill>
              <p:spPr>
                <a:xfrm>
                  <a:off x="5271208" y="3377848"/>
                  <a:ext cx="108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Ink 157">
                  <a:extLst>
                    <a:ext uri="{FF2B5EF4-FFF2-40B4-BE49-F238E27FC236}">
                      <a16:creationId xmlns:a16="http://schemas.microsoft.com/office/drawing/2014/main" id="{8B9E6413-2A22-1C0D-C815-09250A9E75CC}"/>
                    </a:ext>
                  </a:extLst>
                </p14:cNvPr>
                <p14:cNvContentPartPr/>
                <p14:nvPr/>
              </p14:nvContentPartPr>
              <p14:xfrm>
                <a:off x="5292808" y="3295048"/>
                <a:ext cx="42840" cy="155880"/>
              </p14:xfrm>
            </p:contentPart>
          </mc:Choice>
          <mc:Fallback xmlns="">
            <p:pic>
              <p:nvPicPr>
                <p:cNvPr id="158" name="Ink 157">
                  <a:extLst>
                    <a:ext uri="{FF2B5EF4-FFF2-40B4-BE49-F238E27FC236}">
                      <a16:creationId xmlns:a16="http://schemas.microsoft.com/office/drawing/2014/main" id="{8B9E6413-2A22-1C0D-C815-09250A9E75CC}"/>
                    </a:ext>
                  </a:extLst>
                </p:cNvPr>
                <p:cNvPicPr/>
                <p:nvPr/>
              </p:nvPicPr>
              <p:blipFill>
                <a:blip r:embed="rId177"/>
                <a:stretch>
                  <a:fillRect/>
                </a:stretch>
              </p:blipFill>
              <p:spPr>
                <a:xfrm>
                  <a:off x="5274808" y="3277048"/>
                  <a:ext cx="7848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60" name="Ink 159">
                <a:extLst>
                  <a:ext uri="{FF2B5EF4-FFF2-40B4-BE49-F238E27FC236}">
                    <a16:creationId xmlns:a16="http://schemas.microsoft.com/office/drawing/2014/main" id="{6DDDC715-4C46-01B2-F35F-3B4E0EDF46BB}"/>
                  </a:ext>
                </a:extLst>
              </p14:cNvPr>
              <p14:cNvContentPartPr/>
              <p14:nvPr/>
            </p14:nvContentPartPr>
            <p14:xfrm>
              <a:off x="4216768" y="3527248"/>
              <a:ext cx="149400" cy="57240"/>
            </p14:xfrm>
          </p:contentPart>
        </mc:Choice>
        <mc:Fallback xmlns="">
          <p:pic>
            <p:nvPicPr>
              <p:cNvPr id="160" name="Ink 159">
                <a:extLst>
                  <a:ext uri="{FF2B5EF4-FFF2-40B4-BE49-F238E27FC236}">
                    <a16:creationId xmlns:a16="http://schemas.microsoft.com/office/drawing/2014/main" id="{6DDDC715-4C46-01B2-F35F-3B4E0EDF46BB}"/>
                  </a:ext>
                </a:extLst>
              </p:cNvPr>
              <p:cNvPicPr/>
              <p:nvPr/>
            </p:nvPicPr>
            <p:blipFill>
              <a:blip r:embed="rId179"/>
              <a:stretch>
                <a:fillRect/>
              </a:stretch>
            </p:blipFill>
            <p:spPr>
              <a:xfrm>
                <a:off x="4199128" y="3509248"/>
                <a:ext cx="185040" cy="92880"/>
              </a:xfrm>
              <a:prstGeom prst="rect">
                <a:avLst/>
              </a:prstGeom>
            </p:spPr>
          </p:pic>
        </mc:Fallback>
      </mc:AlternateContent>
      <p:grpSp>
        <p:nvGrpSpPr>
          <p:cNvPr id="167" name="Group 166">
            <a:extLst>
              <a:ext uri="{FF2B5EF4-FFF2-40B4-BE49-F238E27FC236}">
                <a16:creationId xmlns:a16="http://schemas.microsoft.com/office/drawing/2014/main" id="{2B5E55E8-CE37-40C6-8A49-E7C09F97E109}"/>
              </a:ext>
            </a:extLst>
          </p:cNvPr>
          <p:cNvGrpSpPr/>
          <p:nvPr/>
        </p:nvGrpSpPr>
        <p:grpSpPr>
          <a:xfrm>
            <a:off x="4140088" y="3428248"/>
            <a:ext cx="90000" cy="201600"/>
            <a:chOff x="4140088" y="3428248"/>
            <a:chExt cx="90000" cy="201600"/>
          </a:xfrm>
        </p:grpSpPr>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5D6CAB09-B17D-F951-CB36-F292B194E2EC}"/>
                    </a:ext>
                  </a:extLst>
                </p14:cNvPr>
                <p14:cNvContentPartPr/>
                <p14:nvPr/>
              </p14:nvContentPartPr>
              <p14:xfrm>
                <a:off x="4140088" y="3504208"/>
                <a:ext cx="79560" cy="125640"/>
              </p14:xfrm>
            </p:contentPart>
          </mc:Choice>
          <mc:Fallback xmlns="">
            <p:pic>
              <p:nvPicPr>
                <p:cNvPr id="165" name="Ink 164">
                  <a:extLst>
                    <a:ext uri="{FF2B5EF4-FFF2-40B4-BE49-F238E27FC236}">
                      <a16:creationId xmlns:a16="http://schemas.microsoft.com/office/drawing/2014/main" id="{5D6CAB09-B17D-F951-CB36-F292B194E2EC}"/>
                    </a:ext>
                  </a:extLst>
                </p:cNvPr>
                <p:cNvPicPr/>
                <p:nvPr/>
              </p:nvPicPr>
              <p:blipFill>
                <a:blip r:embed="rId181"/>
                <a:stretch>
                  <a:fillRect/>
                </a:stretch>
              </p:blipFill>
              <p:spPr>
                <a:xfrm>
                  <a:off x="4122448" y="3486568"/>
                  <a:ext cx="115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03D03DA2-21FC-947E-539D-993D7308ECB4}"/>
                    </a:ext>
                  </a:extLst>
                </p14:cNvPr>
                <p14:cNvContentPartPr/>
                <p14:nvPr/>
              </p14:nvContentPartPr>
              <p14:xfrm>
                <a:off x="4201648" y="3428248"/>
                <a:ext cx="28440" cy="134640"/>
              </p14:xfrm>
            </p:contentPart>
          </mc:Choice>
          <mc:Fallback xmlns="">
            <p:pic>
              <p:nvPicPr>
                <p:cNvPr id="166" name="Ink 165">
                  <a:extLst>
                    <a:ext uri="{FF2B5EF4-FFF2-40B4-BE49-F238E27FC236}">
                      <a16:creationId xmlns:a16="http://schemas.microsoft.com/office/drawing/2014/main" id="{03D03DA2-21FC-947E-539D-993D7308ECB4}"/>
                    </a:ext>
                  </a:extLst>
                </p:cNvPr>
                <p:cNvPicPr/>
                <p:nvPr/>
              </p:nvPicPr>
              <p:blipFill>
                <a:blip r:embed="rId183"/>
                <a:stretch>
                  <a:fillRect/>
                </a:stretch>
              </p:blipFill>
              <p:spPr>
                <a:xfrm>
                  <a:off x="4184008" y="3410248"/>
                  <a:ext cx="64080" cy="170280"/>
                </a:xfrm>
                <a:prstGeom prst="rect">
                  <a:avLst/>
                </a:prstGeom>
              </p:spPr>
            </p:pic>
          </mc:Fallback>
        </mc:AlternateContent>
      </p:grpSp>
      <p:grpSp>
        <p:nvGrpSpPr>
          <p:cNvPr id="172" name="Group 171">
            <a:extLst>
              <a:ext uri="{FF2B5EF4-FFF2-40B4-BE49-F238E27FC236}">
                <a16:creationId xmlns:a16="http://schemas.microsoft.com/office/drawing/2014/main" id="{42DA330A-1F86-EEA6-CD5C-A19E63E7367C}"/>
              </a:ext>
            </a:extLst>
          </p:cNvPr>
          <p:cNvGrpSpPr/>
          <p:nvPr/>
        </p:nvGrpSpPr>
        <p:grpSpPr>
          <a:xfrm>
            <a:off x="4479568" y="3376048"/>
            <a:ext cx="550080" cy="151200"/>
            <a:chOff x="4479568" y="3376048"/>
            <a:chExt cx="550080" cy="151200"/>
          </a:xfrm>
        </p:grpSpPr>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42D8C4D7-A13F-AFA5-D0C3-6124249A398A}"/>
                    </a:ext>
                  </a:extLst>
                </p14:cNvPr>
                <p14:cNvContentPartPr/>
                <p14:nvPr/>
              </p14:nvContentPartPr>
              <p14:xfrm>
                <a:off x="4479568" y="3376048"/>
                <a:ext cx="212400" cy="130320"/>
              </p14:xfrm>
            </p:contentPart>
          </mc:Choice>
          <mc:Fallback xmlns="">
            <p:pic>
              <p:nvPicPr>
                <p:cNvPr id="168" name="Ink 167">
                  <a:extLst>
                    <a:ext uri="{FF2B5EF4-FFF2-40B4-BE49-F238E27FC236}">
                      <a16:creationId xmlns:a16="http://schemas.microsoft.com/office/drawing/2014/main" id="{42D8C4D7-A13F-AFA5-D0C3-6124249A398A}"/>
                    </a:ext>
                  </a:extLst>
                </p:cNvPr>
                <p:cNvPicPr/>
                <p:nvPr/>
              </p:nvPicPr>
              <p:blipFill>
                <a:blip r:embed="rId185"/>
                <a:stretch>
                  <a:fillRect/>
                </a:stretch>
              </p:blipFill>
              <p:spPr>
                <a:xfrm>
                  <a:off x="4461568" y="3358408"/>
                  <a:ext cx="248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8938D9D9-75CE-000E-6EC3-CA6BD446778D}"/>
                    </a:ext>
                  </a:extLst>
                </p14:cNvPr>
                <p14:cNvContentPartPr/>
                <p14:nvPr/>
              </p14:nvContentPartPr>
              <p14:xfrm>
                <a:off x="4820848" y="3394768"/>
                <a:ext cx="208800" cy="132480"/>
              </p14:xfrm>
            </p:contentPart>
          </mc:Choice>
          <mc:Fallback xmlns="">
            <p:pic>
              <p:nvPicPr>
                <p:cNvPr id="169" name="Ink 168">
                  <a:extLst>
                    <a:ext uri="{FF2B5EF4-FFF2-40B4-BE49-F238E27FC236}">
                      <a16:creationId xmlns:a16="http://schemas.microsoft.com/office/drawing/2014/main" id="{8938D9D9-75CE-000E-6EC3-CA6BD446778D}"/>
                    </a:ext>
                  </a:extLst>
                </p:cNvPr>
                <p:cNvPicPr/>
                <p:nvPr/>
              </p:nvPicPr>
              <p:blipFill>
                <a:blip r:embed="rId187"/>
                <a:stretch>
                  <a:fillRect/>
                </a:stretch>
              </p:blipFill>
              <p:spPr>
                <a:xfrm>
                  <a:off x="4803208" y="3376768"/>
                  <a:ext cx="244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77B0F55A-7103-DB9E-DB3F-036E37206EC1}"/>
                    </a:ext>
                  </a:extLst>
                </p14:cNvPr>
                <p14:cNvContentPartPr/>
                <p14:nvPr/>
              </p14:nvContentPartPr>
              <p14:xfrm>
                <a:off x="4672168" y="3394408"/>
                <a:ext cx="169560" cy="11520"/>
              </p14:xfrm>
            </p:contentPart>
          </mc:Choice>
          <mc:Fallback xmlns="">
            <p:pic>
              <p:nvPicPr>
                <p:cNvPr id="170" name="Ink 169">
                  <a:extLst>
                    <a:ext uri="{FF2B5EF4-FFF2-40B4-BE49-F238E27FC236}">
                      <a16:creationId xmlns:a16="http://schemas.microsoft.com/office/drawing/2014/main" id="{77B0F55A-7103-DB9E-DB3F-036E37206EC1}"/>
                    </a:ext>
                  </a:extLst>
                </p:cNvPr>
                <p:cNvPicPr/>
                <p:nvPr/>
              </p:nvPicPr>
              <p:blipFill>
                <a:blip r:embed="rId189"/>
                <a:stretch>
                  <a:fillRect/>
                </a:stretch>
              </p:blipFill>
              <p:spPr>
                <a:xfrm>
                  <a:off x="4654168" y="3376408"/>
                  <a:ext cx="205200" cy="47160"/>
                </a:xfrm>
                <a:prstGeom prst="rect">
                  <a:avLst/>
                </a:prstGeom>
              </p:spPr>
            </p:pic>
          </mc:Fallback>
        </mc:AlternateContent>
      </p:grpSp>
      <p:grpSp>
        <p:nvGrpSpPr>
          <p:cNvPr id="181" name="Group 180">
            <a:extLst>
              <a:ext uri="{FF2B5EF4-FFF2-40B4-BE49-F238E27FC236}">
                <a16:creationId xmlns:a16="http://schemas.microsoft.com/office/drawing/2014/main" id="{BE25F28E-1120-3C8C-9B02-79C00E587A9C}"/>
              </a:ext>
            </a:extLst>
          </p:cNvPr>
          <p:cNvGrpSpPr/>
          <p:nvPr/>
        </p:nvGrpSpPr>
        <p:grpSpPr>
          <a:xfrm>
            <a:off x="4596928" y="3601768"/>
            <a:ext cx="324720" cy="150480"/>
            <a:chOff x="4596928" y="3601768"/>
            <a:chExt cx="324720" cy="150480"/>
          </a:xfrm>
        </p:grpSpPr>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id="{DADF0B4A-CEE8-48BE-A8F0-F0F5C32A2D9B}"/>
                    </a:ext>
                  </a:extLst>
                </p14:cNvPr>
                <p14:cNvContentPartPr/>
                <p14:nvPr/>
              </p14:nvContentPartPr>
              <p14:xfrm>
                <a:off x="4596928" y="3605728"/>
                <a:ext cx="311760" cy="13680"/>
              </p14:xfrm>
            </p:contentPart>
          </mc:Choice>
          <mc:Fallback xmlns="">
            <p:pic>
              <p:nvPicPr>
                <p:cNvPr id="178" name="Ink 177">
                  <a:extLst>
                    <a:ext uri="{FF2B5EF4-FFF2-40B4-BE49-F238E27FC236}">
                      <a16:creationId xmlns:a16="http://schemas.microsoft.com/office/drawing/2014/main" id="{DADF0B4A-CEE8-48BE-A8F0-F0F5C32A2D9B}"/>
                    </a:ext>
                  </a:extLst>
                </p:cNvPr>
                <p:cNvPicPr/>
                <p:nvPr/>
              </p:nvPicPr>
              <p:blipFill>
                <a:blip r:embed="rId191"/>
                <a:stretch>
                  <a:fillRect/>
                </a:stretch>
              </p:blipFill>
              <p:spPr>
                <a:xfrm>
                  <a:off x="4578928" y="3588088"/>
                  <a:ext cx="347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0" name="Ink 179">
                  <a:extLst>
                    <a:ext uri="{FF2B5EF4-FFF2-40B4-BE49-F238E27FC236}">
                      <a16:creationId xmlns:a16="http://schemas.microsoft.com/office/drawing/2014/main" id="{7F23B397-3448-3215-3607-5DA2E865DD9C}"/>
                    </a:ext>
                  </a:extLst>
                </p14:cNvPr>
                <p14:cNvContentPartPr/>
                <p14:nvPr/>
              </p14:nvContentPartPr>
              <p14:xfrm>
                <a:off x="4610248" y="3601768"/>
                <a:ext cx="311400" cy="150480"/>
              </p14:xfrm>
            </p:contentPart>
          </mc:Choice>
          <mc:Fallback xmlns="">
            <p:pic>
              <p:nvPicPr>
                <p:cNvPr id="180" name="Ink 179">
                  <a:extLst>
                    <a:ext uri="{FF2B5EF4-FFF2-40B4-BE49-F238E27FC236}">
                      <a16:creationId xmlns:a16="http://schemas.microsoft.com/office/drawing/2014/main" id="{7F23B397-3448-3215-3607-5DA2E865DD9C}"/>
                    </a:ext>
                  </a:extLst>
                </p:cNvPr>
                <p:cNvPicPr/>
                <p:nvPr/>
              </p:nvPicPr>
              <p:blipFill>
                <a:blip r:embed="rId193"/>
                <a:stretch>
                  <a:fillRect/>
                </a:stretch>
              </p:blipFill>
              <p:spPr>
                <a:xfrm>
                  <a:off x="4592248" y="3583768"/>
                  <a:ext cx="347040" cy="186120"/>
                </a:xfrm>
                <a:prstGeom prst="rect">
                  <a:avLst/>
                </a:prstGeom>
              </p:spPr>
            </p:pic>
          </mc:Fallback>
        </mc:AlternateContent>
      </p:grpSp>
      <p:grpSp>
        <p:nvGrpSpPr>
          <p:cNvPr id="204" name="Group 203">
            <a:extLst>
              <a:ext uri="{FF2B5EF4-FFF2-40B4-BE49-F238E27FC236}">
                <a16:creationId xmlns:a16="http://schemas.microsoft.com/office/drawing/2014/main" id="{ABC74EE4-AC8D-6423-FAA2-6C349A47E1C4}"/>
              </a:ext>
            </a:extLst>
          </p:cNvPr>
          <p:cNvGrpSpPr/>
          <p:nvPr/>
        </p:nvGrpSpPr>
        <p:grpSpPr>
          <a:xfrm>
            <a:off x="4482088" y="3363448"/>
            <a:ext cx="475200" cy="57240"/>
            <a:chOff x="4482088" y="3363448"/>
            <a:chExt cx="475200" cy="57240"/>
          </a:xfrm>
        </p:grpSpPr>
        <mc:AlternateContent xmlns:mc="http://schemas.openxmlformats.org/markup-compatibility/2006" xmlns:p14="http://schemas.microsoft.com/office/powerpoint/2010/main">
          <mc:Choice Requires="p14">
            <p:contentPart p14:bwMode="auto" r:id="rId194">
              <p14:nvContentPartPr>
                <p14:cNvPr id="198" name="Ink 197">
                  <a:extLst>
                    <a:ext uri="{FF2B5EF4-FFF2-40B4-BE49-F238E27FC236}">
                      <a16:creationId xmlns:a16="http://schemas.microsoft.com/office/drawing/2014/main" id="{4A38DAC8-CAD9-F9E1-2127-22BDDD703C64}"/>
                    </a:ext>
                  </a:extLst>
                </p14:cNvPr>
                <p14:cNvContentPartPr/>
                <p14:nvPr/>
              </p14:nvContentPartPr>
              <p14:xfrm>
                <a:off x="4520608" y="3363448"/>
                <a:ext cx="91800" cy="13680"/>
              </p14:xfrm>
            </p:contentPart>
          </mc:Choice>
          <mc:Fallback xmlns="">
            <p:pic>
              <p:nvPicPr>
                <p:cNvPr id="198" name="Ink 197">
                  <a:extLst>
                    <a:ext uri="{FF2B5EF4-FFF2-40B4-BE49-F238E27FC236}">
                      <a16:creationId xmlns:a16="http://schemas.microsoft.com/office/drawing/2014/main" id="{4A38DAC8-CAD9-F9E1-2127-22BDDD703C64}"/>
                    </a:ext>
                  </a:extLst>
                </p:cNvPr>
                <p:cNvPicPr/>
                <p:nvPr/>
              </p:nvPicPr>
              <p:blipFill>
                <a:blip r:embed="rId195"/>
                <a:stretch>
                  <a:fillRect/>
                </a:stretch>
              </p:blipFill>
              <p:spPr>
                <a:xfrm>
                  <a:off x="4502608" y="3345448"/>
                  <a:ext cx="127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9" name="Ink 198">
                  <a:extLst>
                    <a:ext uri="{FF2B5EF4-FFF2-40B4-BE49-F238E27FC236}">
                      <a16:creationId xmlns:a16="http://schemas.microsoft.com/office/drawing/2014/main" id="{56E90E7A-DF78-9664-9469-6C5A4206546D}"/>
                    </a:ext>
                  </a:extLst>
                </p14:cNvPr>
                <p14:cNvContentPartPr/>
                <p14:nvPr/>
              </p14:nvContentPartPr>
              <p14:xfrm>
                <a:off x="4578928" y="3364528"/>
                <a:ext cx="6480" cy="1800"/>
              </p14:xfrm>
            </p:contentPart>
          </mc:Choice>
          <mc:Fallback xmlns="">
            <p:pic>
              <p:nvPicPr>
                <p:cNvPr id="199" name="Ink 198">
                  <a:extLst>
                    <a:ext uri="{FF2B5EF4-FFF2-40B4-BE49-F238E27FC236}">
                      <a16:creationId xmlns:a16="http://schemas.microsoft.com/office/drawing/2014/main" id="{56E90E7A-DF78-9664-9469-6C5A4206546D}"/>
                    </a:ext>
                  </a:extLst>
                </p:cNvPr>
                <p:cNvPicPr/>
                <p:nvPr/>
              </p:nvPicPr>
              <p:blipFill>
                <a:blip r:embed="rId197"/>
                <a:stretch>
                  <a:fillRect/>
                </a:stretch>
              </p:blipFill>
              <p:spPr>
                <a:xfrm>
                  <a:off x="4561288" y="3346888"/>
                  <a:ext cx="42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0" name="Ink 199">
                  <a:extLst>
                    <a:ext uri="{FF2B5EF4-FFF2-40B4-BE49-F238E27FC236}">
                      <a16:creationId xmlns:a16="http://schemas.microsoft.com/office/drawing/2014/main" id="{4C04FFCA-528A-0939-1713-2F5A72EAAC0B}"/>
                    </a:ext>
                  </a:extLst>
                </p14:cNvPr>
                <p14:cNvContentPartPr/>
                <p14:nvPr/>
              </p14:nvContentPartPr>
              <p14:xfrm>
                <a:off x="4497568" y="3377128"/>
                <a:ext cx="2880" cy="2160"/>
              </p14:xfrm>
            </p:contentPart>
          </mc:Choice>
          <mc:Fallback xmlns="">
            <p:pic>
              <p:nvPicPr>
                <p:cNvPr id="200" name="Ink 199">
                  <a:extLst>
                    <a:ext uri="{FF2B5EF4-FFF2-40B4-BE49-F238E27FC236}">
                      <a16:creationId xmlns:a16="http://schemas.microsoft.com/office/drawing/2014/main" id="{4C04FFCA-528A-0939-1713-2F5A72EAAC0B}"/>
                    </a:ext>
                  </a:extLst>
                </p:cNvPr>
                <p:cNvPicPr/>
                <p:nvPr/>
              </p:nvPicPr>
              <p:blipFill>
                <a:blip r:embed="rId199"/>
                <a:stretch>
                  <a:fillRect/>
                </a:stretch>
              </p:blipFill>
              <p:spPr>
                <a:xfrm>
                  <a:off x="4479568" y="3359488"/>
                  <a:ext cx="38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1" name="Ink 200">
                  <a:extLst>
                    <a:ext uri="{FF2B5EF4-FFF2-40B4-BE49-F238E27FC236}">
                      <a16:creationId xmlns:a16="http://schemas.microsoft.com/office/drawing/2014/main" id="{9EBAD587-A6C4-672B-FC7F-9668140413BC}"/>
                    </a:ext>
                  </a:extLst>
                </p14:cNvPr>
                <p14:cNvContentPartPr/>
                <p14:nvPr/>
              </p14:nvContentPartPr>
              <p14:xfrm>
                <a:off x="4482088" y="3376768"/>
                <a:ext cx="128520" cy="21240"/>
              </p14:xfrm>
            </p:contentPart>
          </mc:Choice>
          <mc:Fallback xmlns="">
            <p:pic>
              <p:nvPicPr>
                <p:cNvPr id="201" name="Ink 200">
                  <a:extLst>
                    <a:ext uri="{FF2B5EF4-FFF2-40B4-BE49-F238E27FC236}">
                      <a16:creationId xmlns:a16="http://schemas.microsoft.com/office/drawing/2014/main" id="{9EBAD587-A6C4-672B-FC7F-9668140413BC}"/>
                    </a:ext>
                  </a:extLst>
                </p:cNvPr>
                <p:cNvPicPr/>
                <p:nvPr/>
              </p:nvPicPr>
              <p:blipFill>
                <a:blip r:embed="rId201"/>
                <a:stretch>
                  <a:fillRect/>
                </a:stretch>
              </p:blipFill>
              <p:spPr>
                <a:xfrm>
                  <a:off x="4464088" y="3358768"/>
                  <a:ext cx="164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3" name="Ink 202">
                  <a:extLst>
                    <a:ext uri="{FF2B5EF4-FFF2-40B4-BE49-F238E27FC236}">
                      <a16:creationId xmlns:a16="http://schemas.microsoft.com/office/drawing/2014/main" id="{64217519-4091-E549-E44B-73FCDB61C4E8}"/>
                    </a:ext>
                  </a:extLst>
                </p14:cNvPr>
                <p14:cNvContentPartPr/>
                <p14:nvPr/>
              </p14:nvContentPartPr>
              <p14:xfrm>
                <a:off x="4832008" y="3388288"/>
                <a:ext cx="125280" cy="32400"/>
              </p14:xfrm>
            </p:contentPart>
          </mc:Choice>
          <mc:Fallback xmlns="">
            <p:pic>
              <p:nvPicPr>
                <p:cNvPr id="203" name="Ink 202">
                  <a:extLst>
                    <a:ext uri="{FF2B5EF4-FFF2-40B4-BE49-F238E27FC236}">
                      <a16:creationId xmlns:a16="http://schemas.microsoft.com/office/drawing/2014/main" id="{64217519-4091-E549-E44B-73FCDB61C4E8}"/>
                    </a:ext>
                  </a:extLst>
                </p:cNvPr>
                <p:cNvPicPr/>
                <p:nvPr/>
              </p:nvPicPr>
              <p:blipFill>
                <a:blip r:embed="rId203"/>
                <a:stretch>
                  <a:fillRect/>
                </a:stretch>
              </p:blipFill>
              <p:spPr>
                <a:xfrm>
                  <a:off x="4814008" y="3370288"/>
                  <a:ext cx="160920" cy="68040"/>
                </a:xfrm>
                <a:prstGeom prst="rect">
                  <a:avLst/>
                </a:prstGeom>
              </p:spPr>
            </p:pic>
          </mc:Fallback>
        </mc:AlternateContent>
      </p:grpSp>
      <p:grpSp>
        <p:nvGrpSpPr>
          <p:cNvPr id="248" name="Group 247">
            <a:extLst>
              <a:ext uri="{FF2B5EF4-FFF2-40B4-BE49-F238E27FC236}">
                <a16:creationId xmlns:a16="http://schemas.microsoft.com/office/drawing/2014/main" id="{780D8741-C443-9640-4E9B-A5C62F4F84E6}"/>
              </a:ext>
            </a:extLst>
          </p:cNvPr>
          <p:cNvGrpSpPr/>
          <p:nvPr/>
        </p:nvGrpSpPr>
        <p:grpSpPr>
          <a:xfrm>
            <a:off x="4416928" y="3157528"/>
            <a:ext cx="732240" cy="720360"/>
            <a:chOff x="4416928" y="3157528"/>
            <a:chExt cx="732240" cy="720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05" name="Ink 204">
                  <a:extLst>
                    <a:ext uri="{FF2B5EF4-FFF2-40B4-BE49-F238E27FC236}">
                      <a16:creationId xmlns:a16="http://schemas.microsoft.com/office/drawing/2014/main" id="{88537380-740A-77B6-0502-9D6DB27B1357}"/>
                    </a:ext>
                  </a:extLst>
                </p14:cNvPr>
                <p14:cNvContentPartPr/>
                <p14:nvPr/>
              </p14:nvContentPartPr>
              <p14:xfrm>
                <a:off x="5080408" y="3576208"/>
                <a:ext cx="48600" cy="123840"/>
              </p14:xfrm>
            </p:contentPart>
          </mc:Choice>
          <mc:Fallback xmlns="">
            <p:pic>
              <p:nvPicPr>
                <p:cNvPr id="205" name="Ink 204">
                  <a:extLst>
                    <a:ext uri="{FF2B5EF4-FFF2-40B4-BE49-F238E27FC236}">
                      <a16:creationId xmlns:a16="http://schemas.microsoft.com/office/drawing/2014/main" id="{88537380-740A-77B6-0502-9D6DB27B1357}"/>
                    </a:ext>
                  </a:extLst>
                </p:cNvPr>
                <p:cNvPicPr/>
                <p:nvPr/>
              </p:nvPicPr>
              <p:blipFill>
                <a:blip r:embed="rId205"/>
                <a:stretch>
                  <a:fillRect/>
                </a:stretch>
              </p:blipFill>
              <p:spPr>
                <a:xfrm>
                  <a:off x="5017768" y="3198568"/>
                  <a:ext cx="17424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06" name="Ink 205">
                  <a:extLst>
                    <a:ext uri="{FF2B5EF4-FFF2-40B4-BE49-F238E27FC236}">
                      <a16:creationId xmlns:a16="http://schemas.microsoft.com/office/drawing/2014/main" id="{4224A34B-9E3D-0493-923D-120D3995BF58}"/>
                    </a:ext>
                  </a:extLst>
                </p14:cNvPr>
                <p14:cNvContentPartPr/>
                <p14:nvPr/>
              </p14:nvContentPartPr>
              <p14:xfrm>
                <a:off x="5044408" y="3557848"/>
                <a:ext cx="81360" cy="183600"/>
              </p14:xfrm>
            </p:contentPart>
          </mc:Choice>
          <mc:Fallback xmlns="">
            <p:pic>
              <p:nvPicPr>
                <p:cNvPr id="206" name="Ink 205">
                  <a:extLst>
                    <a:ext uri="{FF2B5EF4-FFF2-40B4-BE49-F238E27FC236}">
                      <a16:creationId xmlns:a16="http://schemas.microsoft.com/office/drawing/2014/main" id="{4224A34B-9E3D-0493-923D-120D3995BF58}"/>
                    </a:ext>
                  </a:extLst>
                </p:cNvPr>
                <p:cNvPicPr/>
                <p:nvPr/>
              </p:nvPicPr>
              <p:blipFill>
                <a:blip r:embed="rId207"/>
                <a:stretch>
                  <a:fillRect/>
                </a:stretch>
              </p:blipFill>
              <p:spPr>
                <a:xfrm>
                  <a:off x="4981768" y="3179848"/>
                  <a:ext cx="20700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07" name="Ink 206">
                  <a:extLst>
                    <a:ext uri="{FF2B5EF4-FFF2-40B4-BE49-F238E27FC236}">
                      <a16:creationId xmlns:a16="http://schemas.microsoft.com/office/drawing/2014/main" id="{394B15F8-9F0B-7D8D-D1BA-0A04B805A5BC}"/>
                    </a:ext>
                  </a:extLst>
                </p14:cNvPr>
                <p14:cNvContentPartPr/>
                <p14:nvPr/>
              </p14:nvContentPartPr>
              <p14:xfrm>
                <a:off x="5061328" y="3495928"/>
                <a:ext cx="54000" cy="213480"/>
              </p14:xfrm>
            </p:contentPart>
          </mc:Choice>
          <mc:Fallback xmlns="">
            <p:pic>
              <p:nvPicPr>
                <p:cNvPr id="207" name="Ink 206">
                  <a:extLst>
                    <a:ext uri="{FF2B5EF4-FFF2-40B4-BE49-F238E27FC236}">
                      <a16:creationId xmlns:a16="http://schemas.microsoft.com/office/drawing/2014/main" id="{394B15F8-9F0B-7D8D-D1BA-0A04B805A5BC}"/>
                    </a:ext>
                  </a:extLst>
                </p:cNvPr>
                <p:cNvPicPr/>
                <p:nvPr/>
              </p:nvPicPr>
              <p:blipFill>
                <a:blip r:embed="rId209"/>
                <a:stretch>
                  <a:fillRect/>
                </a:stretch>
              </p:blipFill>
              <p:spPr>
                <a:xfrm>
                  <a:off x="4998688" y="3118288"/>
                  <a:ext cx="179640" cy="9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08" name="Ink 207">
                  <a:extLst>
                    <a:ext uri="{FF2B5EF4-FFF2-40B4-BE49-F238E27FC236}">
                      <a16:creationId xmlns:a16="http://schemas.microsoft.com/office/drawing/2014/main" id="{18558DA9-9D89-DE66-FA1D-A9223958D754}"/>
                    </a:ext>
                  </a:extLst>
                </p14:cNvPr>
                <p14:cNvContentPartPr/>
                <p14:nvPr/>
              </p14:nvContentPartPr>
              <p14:xfrm>
                <a:off x="5017048" y="3514288"/>
                <a:ext cx="112680" cy="288360"/>
              </p14:xfrm>
            </p:contentPart>
          </mc:Choice>
          <mc:Fallback xmlns="">
            <p:pic>
              <p:nvPicPr>
                <p:cNvPr id="208" name="Ink 207">
                  <a:extLst>
                    <a:ext uri="{FF2B5EF4-FFF2-40B4-BE49-F238E27FC236}">
                      <a16:creationId xmlns:a16="http://schemas.microsoft.com/office/drawing/2014/main" id="{18558DA9-9D89-DE66-FA1D-A9223958D754}"/>
                    </a:ext>
                  </a:extLst>
                </p:cNvPr>
                <p:cNvPicPr/>
                <p:nvPr/>
              </p:nvPicPr>
              <p:blipFill>
                <a:blip r:embed="rId211"/>
                <a:stretch>
                  <a:fillRect/>
                </a:stretch>
              </p:blipFill>
              <p:spPr>
                <a:xfrm>
                  <a:off x="4954408" y="3136288"/>
                  <a:ext cx="238320" cy="10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209" name="Ink 208">
                  <a:extLst>
                    <a:ext uri="{FF2B5EF4-FFF2-40B4-BE49-F238E27FC236}">
                      <a16:creationId xmlns:a16="http://schemas.microsoft.com/office/drawing/2014/main" id="{BCBA2022-A92C-5084-A3AB-ADCA669F1F0B}"/>
                    </a:ext>
                  </a:extLst>
                </p14:cNvPr>
                <p14:cNvContentPartPr/>
                <p14:nvPr/>
              </p14:nvContentPartPr>
              <p14:xfrm>
                <a:off x="4826968" y="3738208"/>
                <a:ext cx="212040" cy="97200"/>
              </p14:xfrm>
            </p:contentPart>
          </mc:Choice>
          <mc:Fallback xmlns="">
            <p:pic>
              <p:nvPicPr>
                <p:cNvPr id="209" name="Ink 208">
                  <a:extLst>
                    <a:ext uri="{FF2B5EF4-FFF2-40B4-BE49-F238E27FC236}">
                      <a16:creationId xmlns:a16="http://schemas.microsoft.com/office/drawing/2014/main" id="{BCBA2022-A92C-5084-A3AB-ADCA669F1F0B}"/>
                    </a:ext>
                  </a:extLst>
                </p:cNvPr>
                <p:cNvPicPr/>
                <p:nvPr/>
              </p:nvPicPr>
              <p:blipFill>
                <a:blip r:embed="rId213"/>
                <a:stretch>
                  <a:fillRect/>
                </a:stretch>
              </p:blipFill>
              <p:spPr>
                <a:xfrm>
                  <a:off x="4764328" y="3360208"/>
                  <a:ext cx="337680" cy="85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210" name="Ink 209">
                  <a:extLst>
                    <a:ext uri="{FF2B5EF4-FFF2-40B4-BE49-F238E27FC236}">
                      <a16:creationId xmlns:a16="http://schemas.microsoft.com/office/drawing/2014/main" id="{F11DE223-27E3-5532-E341-BA8B052F64F5}"/>
                    </a:ext>
                  </a:extLst>
                </p14:cNvPr>
                <p14:cNvContentPartPr/>
                <p14:nvPr/>
              </p14:nvContentPartPr>
              <p14:xfrm>
                <a:off x="4787008" y="3738208"/>
                <a:ext cx="278640" cy="108360"/>
              </p14:xfrm>
            </p:contentPart>
          </mc:Choice>
          <mc:Fallback xmlns="">
            <p:pic>
              <p:nvPicPr>
                <p:cNvPr id="210" name="Ink 209">
                  <a:extLst>
                    <a:ext uri="{FF2B5EF4-FFF2-40B4-BE49-F238E27FC236}">
                      <a16:creationId xmlns:a16="http://schemas.microsoft.com/office/drawing/2014/main" id="{F11DE223-27E3-5532-E341-BA8B052F64F5}"/>
                    </a:ext>
                  </a:extLst>
                </p:cNvPr>
                <p:cNvPicPr/>
                <p:nvPr/>
              </p:nvPicPr>
              <p:blipFill>
                <a:blip r:embed="rId215"/>
                <a:stretch>
                  <a:fillRect/>
                </a:stretch>
              </p:blipFill>
              <p:spPr>
                <a:xfrm>
                  <a:off x="4724368" y="3360568"/>
                  <a:ext cx="404280" cy="86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211" name="Ink 210">
                  <a:extLst>
                    <a:ext uri="{FF2B5EF4-FFF2-40B4-BE49-F238E27FC236}">
                      <a16:creationId xmlns:a16="http://schemas.microsoft.com/office/drawing/2014/main" id="{6C4831FA-66C7-23F4-59C4-4FB6DC3092C0}"/>
                    </a:ext>
                  </a:extLst>
                </p14:cNvPr>
                <p14:cNvContentPartPr/>
                <p14:nvPr/>
              </p14:nvContentPartPr>
              <p14:xfrm>
                <a:off x="4671808" y="3850528"/>
                <a:ext cx="3240" cy="1080"/>
              </p14:xfrm>
            </p:contentPart>
          </mc:Choice>
          <mc:Fallback xmlns="">
            <p:pic>
              <p:nvPicPr>
                <p:cNvPr id="211" name="Ink 210">
                  <a:extLst>
                    <a:ext uri="{FF2B5EF4-FFF2-40B4-BE49-F238E27FC236}">
                      <a16:creationId xmlns:a16="http://schemas.microsoft.com/office/drawing/2014/main" id="{6C4831FA-66C7-23F4-59C4-4FB6DC3092C0}"/>
                    </a:ext>
                  </a:extLst>
                </p:cNvPr>
                <p:cNvPicPr/>
                <p:nvPr/>
              </p:nvPicPr>
              <p:blipFill>
                <a:blip r:embed="rId111"/>
                <a:stretch>
                  <a:fillRect/>
                </a:stretch>
              </p:blipFill>
              <p:spPr>
                <a:xfrm>
                  <a:off x="4608808" y="3472528"/>
                  <a:ext cx="128880" cy="75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212" name="Ink 211">
                  <a:extLst>
                    <a:ext uri="{FF2B5EF4-FFF2-40B4-BE49-F238E27FC236}">
                      <a16:creationId xmlns:a16="http://schemas.microsoft.com/office/drawing/2014/main" id="{CD331416-CCD9-876B-DC47-5286B45A4AA8}"/>
                    </a:ext>
                  </a:extLst>
                </p14:cNvPr>
                <p14:cNvContentPartPr/>
                <p14:nvPr/>
              </p14:nvContentPartPr>
              <p14:xfrm>
                <a:off x="4658848" y="3837208"/>
                <a:ext cx="283680" cy="32040"/>
              </p14:xfrm>
            </p:contentPart>
          </mc:Choice>
          <mc:Fallback xmlns="">
            <p:pic>
              <p:nvPicPr>
                <p:cNvPr id="212" name="Ink 211">
                  <a:extLst>
                    <a:ext uri="{FF2B5EF4-FFF2-40B4-BE49-F238E27FC236}">
                      <a16:creationId xmlns:a16="http://schemas.microsoft.com/office/drawing/2014/main" id="{CD331416-CCD9-876B-DC47-5286B45A4AA8}"/>
                    </a:ext>
                  </a:extLst>
                </p:cNvPr>
                <p:cNvPicPr/>
                <p:nvPr/>
              </p:nvPicPr>
              <p:blipFill>
                <a:blip r:embed="rId218"/>
                <a:stretch>
                  <a:fillRect/>
                </a:stretch>
              </p:blipFill>
              <p:spPr>
                <a:xfrm>
                  <a:off x="4596208" y="3459208"/>
                  <a:ext cx="409320" cy="78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213" name="Ink 212">
                  <a:extLst>
                    <a:ext uri="{FF2B5EF4-FFF2-40B4-BE49-F238E27FC236}">
                      <a16:creationId xmlns:a16="http://schemas.microsoft.com/office/drawing/2014/main" id="{48655243-4083-F47A-9FCF-E63C1FD8EF34}"/>
                    </a:ext>
                  </a:extLst>
                </p14:cNvPr>
                <p14:cNvContentPartPr/>
                <p14:nvPr/>
              </p14:nvContentPartPr>
              <p14:xfrm>
                <a:off x="4662088" y="3834688"/>
                <a:ext cx="3240" cy="360"/>
              </p14:xfrm>
            </p:contentPart>
          </mc:Choice>
          <mc:Fallback xmlns="">
            <p:pic>
              <p:nvPicPr>
                <p:cNvPr id="213" name="Ink 212">
                  <a:extLst>
                    <a:ext uri="{FF2B5EF4-FFF2-40B4-BE49-F238E27FC236}">
                      <a16:creationId xmlns:a16="http://schemas.microsoft.com/office/drawing/2014/main" id="{48655243-4083-F47A-9FCF-E63C1FD8EF34}"/>
                    </a:ext>
                  </a:extLst>
                </p:cNvPr>
                <p:cNvPicPr/>
                <p:nvPr/>
              </p:nvPicPr>
              <p:blipFill>
                <a:blip r:embed="rId220"/>
                <a:stretch>
                  <a:fillRect/>
                </a:stretch>
              </p:blipFill>
              <p:spPr>
                <a:xfrm>
                  <a:off x="4599088" y="3457048"/>
                  <a:ext cx="12888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214" name="Ink 213">
                  <a:extLst>
                    <a:ext uri="{FF2B5EF4-FFF2-40B4-BE49-F238E27FC236}">
                      <a16:creationId xmlns:a16="http://schemas.microsoft.com/office/drawing/2014/main" id="{C5F27BAD-414F-0C03-5A18-C50B143B4997}"/>
                    </a:ext>
                  </a:extLst>
                </p14:cNvPr>
                <p14:cNvContentPartPr/>
                <p14:nvPr/>
              </p14:nvContentPartPr>
              <p14:xfrm>
                <a:off x="4639408" y="3833248"/>
                <a:ext cx="271800" cy="24120"/>
              </p14:xfrm>
            </p:contentPart>
          </mc:Choice>
          <mc:Fallback xmlns="">
            <p:pic>
              <p:nvPicPr>
                <p:cNvPr id="214" name="Ink 213">
                  <a:extLst>
                    <a:ext uri="{FF2B5EF4-FFF2-40B4-BE49-F238E27FC236}">
                      <a16:creationId xmlns:a16="http://schemas.microsoft.com/office/drawing/2014/main" id="{C5F27BAD-414F-0C03-5A18-C50B143B4997}"/>
                    </a:ext>
                  </a:extLst>
                </p:cNvPr>
                <p:cNvPicPr/>
                <p:nvPr/>
              </p:nvPicPr>
              <p:blipFill>
                <a:blip r:embed="rId222"/>
                <a:stretch>
                  <a:fillRect/>
                </a:stretch>
              </p:blipFill>
              <p:spPr>
                <a:xfrm>
                  <a:off x="4576408" y="3455248"/>
                  <a:ext cx="39744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215" name="Ink 214">
                  <a:extLst>
                    <a:ext uri="{FF2B5EF4-FFF2-40B4-BE49-F238E27FC236}">
                      <a16:creationId xmlns:a16="http://schemas.microsoft.com/office/drawing/2014/main" id="{49C5A402-DA9D-4D13-5D22-9079A3CE47D2}"/>
                    </a:ext>
                  </a:extLst>
                </p14:cNvPr>
                <p14:cNvContentPartPr/>
                <p14:nvPr/>
              </p14:nvContentPartPr>
              <p14:xfrm>
                <a:off x="4582528" y="3830728"/>
                <a:ext cx="326520" cy="31680"/>
              </p14:xfrm>
            </p:contentPart>
          </mc:Choice>
          <mc:Fallback xmlns="">
            <p:pic>
              <p:nvPicPr>
                <p:cNvPr id="215" name="Ink 214">
                  <a:extLst>
                    <a:ext uri="{FF2B5EF4-FFF2-40B4-BE49-F238E27FC236}">
                      <a16:creationId xmlns:a16="http://schemas.microsoft.com/office/drawing/2014/main" id="{49C5A402-DA9D-4D13-5D22-9079A3CE47D2}"/>
                    </a:ext>
                  </a:extLst>
                </p:cNvPr>
                <p:cNvPicPr/>
                <p:nvPr/>
              </p:nvPicPr>
              <p:blipFill>
                <a:blip r:embed="rId224"/>
                <a:stretch>
                  <a:fillRect/>
                </a:stretch>
              </p:blipFill>
              <p:spPr>
                <a:xfrm>
                  <a:off x="4519888" y="3453088"/>
                  <a:ext cx="45216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216" name="Ink 215">
                  <a:extLst>
                    <a:ext uri="{FF2B5EF4-FFF2-40B4-BE49-F238E27FC236}">
                      <a16:creationId xmlns:a16="http://schemas.microsoft.com/office/drawing/2014/main" id="{EF96BF95-D5B3-DE7B-BEEE-C49E7317A01B}"/>
                    </a:ext>
                  </a:extLst>
                </p14:cNvPr>
                <p14:cNvContentPartPr/>
                <p14:nvPr/>
              </p14:nvContentPartPr>
              <p14:xfrm>
                <a:off x="4830568" y="3678088"/>
                <a:ext cx="277560" cy="199800"/>
              </p14:xfrm>
            </p:contentPart>
          </mc:Choice>
          <mc:Fallback xmlns="">
            <p:pic>
              <p:nvPicPr>
                <p:cNvPr id="216" name="Ink 215">
                  <a:extLst>
                    <a:ext uri="{FF2B5EF4-FFF2-40B4-BE49-F238E27FC236}">
                      <a16:creationId xmlns:a16="http://schemas.microsoft.com/office/drawing/2014/main" id="{EF96BF95-D5B3-DE7B-BEEE-C49E7317A01B}"/>
                    </a:ext>
                  </a:extLst>
                </p:cNvPr>
                <p:cNvPicPr/>
                <p:nvPr/>
              </p:nvPicPr>
              <p:blipFill>
                <a:blip r:embed="rId226"/>
                <a:stretch>
                  <a:fillRect/>
                </a:stretch>
              </p:blipFill>
              <p:spPr>
                <a:xfrm>
                  <a:off x="4767928" y="3300448"/>
                  <a:ext cx="403200" cy="9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217" name="Ink 216">
                  <a:extLst>
                    <a:ext uri="{FF2B5EF4-FFF2-40B4-BE49-F238E27FC236}">
                      <a16:creationId xmlns:a16="http://schemas.microsoft.com/office/drawing/2014/main" id="{1C200A2C-DE98-E516-C9DF-B208D2B1C337}"/>
                    </a:ext>
                  </a:extLst>
                </p14:cNvPr>
                <p14:cNvContentPartPr/>
                <p14:nvPr/>
              </p14:nvContentPartPr>
              <p14:xfrm>
                <a:off x="5095528" y="3626608"/>
                <a:ext cx="1440" cy="1800"/>
              </p14:xfrm>
            </p:contentPart>
          </mc:Choice>
          <mc:Fallback xmlns="">
            <p:pic>
              <p:nvPicPr>
                <p:cNvPr id="217" name="Ink 216">
                  <a:extLst>
                    <a:ext uri="{FF2B5EF4-FFF2-40B4-BE49-F238E27FC236}">
                      <a16:creationId xmlns:a16="http://schemas.microsoft.com/office/drawing/2014/main" id="{1C200A2C-DE98-E516-C9DF-B208D2B1C337}"/>
                    </a:ext>
                  </a:extLst>
                </p:cNvPr>
                <p:cNvPicPr/>
                <p:nvPr/>
              </p:nvPicPr>
              <p:blipFill>
                <a:blip r:embed="rId111"/>
                <a:stretch>
                  <a:fillRect/>
                </a:stretch>
              </p:blipFill>
              <p:spPr>
                <a:xfrm>
                  <a:off x="5032888" y="3248968"/>
                  <a:ext cx="12708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218" name="Ink 217">
                  <a:extLst>
                    <a:ext uri="{FF2B5EF4-FFF2-40B4-BE49-F238E27FC236}">
                      <a16:creationId xmlns:a16="http://schemas.microsoft.com/office/drawing/2014/main" id="{9B84F11C-3C93-235C-9C6D-DAF559F44F98}"/>
                    </a:ext>
                  </a:extLst>
                </p14:cNvPr>
                <p14:cNvContentPartPr/>
                <p14:nvPr/>
              </p14:nvContentPartPr>
              <p14:xfrm>
                <a:off x="5044768" y="3666208"/>
                <a:ext cx="27000" cy="36000"/>
              </p14:xfrm>
            </p:contentPart>
          </mc:Choice>
          <mc:Fallback xmlns="">
            <p:pic>
              <p:nvPicPr>
                <p:cNvPr id="218" name="Ink 217">
                  <a:extLst>
                    <a:ext uri="{FF2B5EF4-FFF2-40B4-BE49-F238E27FC236}">
                      <a16:creationId xmlns:a16="http://schemas.microsoft.com/office/drawing/2014/main" id="{9B84F11C-3C93-235C-9C6D-DAF559F44F98}"/>
                    </a:ext>
                  </a:extLst>
                </p:cNvPr>
                <p:cNvPicPr/>
                <p:nvPr/>
              </p:nvPicPr>
              <p:blipFill>
                <a:blip r:embed="rId229"/>
                <a:stretch>
                  <a:fillRect/>
                </a:stretch>
              </p:blipFill>
              <p:spPr>
                <a:xfrm>
                  <a:off x="4982128" y="3288568"/>
                  <a:ext cx="152640" cy="79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219" name="Ink 218">
                  <a:extLst>
                    <a:ext uri="{FF2B5EF4-FFF2-40B4-BE49-F238E27FC236}">
                      <a16:creationId xmlns:a16="http://schemas.microsoft.com/office/drawing/2014/main" id="{F397B7CC-4268-47E8-B295-A96513145B94}"/>
                    </a:ext>
                  </a:extLst>
                </p14:cNvPr>
                <p14:cNvContentPartPr/>
                <p14:nvPr/>
              </p14:nvContentPartPr>
              <p14:xfrm>
                <a:off x="5031808" y="3628048"/>
                <a:ext cx="54000" cy="112680"/>
              </p14:xfrm>
            </p:contentPart>
          </mc:Choice>
          <mc:Fallback xmlns="">
            <p:pic>
              <p:nvPicPr>
                <p:cNvPr id="219" name="Ink 218">
                  <a:extLst>
                    <a:ext uri="{FF2B5EF4-FFF2-40B4-BE49-F238E27FC236}">
                      <a16:creationId xmlns:a16="http://schemas.microsoft.com/office/drawing/2014/main" id="{F397B7CC-4268-47E8-B295-A96513145B94}"/>
                    </a:ext>
                  </a:extLst>
                </p:cNvPr>
                <p:cNvPicPr/>
                <p:nvPr/>
              </p:nvPicPr>
              <p:blipFill>
                <a:blip r:embed="rId231"/>
                <a:stretch>
                  <a:fillRect/>
                </a:stretch>
              </p:blipFill>
              <p:spPr>
                <a:xfrm>
                  <a:off x="4968808" y="3250048"/>
                  <a:ext cx="179640" cy="86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221" name="Ink 220">
                  <a:extLst>
                    <a:ext uri="{FF2B5EF4-FFF2-40B4-BE49-F238E27FC236}">
                      <a16:creationId xmlns:a16="http://schemas.microsoft.com/office/drawing/2014/main" id="{1333C043-213B-CCD0-DACC-B391829D7C0D}"/>
                    </a:ext>
                  </a:extLst>
                </p14:cNvPr>
                <p14:cNvContentPartPr/>
                <p14:nvPr/>
              </p14:nvContentPartPr>
              <p14:xfrm>
                <a:off x="4555888" y="3157528"/>
                <a:ext cx="212400" cy="77400"/>
              </p14:xfrm>
            </p:contentPart>
          </mc:Choice>
          <mc:Fallback xmlns="">
            <p:pic>
              <p:nvPicPr>
                <p:cNvPr id="221" name="Ink 220">
                  <a:extLst>
                    <a:ext uri="{FF2B5EF4-FFF2-40B4-BE49-F238E27FC236}">
                      <a16:creationId xmlns:a16="http://schemas.microsoft.com/office/drawing/2014/main" id="{1333C043-213B-CCD0-DACC-B391829D7C0D}"/>
                    </a:ext>
                  </a:extLst>
                </p:cNvPr>
                <p:cNvPicPr/>
                <p:nvPr/>
              </p:nvPicPr>
              <p:blipFill>
                <a:blip r:embed="rId233"/>
                <a:stretch>
                  <a:fillRect/>
                </a:stretch>
              </p:blipFill>
              <p:spPr>
                <a:xfrm>
                  <a:off x="4493248" y="2779528"/>
                  <a:ext cx="338040" cy="83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4">
              <p14:nvContentPartPr>
                <p14:cNvPr id="222" name="Ink 221">
                  <a:extLst>
                    <a:ext uri="{FF2B5EF4-FFF2-40B4-BE49-F238E27FC236}">
                      <a16:creationId xmlns:a16="http://schemas.microsoft.com/office/drawing/2014/main" id="{3C815C42-EB37-3D84-4085-B95DDE63C5CD}"/>
                    </a:ext>
                  </a:extLst>
                </p14:cNvPr>
                <p14:cNvContentPartPr/>
                <p14:nvPr/>
              </p14:nvContentPartPr>
              <p14:xfrm>
                <a:off x="4484968" y="3176248"/>
                <a:ext cx="326160" cy="131040"/>
              </p14:xfrm>
            </p:contentPart>
          </mc:Choice>
          <mc:Fallback xmlns="">
            <p:pic>
              <p:nvPicPr>
                <p:cNvPr id="222" name="Ink 221">
                  <a:extLst>
                    <a:ext uri="{FF2B5EF4-FFF2-40B4-BE49-F238E27FC236}">
                      <a16:creationId xmlns:a16="http://schemas.microsoft.com/office/drawing/2014/main" id="{3C815C42-EB37-3D84-4085-B95DDE63C5CD}"/>
                    </a:ext>
                  </a:extLst>
                </p:cNvPr>
                <p:cNvPicPr/>
                <p:nvPr/>
              </p:nvPicPr>
              <p:blipFill>
                <a:blip r:embed="rId235"/>
                <a:stretch>
                  <a:fillRect/>
                </a:stretch>
              </p:blipFill>
              <p:spPr>
                <a:xfrm>
                  <a:off x="4422328" y="2798248"/>
                  <a:ext cx="451800" cy="88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223" name="Ink 222">
                  <a:extLst>
                    <a:ext uri="{FF2B5EF4-FFF2-40B4-BE49-F238E27FC236}">
                      <a16:creationId xmlns:a16="http://schemas.microsoft.com/office/drawing/2014/main" id="{F37C44A6-8026-1BEC-82BD-C88B541457D2}"/>
                    </a:ext>
                  </a:extLst>
                </p14:cNvPr>
                <p14:cNvContentPartPr/>
                <p14:nvPr/>
              </p14:nvContentPartPr>
              <p14:xfrm>
                <a:off x="4584328" y="3182728"/>
                <a:ext cx="283320" cy="32760"/>
              </p14:xfrm>
            </p:contentPart>
          </mc:Choice>
          <mc:Fallback xmlns="">
            <p:pic>
              <p:nvPicPr>
                <p:cNvPr id="223" name="Ink 222">
                  <a:extLst>
                    <a:ext uri="{FF2B5EF4-FFF2-40B4-BE49-F238E27FC236}">
                      <a16:creationId xmlns:a16="http://schemas.microsoft.com/office/drawing/2014/main" id="{F37C44A6-8026-1BEC-82BD-C88B541457D2}"/>
                    </a:ext>
                  </a:extLst>
                </p:cNvPr>
                <p:cNvPicPr/>
                <p:nvPr/>
              </p:nvPicPr>
              <p:blipFill>
                <a:blip r:embed="rId237"/>
                <a:stretch>
                  <a:fillRect/>
                </a:stretch>
              </p:blipFill>
              <p:spPr>
                <a:xfrm>
                  <a:off x="4521688" y="2805088"/>
                  <a:ext cx="408960" cy="78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224" name="Ink 223">
                  <a:extLst>
                    <a:ext uri="{FF2B5EF4-FFF2-40B4-BE49-F238E27FC236}">
                      <a16:creationId xmlns:a16="http://schemas.microsoft.com/office/drawing/2014/main" id="{2A87C212-B7EC-B18B-22B0-B97BE83E7B7B}"/>
                    </a:ext>
                  </a:extLst>
                </p14:cNvPr>
                <p14:cNvContentPartPr/>
                <p14:nvPr/>
              </p14:nvContentPartPr>
              <p14:xfrm>
                <a:off x="4806448" y="3207928"/>
                <a:ext cx="153000" cy="60840"/>
              </p14:xfrm>
            </p:contentPart>
          </mc:Choice>
          <mc:Fallback xmlns="">
            <p:pic>
              <p:nvPicPr>
                <p:cNvPr id="224" name="Ink 223">
                  <a:extLst>
                    <a:ext uri="{FF2B5EF4-FFF2-40B4-BE49-F238E27FC236}">
                      <a16:creationId xmlns:a16="http://schemas.microsoft.com/office/drawing/2014/main" id="{2A87C212-B7EC-B18B-22B0-B97BE83E7B7B}"/>
                    </a:ext>
                  </a:extLst>
                </p:cNvPr>
                <p:cNvPicPr/>
                <p:nvPr/>
              </p:nvPicPr>
              <p:blipFill>
                <a:blip r:embed="rId239"/>
                <a:stretch>
                  <a:fillRect/>
                </a:stretch>
              </p:blipFill>
              <p:spPr>
                <a:xfrm>
                  <a:off x="4743448" y="2829928"/>
                  <a:ext cx="278640" cy="81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225" name="Ink 224">
                  <a:extLst>
                    <a:ext uri="{FF2B5EF4-FFF2-40B4-BE49-F238E27FC236}">
                      <a16:creationId xmlns:a16="http://schemas.microsoft.com/office/drawing/2014/main" id="{C3808F78-1FE9-1FD0-9868-5C4E18B8CAB1}"/>
                    </a:ext>
                  </a:extLst>
                </p14:cNvPr>
                <p14:cNvContentPartPr/>
                <p14:nvPr/>
              </p14:nvContentPartPr>
              <p14:xfrm>
                <a:off x="4867288" y="3209008"/>
                <a:ext cx="148680" cy="65880"/>
              </p14:xfrm>
            </p:contentPart>
          </mc:Choice>
          <mc:Fallback xmlns="">
            <p:pic>
              <p:nvPicPr>
                <p:cNvPr id="225" name="Ink 224">
                  <a:extLst>
                    <a:ext uri="{FF2B5EF4-FFF2-40B4-BE49-F238E27FC236}">
                      <a16:creationId xmlns:a16="http://schemas.microsoft.com/office/drawing/2014/main" id="{C3808F78-1FE9-1FD0-9868-5C4E18B8CAB1}"/>
                    </a:ext>
                  </a:extLst>
                </p:cNvPr>
                <p:cNvPicPr/>
                <p:nvPr/>
              </p:nvPicPr>
              <p:blipFill>
                <a:blip r:embed="rId241"/>
                <a:stretch>
                  <a:fillRect/>
                </a:stretch>
              </p:blipFill>
              <p:spPr>
                <a:xfrm>
                  <a:off x="4804648" y="2831368"/>
                  <a:ext cx="274320" cy="82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227" name="Ink 226">
                  <a:extLst>
                    <a:ext uri="{FF2B5EF4-FFF2-40B4-BE49-F238E27FC236}">
                      <a16:creationId xmlns:a16="http://schemas.microsoft.com/office/drawing/2014/main" id="{7A2D3F97-508E-24EC-C766-3EC4BD77B905}"/>
                    </a:ext>
                  </a:extLst>
                </p14:cNvPr>
                <p14:cNvContentPartPr/>
                <p14:nvPr/>
              </p14:nvContentPartPr>
              <p14:xfrm>
                <a:off x="4416928" y="3566488"/>
                <a:ext cx="77760" cy="136440"/>
              </p14:xfrm>
            </p:contentPart>
          </mc:Choice>
          <mc:Fallback xmlns="">
            <p:pic>
              <p:nvPicPr>
                <p:cNvPr id="227" name="Ink 226">
                  <a:extLst>
                    <a:ext uri="{FF2B5EF4-FFF2-40B4-BE49-F238E27FC236}">
                      <a16:creationId xmlns:a16="http://schemas.microsoft.com/office/drawing/2014/main" id="{7A2D3F97-508E-24EC-C766-3EC4BD77B905}"/>
                    </a:ext>
                  </a:extLst>
                </p:cNvPr>
                <p:cNvPicPr/>
                <p:nvPr/>
              </p:nvPicPr>
              <p:blipFill>
                <a:blip r:embed="rId243"/>
                <a:stretch>
                  <a:fillRect/>
                </a:stretch>
              </p:blipFill>
              <p:spPr>
                <a:xfrm>
                  <a:off x="4353928" y="3188848"/>
                  <a:ext cx="203400" cy="89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229" name="Ink 228">
                  <a:extLst>
                    <a:ext uri="{FF2B5EF4-FFF2-40B4-BE49-F238E27FC236}">
                      <a16:creationId xmlns:a16="http://schemas.microsoft.com/office/drawing/2014/main" id="{2F5A5E41-8EA0-DD20-5186-462173FC4A63}"/>
                    </a:ext>
                  </a:extLst>
                </p14:cNvPr>
                <p14:cNvContentPartPr/>
                <p14:nvPr/>
              </p14:nvContentPartPr>
              <p14:xfrm>
                <a:off x="4693408" y="3165088"/>
                <a:ext cx="243000" cy="35280"/>
              </p14:xfrm>
            </p:contentPart>
          </mc:Choice>
          <mc:Fallback xmlns="">
            <p:pic>
              <p:nvPicPr>
                <p:cNvPr id="229" name="Ink 228">
                  <a:extLst>
                    <a:ext uri="{FF2B5EF4-FFF2-40B4-BE49-F238E27FC236}">
                      <a16:creationId xmlns:a16="http://schemas.microsoft.com/office/drawing/2014/main" id="{2F5A5E41-8EA0-DD20-5186-462173FC4A63}"/>
                    </a:ext>
                  </a:extLst>
                </p:cNvPr>
                <p:cNvPicPr/>
                <p:nvPr/>
              </p:nvPicPr>
              <p:blipFill>
                <a:blip r:embed="rId245"/>
                <a:stretch>
                  <a:fillRect/>
                </a:stretch>
              </p:blipFill>
              <p:spPr>
                <a:xfrm>
                  <a:off x="4630408" y="2787448"/>
                  <a:ext cx="368640" cy="79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230" name="Ink 229">
                  <a:extLst>
                    <a:ext uri="{FF2B5EF4-FFF2-40B4-BE49-F238E27FC236}">
                      <a16:creationId xmlns:a16="http://schemas.microsoft.com/office/drawing/2014/main" id="{D193BCE1-1B29-04F9-5CC1-89F18210292B}"/>
                    </a:ext>
                  </a:extLst>
                </p14:cNvPr>
                <p14:cNvContentPartPr/>
                <p14:nvPr/>
              </p14:nvContentPartPr>
              <p14:xfrm>
                <a:off x="4808608" y="3169768"/>
                <a:ext cx="226440" cy="124920"/>
              </p14:xfrm>
            </p:contentPart>
          </mc:Choice>
          <mc:Fallback xmlns="">
            <p:pic>
              <p:nvPicPr>
                <p:cNvPr id="230" name="Ink 229">
                  <a:extLst>
                    <a:ext uri="{FF2B5EF4-FFF2-40B4-BE49-F238E27FC236}">
                      <a16:creationId xmlns:a16="http://schemas.microsoft.com/office/drawing/2014/main" id="{D193BCE1-1B29-04F9-5CC1-89F18210292B}"/>
                    </a:ext>
                  </a:extLst>
                </p:cNvPr>
                <p:cNvPicPr/>
                <p:nvPr/>
              </p:nvPicPr>
              <p:blipFill>
                <a:blip r:embed="rId247"/>
                <a:stretch>
                  <a:fillRect/>
                </a:stretch>
              </p:blipFill>
              <p:spPr>
                <a:xfrm>
                  <a:off x="4745608" y="2791768"/>
                  <a:ext cx="352080" cy="88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231" name="Ink 230">
                  <a:extLst>
                    <a:ext uri="{FF2B5EF4-FFF2-40B4-BE49-F238E27FC236}">
                      <a16:creationId xmlns:a16="http://schemas.microsoft.com/office/drawing/2014/main" id="{A0255631-BF5F-1C35-C8BF-FF995112E367}"/>
                    </a:ext>
                  </a:extLst>
                </p14:cNvPr>
                <p14:cNvContentPartPr/>
                <p14:nvPr/>
              </p14:nvContentPartPr>
              <p14:xfrm>
                <a:off x="4864408" y="3209368"/>
                <a:ext cx="227520" cy="164160"/>
              </p14:xfrm>
            </p:contentPart>
          </mc:Choice>
          <mc:Fallback xmlns="">
            <p:pic>
              <p:nvPicPr>
                <p:cNvPr id="231" name="Ink 230">
                  <a:extLst>
                    <a:ext uri="{FF2B5EF4-FFF2-40B4-BE49-F238E27FC236}">
                      <a16:creationId xmlns:a16="http://schemas.microsoft.com/office/drawing/2014/main" id="{A0255631-BF5F-1C35-C8BF-FF995112E367}"/>
                    </a:ext>
                  </a:extLst>
                </p:cNvPr>
                <p:cNvPicPr/>
                <p:nvPr/>
              </p:nvPicPr>
              <p:blipFill>
                <a:blip r:embed="rId249"/>
                <a:stretch>
                  <a:fillRect/>
                </a:stretch>
              </p:blipFill>
              <p:spPr>
                <a:xfrm>
                  <a:off x="4801768" y="2831368"/>
                  <a:ext cx="353160" cy="9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232" name="Ink 231">
                  <a:extLst>
                    <a:ext uri="{FF2B5EF4-FFF2-40B4-BE49-F238E27FC236}">
                      <a16:creationId xmlns:a16="http://schemas.microsoft.com/office/drawing/2014/main" id="{DDA7B6BF-DB82-C555-CE5A-188896ED3DA1}"/>
                    </a:ext>
                  </a:extLst>
                </p14:cNvPr>
                <p14:cNvContentPartPr/>
                <p14:nvPr/>
              </p14:nvContentPartPr>
              <p14:xfrm>
                <a:off x="5017768" y="3299368"/>
                <a:ext cx="97920" cy="249120"/>
              </p14:xfrm>
            </p:contentPart>
          </mc:Choice>
          <mc:Fallback xmlns="">
            <p:pic>
              <p:nvPicPr>
                <p:cNvPr id="232" name="Ink 231">
                  <a:extLst>
                    <a:ext uri="{FF2B5EF4-FFF2-40B4-BE49-F238E27FC236}">
                      <a16:creationId xmlns:a16="http://schemas.microsoft.com/office/drawing/2014/main" id="{DDA7B6BF-DB82-C555-CE5A-188896ED3DA1}"/>
                    </a:ext>
                  </a:extLst>
                </p:cNvPr>
                <p:cNvPicPr/>
                <p:nvPr/>
              </p:nvPicPr>
              <p:blipFill>
                <a:blip r:embed="rId251"/>
                <a:stretch>
                  <a:fillRect/>
                </a:stretch>
              </p:blipFill>
              <p:spPr>
                <a:xfrm>
                  <a:off x="4954768" y="2921368"/>
                  <a:ext cx="223560" cy="10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233" name="Ink 232">
                  <a:extLst>
                    <a:ext uri="{FF2B5EF4-FFF2-40B4-BE49-F238E27FC236}">
                      <a16:creationId xmlns:a16="http://schemas.microsoft.com/office/drawing/2014/main" id="{F40E472B-BADF-CBB8-EF41-8A778644B203}"/>
                    </a:ext>
                  </a:extLst>
                </p14:cNvPr>
                <p14:cNvContentPartPr/>
                <p14:nvPr/>
              </p14:nvContentPartPr>
              <p14:xfrm>
                <a:off x="5069248" y="3373528"/>
                <a:ext cx="69840" cy="347760"/>
              </p14:xfrm>
            </p:contentPart>
          </mc:Choice>
          <mc:Fallback xmlns="">
            <p:pic>
              <p:nvPicPr>
                <p:cNvPr id="233" name="Ink 232">
                  <a:extLst>
                    <a:ext uri="{FF2B5EF4-FFF2-40B4-BE49-F238E27FC236}">
                      <a16:creationId xmlns:a16="http://schemas.microsoft.com/office/drawing/2014/main" id="{F40E472B-BADF-CBB8-EF41-8A778644B203}"/>
                    </a:ext>
                  </a:extLst>
                </p:cNvPr>
                <p:cNvPicPr/>
                <p:nvPr/>
              </p:nvPicPr>
              <p:blipFill>
                <a:blip r:embed="rId253"/>
                <a:stretch>
                  <a:fillRect/>
                </a:stretch>
              </p:blipFill>
              <p:spPr>
                <a:xfrm>
                  <a:off x="5006608" y="2995888"/>
                  <a:ext cx="195480" cy="11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234" name="Ink 233">
                  <a:extLst>
                    <a:ext uri="{FF2B5EF4-FFF2-40B4-BE49-F238E27FC236}">
                      <a16:creationId xmlns:a16="http://schemas.microsoft.com/office/drawing/2014/main" id="{BDCCC156-FD2A-F776-D446-A02300E2B14F}"/>
                    </a:ext>
                  </a:extLst>
                </p14:cNvPr>
                <p14:cNvContentPartPr/>
                <p14:nvPr/>
              </p14:nvContentPartPr>
              <p14:xfrm>
                <a:off x="5065288" y="3365968"/>
                <a:ext cx="83880" cy="367920"/>
              </p14:xfrm>
            </p:contentPart>
          </mc:Choice>
          <mc:Fallback xmlns="">
            <p:pic>
              <p:nvPicPr>
                <p:cNvPr id="234" name="Ink 233">
                  <a:extLst>
                    <a:ext uri="{FF2B5EF4-FFF2-40B4-BE49-F238E27FC236}">
                      <a16:creationId xmlns:a16="http://schemas.microsoft.com/office/drawing/2014/main" id="{BDCCC156-FD2A-F776-D446-A02300E2B14F}"/>
                    </a:ext>
                  </a:extLst>
                </p:cNvPr>
                <p:cNvPicPr/>
                <p:nvPr/>
              </p:nvPicPr>
              <p:blipFill>
                <a:blip r:embed="rId255"/>
                <a:stretch>
                  <a:fillRect/>
                </a:stretch>
              </p:blipFill>
              <p:spPr>
                <a:xfrm>
                  <a:off x="5002648" y="2987968"/>
                  <a:ext cx="209520" cy="11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235" name="Ink 234">
                  <a:extLst>
                    <a:ext uri="{FF2B5EF4-FFF2-40B4-BE49-F238E27FC236}">
                      <a16:creationId xmlns:a16="http://schemas.microsoft.com/office/drawing/2014/main" id="{35020929-DED4-86B9-80E0-CADD17001877}"/>
                    </a:ext>
                  </a:extLst>
                </p14:cNvPr>
                <p14:cNvContentPartPr/>
                <p14:nvPr/>
              </p14:nvContentPartPr>
              <p14:xfrm>
                <a:off x="4830928" y="3629128"/>
                <a:ext cx="297360" cy="231840"/>
              </p14:xfrm>
            </p:contentPart>
          </mc:Choice>
          <mc:Fallback xmlns="">
            <p:pic>
              <p:nvPicPr>
                <p:cNvPr id="235" name="Ink 234">
                  <a:extLst>
                    <a:ext uri="{FF2B5EF4-FFF2-40B4-BE49-F238E27FC236}">
                      <a16:creationId xmlns:a16="http://schemas.microsoft.com/office/drawing/2014/main" id="{35020929-DED4-86B9-80E0-CADD17001877}"/>
                    </a:ext>
                  </a:extLst>
                </p:cNvPr>
                <p:cNvPicPr/>
                <p:nvPr/>
              </p:nvPicPr>
              <p:blipFill>
                <a:blip r:embed="rId257"/>
                <a:stretch>
                  <a:fillRect/>
                </a:stretch>
              </p:blipFill>
              <p:spPr>
                <a:xfrm>
                  <a:off x="4767928" y="3251488"/>
                  <a:ext cx="423000" cy="9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236" name="Ink 235">
                  <a:extLst>
                    <a:ext uri="{FF2B5EF4-FFF2-40B4-BE49-F238E27FC236}">
                      <a16:creationId xmlns:a16="http://schemas.microsoft.com/office/drawing/2014/main" id="{689F8C6E-A9FE-4A4A-0FF6-521EE9D93FAA}"/>
                    </a:ext>
                  </a:extLst>
                </p14:cNvPr>
                <p14:cNvContentPartPr/>
                <p14:nvPr/>
              </p14:nvContentPartPr>
              <p14:xfrm>
                <a:off x="4778368" y="3737488"/>
                <a:ext cx="286560" cy="117000"/>
              </p14:xfrm>
            </p:contentPart>
          </mc:Choice>
          <mc:Fallback xmlns="">
            <p:pic>
              <p:nvPicPr>
                <p:cNvPr id="236" name="Ink 235">
                  <a:extLst>
                    <a:ext uri="{FF2B5EF4-FFF2-40B4-BE49-F238E27FC236}">
                      <a16:creationId xmlns:a16="http://schemas.microsoft.com/office/drawing/2014/main" id="{689F8C6E-A9FE-4A4A-0FF6-521EE9D93FAA}"/>
                    </a:ext>
                  </a:extLst>
                </p:cNvPr>
                <p:cNvPicPr/>
                <p:nvPr/>
              </p:nvPicPr>
              <p:blipFill>
                <a:blip r:embed="rId259"/>
                <a:stretch>
                  <a:fillRect/>
                </a:stretch>
              </p:blipFill>
              <p:spPr>
                <a:xfrm>
                  <a:off x="4715368" y="3359848"/>
                  <a:ext cx="412200" cy="87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237" name="Ink 236">
                  <a:extLst>
                    <a:ext uri="{FF2B5EF4-FFF2-40B4-BE49-F238E27FC236}">
                      <a16:creationId xmlns:a16="http://schemas.microsoft.com/office/drawing/2014/main" id="{7E4348E9-8259-0453-FD1B-22973436DD49}"/>
                    </a:ext>
                  </a:extLst>
                </p14:cNvPr>
                <p14:cNvContentPartPr/>
                <p14:nvPr/>
              </p14:nvContentPartPr>
              <p14:xfrm>
                <a:off x="4708888" y="3757648"/>
                <a:ext cx="288000" cy="111600"/>
              </p14:xfrm>
            </p:contentPart>
          </mc:Choice>
          <mc:Fallback xmlns="">
            <p:pic>
              <p:nvPicPr>
                <p:cNvPr id="237" name="Ink 236">
                  <a:extLst>
                    <a:ext uri="{FF2B5EF4-FFF2-40B4-BE49-F238E27FC236}">
                      <a16:creationId xmlns:a16="http://schemas.microsoft.com/office/drawing/2014/main" id="{7E4348E9-8259-0453-FD1B-22973436DD49}"/>
                    </a:ext>
                  </a:extLst>
                </p:cNvPr>
                <p:cNvPicPr/>
                <p:nvPr/>
              </p:nvPicPr>
              <p:blipFill>
                <a:blip r:embed="rId261"/>
                <a:stretch>
                  <a:fillRect/>
                </a:stretch>
              </p:blipFill>
              <p:spPr>
                <a:xfrm>
                  <a:off x="4646248" y="3380008"/>
                  <a:ext cx="413640" cy="86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238" name="Ink 237">
                  <a:extLst>
                    <a:ext uri="{FF2B5EF4-FFF2-40B4-BE49-F238E27FC236}">
                      <a16:creationId xmlns:a16="http://schemas.microsoft.com/office/drawing/2014/main" id="{794F033D-A54A-84A3-6666-ABCD006F8766}"/>
                    </a:ext>
                  </a:extLst>
                </p14:cNvPr>
                <p14:cNvContentPartPr/>
                <p14:nvPr/>
              </p14:nvContentPartPr>
              <p14:xfrm>
                <a:off x="4677208" y="3742528"/>
                <a:ext cx="356040" cy="101880"/>
              </p14:xfrm>
            </p:contentPart>
          </mc:Choice>
          <mc:Fallback xmlns="">
            <p:pic>
              <p:nvPicPr>
                <p:cNvPr id="238" name="Ink 237">
                  <a:extLst>
                    <a:ext uri="{FF2B5EF4-FFF2-40B4-BE49-F238E27FC236}">
                      <a16:creationId xmlns:a16="http://schemas.microsoft.com/office/drawing/2014/main" id="{794F033D-A54A-84A3-6666-ABCD006F8766}"/>
                    </a:ext>
                  </a:extLst>
                </p:cNvPr>
                <p:cNvPicPr/>
                <p:nvPr/>
              </p:nvPicPr>
              <p:blipFill>
                <a:blip r:embed="rId263"/>
                <a:stretch>
                  <a:fillRect/>
                </a:stretch>
              </p:blipFill>
              <p:spPr>
                <a:xfrm>
                  <a:off x="4614568" y="3364888"/>
                  <a:ext cx="481680" cy="85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239" name="Ink 238">
                  <a:extLst>
                    <a:ext uri="{FF2B5EF4-FFF2-40B4-BE49-F238E27FC236}">
                      <a16:creationId xmlns:a16="http://schemas.microsoft.com/office/drawing/2014/main" id="{EA98AFD2-906E-9086-4971-48C0568F7E46}"/>
                    </a:ext>
                  </a:extLst>
                </p14:cNvPr>
                <p14:cNvContentPartPr/>
                <p14:nvPr/>
              </p14:nvContentPartPr>
              <p14:xfrm>
                <a:off x="4670008" y="3745048"/>
                <a:ext cx="320040" cy="118440"/>
              </p14:xfrm>
            </p:contentPart>
          </mc:Choice>
          <mc:Fallback xmlns="">
            <p:pic>
              <p:nvPicPr>
                <p:cNvPr id="239" name="Ink 238">
                  <a:extLst>
                    <a:ext uri="{FF2B5EF4-FFF2-40B4-BE49-F238E27FC236}">
                      <a16:creationId xmlns:a16="http://schemas.microsoft.com/office/drawing/2014/main" id="{EA98AFD2-906E-9086-4971-48C0568F7E46}"/>
                    </a:ext>
                  </a:extLst>
                </p:cNvPr>
                <p:cNvPicPr/>
                <p:nvPr/>
              </p:nvPicPr>
              <p:blipFill>
                <a:blip r:embed="rId265"/>
                <a:stretch>
                  <a:fillRect/>
                </a:stretch>
              </p:blipFill>
              <p:spPr>
                <a:xfrm>
                  <a:off x="4607008" y="3367408"/>
                  <a:ext cx="445680" cy="8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240" name="Ink 239">
                  <a:extLst>
                    <a:ext uri="{FF2B5EF4-FFF2-40B4-BE49-F238E27FC236}">
                      <a16:creationId xmlns:a16="http://schemas.microsoft.com/office/drawing/2014/main" id="{46E2227A-DA20-73C5-1413-39940AC72E99}"/>
                    </a:ext>
                  </a:extLst>
                </p14:cNvPr>
                <p14:cNvContentPartPr/>
                <p14:nvPr/>
              </p14:nvContentPartPr>
              <p14:xfrm>
                <a:off x="4650928" y="3770248"/>
                <a:ext cx="360360" cy="75240"/>
              </p14:xfrm>
            </p:contentPart>
          </mc:Choice>
          <mc:Fallback xmlns="">
            <p:pic>
              <p:nvPicPr>
                <p:cNvPr id="240" name="Ink 239">
                  <a:extLst>
                    <a:ext uri="{FF2B5EF4-FFF2-40B4-BE49-F238E27FC236}">
                      <a16:creationId xmlns:a16="http://schemas.microsoft.com/office/drawing/2014/main" id="{46E2227A-DA20-73C5-1413-39940AC72E99}"/>
                    </a:ext>
                  </a:extLst>
                </p:cNvPr>
                <p:cNvPicPr/>
                <p:nvPr/>
              </p:nvPicPr>
              <p:blipFill>
                <a:blip r:embed="rId267"/>
                <a:stretch>
                  <a:fillRect/>
                </a:stretch>
              </p:blipFill>
              <p:spPr>
                <a:xfrm>
                  <a:off x="4588288" y="3392608"/>
                  <a:ext cx="486000" cy="83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242" name="Ink 241">
                  <a:extLst>
                    <a:ext uri="{FF2B5EF4-FFF2-40B4-BE49-F238E27FC236}">
                      <a16:creationId xmlns:a16="http://schemas.microsoft.com/office/drawing/2014/main" id="{658851F9-B35E-1A44-FA5E-7E157A2B0A56}"/>
                    </a:ext>
                  </a:extLst>
                </p14:cNvPr>
                <p14:cNvContentPartPr/>
                <p14:nvPr/>
              </p14:nvContentPartPr>
              <p14:xfrm>
                <a:off x="4923448" y="3560368"/>
                <a:ext cx="165240" cy="281160"/>
              </p14:xfrm>
            </p:contentPart>
          </mc:Choice>
          <mc:Fallback xmlns="">
            <p:pic>
              <p:nvPicPr>
                <p:cNvPr id="242" name="Ink 241">
                  <a:extLst>
                    <a:ext uri="{FF2B5EF4-FFF2-40B4-BE49-F238E27FC236}">
                      <a16:creationId xmlns:a16="http://schemas.microsoft.com/office/drawing/2014/main" id="{658851F9-B35E-1A44-FA5E-7E157A2B0A56}"/>
                    </a:ext>
                  </a:extLst>
                </p:cNvPr>
                <p:cNvPicPr/>
                <p:nvPr/>
              </p:nvPicPr>
              <p:blipFill>
                <a:blip r:embed="rId269"/>
                <a:stretch>
                  <a:fillRect/>
                </a:stretch>
              </p:blipFill>
              <p:spPr>
                <a:xfrm>
                  <a:off x="4860808" y="3182728"/>
                  <a:ext cx="290880" cy="10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43" name="Ink 242">
                  <a:extLst>
                    <a:ext uri="{FF2B5EF4-FFF2-40B4-BE49-F238E27FC236}">
                      <a16:creationId xmlns:a16="http://schemas.microsoft.com/office/drawing/2014/main" id="{80F32354-D30C-A51A-D9FE-595D29DBA7A1}"/>
                    </a:ext>
                  </a:extLst>
                </p14:cNvPr>
                <p14:cNvContentPartPr/>
                <p14:nvPr/>
              </p14:nvContentPartPr>
              <p14:xfrm>
                <a:off x="4803928" y="3558928"/>
                <a:ext cx="291600" cy="310320"/>
              </p14:xfrm>
            </p:contentPart>
          </mc:Choice>
          <mc:Fallback xmlns="">
            <p:pic>
              <p:nvPicPr>
                <p:cNvPr id="243" name="Ink 242">
                  <a:extLst>
                    <a:ext uri="{FF2B5EF4-FFF2-40B4-BE49-F238E27FC236}">
                      <a16:creationId xmlns:a16="http://schemas.microsoft.com/office/drawing/2014/main" id="{80F32354-D30C-A51A-D9FE-595D29DBA7A1}"/>
                    </a:ext>
                  </a:extLst>
                </p:cNvPr>
                <p:cNvPicPr/>
                <p:nvPr/>
              </p:nvPicPr>
              <p:blipFill>
                <a:blip r:embed="rId271"/>
                <a:stretch>
                  <a:fillRect/>
                </a:stretch>
              </p:blipFill>
              <p:spPr>
                <a:xfrm>
                  <a:off x="4740928" y="3181288"/>
                  <a:ext cx="417240" cy="106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44" name="Ink 243">
                  <a:extLst>
                    <a:ext uri="{FF2B5EF4-FFF2-40B4-BE49-F238E27FC236}">
                      <a16:creationId xmlns:a16="http://schemas.microsoft.com/office/drawing/2014/main" id="{DD30796E-6D31-1957-F978-2AE3492AAC36}"/>
                    </a:ext>
                  </a:extLst>
                </p14:cNvPr>
                <p14:cNvContentPartPr/>
                <p14:nvPr/>
              </p14:nvContentPartPr>
              <p14:xfrm>
                <a:off x="4904008" y="3554608"/>
                <a:ext cx="200160" cy="260640"/>
              </p14:xfrm>
            </p:contentPart>
          </mc:Choice>
          <mc:Fallback xmlns="">
            <p:pic>
              <p:nvPicPr>
                <p:cNvPr id="244" name="Ink 243">
                  <a:extLst>
                    <a:ext uri="{FF2B5EF4-FFF2-40B4-BE49-F238E27FC236}">
                      <a16:creationId xmlns:a16="http://schemas.microsoft.com/office/drawing/2014/main" id="{DD30796E-6D31-1957-F978-2AE3492AAC36}"/>
                    </a:ext>
                  </a:extLst>
                </p:cNvPr>
                <p:cNvPicPr/>
                <p:nvPr/>
              </p:nvPicPr>
              <p:blipFill>
                <a:blip r:embed="rId273"/>
                <a:stretch>
                  <a:fillRect/>
                </a:stretch>
              </p:blipFill>
              <p:spPr>
                <a:xfrm>
                  <a:off x="4841368" y="3176608"/>
                  <a:ext cx="325800" cy="10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45" name="Ink 244">
                  <a:extLst>
                    <a:ext uri="{FF2B5EF4-FFF2-40B4-BE49-F238E27FC236}">
                      <a16:creationId xmlns:a16="http://schemas.microsoft.com/office/drawing/2014/main" id="{62BE6136-AC73-5AD8-639E-803EB834DDD3}"/>
                    </a:ext>
                  </a:extLst>
                </p14:cNvPr>
                <p14:cNvContentPartPr/>
                <p14:nvPr/>
              </p14:nvContentPartPr>
              <p14:xfrm>
                <a:off x="4833088" y="3795088"/>
                <a:ext cx="216000" cy="79200"/>
              </p14:xfrm>
            </p:contentPart>
          </mc:Choice>
          <mc:Fallback xmlns="">
            <p:pic>
              <p:nvPicPr>
                <p:cNvPr id="245" name="Ink 244">
                  <a:extLst>
                    <a:ext uri="{FF2B5EF4-FFF2-40B4-BE49-F238E27FC236}">
                      <a16:creationId xmlns:a16="http://schemas.microsoft.com/office/drawing/2014/main" id="{62BE6136-AC73-5AD8-639E-803EB834DDD3}"/>
                    </a:ext>
                  </a:extLst>
                </p:cNvPr>
                <p:cNvPicPr/>
                <p:nvPr/>
              </p:nvPicPr>
              <p:blipFill>
                <a:blip r:embed="rId275"/>
                <a:stretch>
                  <a:fillRect/>
                </a:stretch>
              </p:blipFill>
              <p:spPr>
                <a:xfrm>
                  <a:off x="4770448" y="3417448"/>
                  <a:ext cx="341640" cy="83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46" name="Ink 245">
                  <a:extLst>
                    <a:ext uri="{FF2B5EF4-FFF2-40B4-BE49-F238E27FC236}">
                      <a16:creationId xmlns:a16="http://schemas.microsoft.com/office/drawing/2014/main" id="{D3D094CA-CD80-B35D-323D-6859F8F87F8F}"/>
                    </a:ext>
                  </a:extLst>
                </p14:cNvPr>
                <p14:cNvContentPartPr/>
                <p14:nvPr/>
              </p14:nvContentPartPr>
              <p14:xfrm>
                <a:off x="4958728" y="3636688"/>
                <a:ext cx="164160" cy="201240"/>
              </p14:xfrm>
            </p:contentPart>
          </mc:Choice>
          <mc:Fallback xmlns="">
            <p:pic>
              <p:nvPicPr>
                <p:cNvPr id="246" name="Ink 245">
                  <a:extLst>
                    <a:ext uri="{FF2B5EF4-FFF2-40B4-BE49-F238E27FC236}">
                      <a16:creationId xmlns:a16="http://schemas.microsoft.com/office/drawing/2014/main" id="{D3D094CA-CD80-B35D-323D-6859F8F87F8F}"/>
                    </a:ext>
                  </a:extLst>
                </p:cNvPr>
                <p:cNvPicPr/>
                <p:nvPr/>
              </p:nvPicPr>
              <p:blipFill>
                <a:blip r:embed="rId277"/>
                <a:stretch>
                  <a:fillRect/>
                </a:stretch>
              </p:blipFill>
              <p:spPr>
                <a:xfrm>
                  <a:off x="4895728" y="3259048"/>
                  <a:ext cx="2898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47" name="Ink 246">
                  <a:extLst>
                    <a:ext uri="{FF2B5EF4-FFF2-40B4-BE49-F238E27FC236}">
                      <a16:creationId xmlns:a16="http://schemas.microsoft.com/office/drawing/2014/main" id="{C24C29C8-0F34-FDC7-E919-A422D9C54C14}"/>
                    </a:ext>
                  </a:extLst>
                </p14:cNvPr>
                <p14:cNvContentPartPr/>
                <p14:nvPr/>
              </p14:nvContentPartPr>
              <p14:xfrm>
                <a:off x="5037208" y="3554608"/>
                <a:ext cx="85320" cy="256320"/>
              </p14:xfrm>
            </p:contentPart>
          </mc:Choice>
          <mc:Fallback xmlns="">
            <p:pic>
              <p:nvPicPr>
                <p:cNvPr id="247" name="Ink 246">
                  <a:extLst>
                    <a:ext uri="{FF2B5EF4-FFF2-40B4-BE49-F238E27FC236}">
                      <a16:creationId xmlns:a16="http://schemas.microsoft.com/office/drawing/2014/main" id="{C24C29C8-0F34-FDC7-E919-A422D9C54C14}"/>
                    </a:ext>
                  </a:extLst>
                </p:cNvPr>
                <p:cNvPicPr/>
                <p:nvPr/>
              </p:nvPicPr>
              <p:blipFill>
                <a:blip r:embed="rId279"/>
                <a:stretch>
                  <a:fillRect/>
                </a:stretch>
              </p:blipFill>
              <p:spPr>
                <a:xfrm>
                  <a:off x="4974208" y="3176608"/>
                  <a:ext cx="210960" cy="10119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69" name="Ink 268">
                <a:extLst>
                  <a:ext uri="{FF2B5EF4-FFF2-40B4-BE49-F238E27FC236}">
                    <a16:creationId xmlns:a16="http://schemas.microsoft.com/office/drawing/2014/main" id="{67D9796F-0141-A09E-5F27-173F30C3B3B3}"/>
                  </a:ext>
                </a:extLst>
              </p14:cNvPr>
              <p14:cNvContentPartPr/>
              <p14:nvPr/>
            </p14:nvContentPartPr>
            <p14:xfrm>
              <a:off x="5213968" y="3568648"/>
              <a:ext cx="10440" cy="11880"/>
            </p14:xfrm>
          </p:contentPart>
        </mc:Choice>
        <mc:Fallback xmlns="">
          <p:pic>
            <p:nvPicPr>
              <p:cNvPr id="269" name="Ink 268">
                <a:extLst>
                  <a:ext uri="{FF2B5EF4-FFF2-40B4-BE49-F238E27FC236}">
                    <a16:creationId xmlns:a16="http://schemas.microsoft.com/office/drawing/2014/main" id="{67D9796F-0141-A09E-5F27-173F30C3B3B3}"/>
                  </a:ext>
                </a:extLst>
              </p:cNvPr>
              <p:cNvPicPr/>
              <p:nvPr/>
            </p:nvPicPr>
            <p:blipFill>
              <a:blip r:embed="rId281"/>
              <a:stretch>
                <a:fillRect/>
              </a:stretch>
            </p:blipFill>
            <p:spPr>
              <a:xfrm>
                <a:off x="5150968" y="3191008"/>
                <a:ext cx="136080" cy="767520"/>
              </a:xfrm>
              <a:prstGeom prst="rect">
                <a:avLst/>
              </a:prstGeom>
            </p:spPr>
          </p:pic>
        </mc:Fallback>
      </mc:AlternateContent>
      <p:grpSp>
        <p:nvGrpSpPr>
          <p:cNvPr id="386" name="Group 385">
            <a:extLst>
              <a:ext uri="{FF2B5EF4-FFF2-40B4-BE49-F238E27FC236}">
                <a16:creationId xmlns:a16="http://schemas.microsoft.com/office/drawing/2014/main" id="{44F549B6-9C2F-4491-347E-1175FDCBF5ED}"/>
              </a:ext>
            </a:extLst>
          </p:cNvPr>
          <p:cNvGrpSpPr/>
          <p:nvPr/>
        </p:nvGrpSpPr>
        <p:grpSpPr>
          <a:xfrm>
            <a:off x="3607288" y="2833168"/>
            <a:ext cx="2473560" cy="1419480"/>
            <a:chOff x="3607288" y="2833168"/>
            <a:chExt cx="2473560" cy="1419480"/>
          </a:xfrm>
        </p:grpSpPr>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300" name="Ink 299">
                  <a:extLst>
                    <a:ext uri="{FF2B5EF4-FFF2-40B4-BE49-F238E27FC236}">
                      <a16:creationId xmlns:a16="http://schemas.microsoft.com/office/drawing/2014/main" id="{2D95A572-F385-6DEA-B280-934F364B8283}"/>
                    </a:ext>
                  </a:extLst>
                </p14:cNvPr>
                <p14:cNvContentPartPr/>
                <p14:nvPr/>
              </p14:nvContentPartPr>
              <p14:xfrm>
                <a:off x="4581448" y="2968888"/>
                <a:ext cx="74160" cy="10080"/>
              </p14:xfrm>
            </p:contentPart>
          </mc:Choice>
          <mc:Fallback xmlns="">
            <p:pic>
              <p:nvPicPr>
                <p:cNvPr id="300" name="Ink 299">
                  <a:extLst>
                    <a:ext uri="{FF2B5EF4-FFF2-40B4-BE49-F238E27FC236}">
                      <a16:creationId xmlns:a16="http://schemas.microsoft.com/office/drawing/2014/main" id="{2D95A572-F385-6DEA-B280-934F364B8283}"/>
                    </a:ext>
                  </a:extLst>
                </p:cNvPr>
                <p:cNvPicPr/>
                <p:nvPr/>
              </p:nvPicPr>
              <p:blipFill>
                <a:blip r:embed="rId283"/>
                <a:stretch>
                  <a:fillRect/>
                </a:stretch>
              </p:blipFill>
              <p:spPr>
                <a:xfrm>
                  <a:off x="4518808" y="2590888"/>
                  <a:ext cx="199800" cy="76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301" name="Ink 300">
                  <a:extLst>
                    <a:ext uri="{FF2B5EF4-FFF2-40B4-BE49-F238E27FC236}">
                      <a16:creationId xmlns:a16="http://schemas.microsoft.com/office/drawing/2014/main" id="{FA55CD11-F889-F609-F60F-011ACC7E4FAB}"/>
                    </a:ext>
                  </a:extLst>
                </p14:cNvPr>
                <p14:cNvContentPartPr/>
                <p14:nvPr/>
              </p14:nvContentPartPr>
              <p14:xfrm>
                <a:off x="4313608" y="2868808"/>
                <a:ext cx="844560" cy="196560"/>
              </p14:xfrm>
            </p:contentPart>
          </mc:Choice>
          <mc:Fallback xmlns="">
            <p:pic>
              <p:nvPicPr>
                <p:cNvPr id="301" name="Ink 300">
                  <a:extLst>
                    <a:ext uri="{FF2B5EF4-FFF2-40B4-BE49-F238E27FC236}">
                      <a16:creationId xmlns:a16="http://schemas.microsoft.com/office/drawing/2014/main" id="{FA55CD11-F889-F609-F60F-011ACC7E4FAB}"/>
                    </a:ext>
                  </a:extLst>
                </p:cNvPr>
                <p:cNvPicPr/>
                <p:nvPr/>
              </p:nvPicPr>
              <p:blipFill>
                <a:blip r:embed="rId285"/>
                <a:stretch>
                  <a:fillRect/>
                </a:stretch>
              </p:blipFill>
              <p:spPr>
                <a:xfrm>
                  <a:off x="4250968" y="2491168"/>
                  <a:ext cx="970200" cy="9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302" name="Ink 301">
                  <a:extLst>
                    <a:ext uri="{FF2B5EF4-FFF2-40B4-BE49-F238E27FC236}">
                      <a16:creationId xmlns:a16="http://schemas.microsoft.com/office/drawing/2014/main" id="{DE13F133-A02A-B24F-575F-4E8ACF10DDE4}"/>
                    </a:ext>
                  </a:extLst>
                </p14:cNvPr>
                <p14:cNvContentPartPr/>
                <p14:nvPr/>
              </p14:nvContentPartPr>
              <p14:xfrm>
                <a:off x="4231168" y="2895088"/>
                <a:ext cx="622080" cy="203040"/>
              </p14:xfrm>
            </p:contentPart>
          </mc:Choice>
          <mc:Fallback xmlns="">
            <p:pic>
              <p:nvPicPr>
                <p:cNvPr id="302" name="Ink 301">
                  <a:extLst>
                    <a:ext uri="{FF2B5EF4-FFF2-40B4-BE49-F238E27FC236}">
                      <a16:creationId xmlns:a16="http://schemas.microsoft.com/office/drawing/2014/main" id="{DE13F133-A02A-B24F-575F-4E8ACF10DDE4}"/>
                    </a:ext>
                  </a:extLst>
                </p:cNvPr>
                <p:cNvPicPr/>
                <p:nvPr/>
              </p:nvPicPr>
              <p:blipFill>
                <a:blip r:embed="rId287"/>
                <a:stretch>
                  <a:fillRect/>
                </a:stretch>
              </p:blipFill>
              <p:spPr>
                <a:xfrm>
                  <a:off x="4168168" y="2517088"/>
                  <a:ext cx="747720" cy="9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303" name="Ink 302">
                  <a:extLst>
                    <a:ext uri="{FF2B5EF4-FFF2-40B4-BE49-F238E27FC236}">
                      <a16:creationId xmlns:a16="http://schemas.microsoft.com/office/drawing/2014/main" id="{0E9BC11F-CADC-4962-D1B3-B420670F4B19}"/>
                    </a:ext>
                  </a:extLst>
                </p14:cNvPr>
                <p14:cNvContentPartPr/>
                <p14:nvPr/>
              </p14:nvContentPartPr>
              <p14:xfrm>
                <a:off x="4799248" y="2867368"/>
                <a:ext cx="29160" cy="19080"/>
              </p14:xfrm>
            </p:contentPart>
          </mc:Choice>
          <mc:Fallback xmlns="">
            <p:pic>
              <p:nvPicPr>
                <p:cNvPr id="303" name="Ink 302">
                  <a:extLst>
                    <a:ext uri="{FF2B5EF4-FFF2-40B4-BE49-F238E27FC236}">
                      <a16:creationId xmlns:a16="http://schemas.microsoft.com/office/drawing/2014/main" id="{0E9BC11F-CADC-4962-D1B3-B420670F4B19}"/>
                    </a:ext>
                  </a:extLst>
                </p:cNvPr>
                <p:cNvPicPr/>
                <p:nvPr/>
              </p:nvPicPr>
              <p:blipFill>
                <a:blip r:embed="rId289"/>
                <a:stretch>
                  <a:fillRect/>
                </a:stretch>
              </p:blipFill>
              <p:spPr>
                <a:xfrm>
                  <a:off x="4736248" y="2489728"/>
                  <a:ext cx="154800" cy="77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304" name="Ink 303">
                  <a:extLst>
                    <a:ext uri="{FF2B5EF4-FFF2-40B4-BE49-F238E27FC236}">
                      <a16:creationId xmlns:a16="http://schemas.microsoft.com/office/drawing/2014/main" id="{B56CAF17-3B42-6B7E-5972-959557CAF6CF}"/>
                    </a:ext>
                  </a:extLst>
                </p14:cNvPr>
                <p14:cNvContentPartPr/>
                <p14:nvPr/>
              </p14:nvContentPartPr>
              <p14:xfrm>
                <a:off x="4087888" y="2833168"/>
                <a:ext cx="587160" cy="298800"/>
              </p14:xfrm>
            </p:contentPart>
          </mc:Choice>
          <mc:Fallback xmlns="">
            <p:pic>
              <p:nvPicPr>
                <p:cNvPr id="304" name="Ink 303">
                  <a:extLst>
                    <a:ext uri="{FF2B5EF4-FFF2-40B4-BE49-F238E27FC236}">
                      <a16:creationId xmlns:a16="http://schemas.microsoft.com/office/drawing/2014/main" id="{B56CAF17-3B42-6B7E-5972-959557CAF6CF}"/>
                    </a:ext>
                  </a:extLst>
                </p:cNvPr>
                <p:cNvPicPr/>
                <p:nvPr/>
              </p:nvPicPr>
              <p:blipFill>
                <a:blip r:embed="rId291"/>
                <a:stretch>
                  <a:fillRect/>
                </a:stretch>
              </p:blipFill>
              <p:spPr>
                <a:xfrm>
                  <a:off x="4024888" y="2455528"/>
                  <a:ext cx="712800" cy="105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305" name="Ink 304">
                  <a:extLst>
                    <a:ext uri="{FF2B5EF4-FFF2-40B4-BE49-F238E27FC236}">
                      <a16:creationId xmlns:a16="http://schemas.microsoft.com/office/drawing/2014/main" id="{A2E00BBA-5269-724F-35C5-5A23460563F9}"/>
                    </a:ext>
                  </a:extLst>
                </p14:cNvPr>
                <p14:cNvContentPartPr/>
                <p14:nvPr/>
              </p14:nvContentPartPr>
              <p14:xfrm>
                <a:off x="4319008" y="3050608"/>
                <a:ext cx="39600" cy="1800"/>
              </p14:xfrm>
            </p:contentPart>
          </mc:Choice>
          <mc:Fallback xmlns="">
            <p:pic>
              <p:nvPicPr>
                <p:cNvPr id="305" name="Ink 304">
                  <a:extLst>
                    <a:ext uri="{FF2B5EF4-FFF2-40B4-BE49-F238E27FC236}">
                      <a16:creationId xmlns:a16="http://schemas.microsoft.com/office/drawing/2014/main" id="{A2E00BBA-5269-724F-35C5-5A23460563F9}"/>
                    </a:ext>
                  </a:extLst>
                </p:cNvPr>
                <p:cNvPicPr/>
                <p:nvPr/>
              </p:nvPicPr>
              <p:blipFill>
                <a:blip r:embed="rId293"/>
                <a:stretch>
                  <a:fillRect/>
                </a:stretch>
              </p:blipFill>
              <p:spPr>
                <a:xfrm>
                  <a:off x="4256008" y="2672968"/>
                  <a:ext cx="165240" cy="75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306" name="Ink 305">
                  <a:extLst>
                    <a:ext uri="{FF2B5EF4-FFF2-40B4-BE49-F238E27FC236}">
                      <a16:creationId xmlns:a16="http://schemas.microsoft.com/office/drawing/2014/main" id="{47C3F68E-DFE8-8B62-F49B-F14E83FE335B}"/>
                    </a:ext>
                  </a:extLst>
                </p14:cNvPr>
                <p14:cNvContentPartPr/>
                <p14:nvPr/>
              </p14:nvContentPartPr>
              <p14:xfrm>
                <a:off x="3988528" y="3068608"/>
                <a:ext cx="152640" cy="173880"/>
              </p14:xfrm>
            </p:contentPart>
          </mc:Choice>
          <mc:Fallback xmlns="">
            <p:pic>
              <p:nvPicPr>
                <p:cNvPr id="306" name="Ink 305">
                  <a:extLst>
                    <a:ext uri="{FF2B5EF4-FFF2-40B4-BE49-F238E27FC236}">
                      <a16:creationId xmlns:a16="http://schemas.microsoft.com/office/drawing/2014/main" id="{47C3F68E-DFE8-8B62-F49B-F14E83FE335B}"/>
                    </a:ext>
                  </a:extLst>
                </p:cNvPr>
                <p:cNvPicPr/>
                <p:nvPr/>
              </p:nvPicPr>
              <p:blipFill>
                <a:blip r:embed="rId295"/>
                <a:stretch>
                  <a:fillRect/>
                </a:stretch>
              </p:blipFill>
              <p:spPr>
                <a:xfrm>
                  <a:off x="3925528" y="2690608"/>
                  <a:ext cx="27828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307" name="Ink 306">
                  <a:extLst>
                    <a:ext uri="{FF2B5EF4-FFF2-40B4-BE49-F238E27FC236}">
                      <a16:creationId xmlns:a16="http://schemas.microsoft.com/office/drawing/2014/main" id="{D6C11563-7768-C4BD-1889-1C6ADA9CCB8E}"/>
                    </a:ext>
                  </a:extLst>
                </p14:cNvPr>
                <p14:cNvContentPartPr/>
                <p14:nvPr/>
              </p14:nvContentPartPr>
              <p14:xfrm>
                <a:off x="3903568" y="3008128"/>
                <a:ext cx="454320" cy="343440"/>
              </p14:xfrm>
            </p:contentPart>
          </mc:Choice>
          <mc:Fallback xmlns="">
            <p:pic>
              <p:nvPicPr>
                <p:cNvPr id="307" name="Ink 306">
                  <a:extLst>
                    <a:ext uri="{FF2B5EF4-FFF2-40B4-BE49-F238E27FC236}">
                      <a16:creationId xmlns:a16="http://schemas.microsoft.com/office/drawing/2014/main" id="{D6C11563-7768-C4BD-1889-1C6ADA9CCB8E}"/>
                    </a:ext>
                  </a:extLst>
                </p:cNvPr>
                <p:cNvPicPr/>
                <p:nvPr/>
              </p:nvPicPr>
              <p:blipFill>
                <a:blip r:embed="rId297"/>
                <a:stretch>
                  <a:fillRect/>
                </a:stretch>
              </p:blipFill>
              <p:spPr>
                <a:xfrm>
                  <a:off x="3840568" y="2630488"/>
                  <a:ext cx="579960" cy="109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308" name="Ink 307">
                  <a:extLst>
                    <a:ext uri="{FF2B5EF4-FFF2-40B4-BE49-F238E27FC236}">
                      <a16:creationId xmlns:a16="http://schemas.microsoft.com/office/drawing/2014/main" id="{1E1DDBCA-28FD-94CC-52E4-85FFBA89B13C}"/>
                    </a:ext>
                  </a:extLst>
                </p14:cNvPr>
                <p14:cNvContentPartPr/>
                <p14:nvPr/>
              </p14:nvContentPartPr>
              <p14:xfrm>
                <a:off x="3797368" y="2914528"/>
                <a:ext cx="515880" cy="545040"/>
              </p14:xfrm>
            </p:contentPart>
          </mc:Choice>
          <mc:Fallback xmlns="">
            <p:pic>
              <p:nvPicPr>
                <p:cNvPr id="308" name="Ink 307">
                  <a:extLst>
                    <a:ext uri="{FF2B5EF4-FFF2-40B4-BE49-F238E27FC236}">
                      <a16:creationId xmlns:a16="http://schemas.microsoft.com/office/drawing/2014/main" id="{1E1DDBCA-28FD-94CC-52E4-85FFBA89B13C}"/>
                    </a:ext>
                  </a:extLst>
                </p:cNvPr>
                <p:cNvPicPr/>
                <p:nvPr/>
              </p:nvPicPr>
              <p:blipFill>
                <a:blip r:embed="rId299"/>
                <a:stretch>
                  <a:fillRect/>
                </a:stretch>
              </p:blipFill>
              <p:spPr>
                <a:xfrm>
                  <a:off x="3734368" y="2536528"/>
                  <a:ext cx="641520" cy="130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309" name="Ink 308">
                  <a:extLst>
                    <a:ext uri="{FF2B5EF4-FFF2-40B4-BE49-F238E27FC236}">
                      <a16:creationId xmlns:a16="http://schemas.microsoft.com/office/drawing/2014/main" id="{222A0774-2986-89EE-F7AE-7ED2B3D09F70}"/>
                    </a:ext>
                  </a:extLst>
                </p14:cNvPr>
                <p14:cNvContentPartPr/>
                <p14:nvPr/>
              </p14:nvContentPartPr>
              <p14:xfrm>
                <a:off x="3784408" y="2901208"/>
                <a:ext cx="543960" cy="710280"/>
              </p14:xfrm>
            </p:contentPart>
          </mc:Choice>
          <mc:Fallback xmlns="">
            <p:pic>
              <p:nvPicPr>
                <p:cNvPr id="309" name="Ink 308">
                  <a:extLst>
                    <a:ext uri="{FF2B5EF4-FFF2-40B4-BE49-F238E27FC236}">
                      <a16:creationId xmlns:a16="http://schemas.microsoft.com/office/drawing/2014/main" id="{222A0774-2986-89EE-F7AE-7ED2B3D09F70}"/>
                    </a:ext>
                  </a:extLst>
                </p:cNvPr>
                <p:cNvPicPr/>
                <p:nvPr/>
              </p:nvPicPr>
              <p:blipFill>
                <a:blip r:embed="rId301"/>
                <a:stretch>
                  <a:fillRect/>
                </a:stretch>
              </p:blipFill>
              <p:spPr>
                <a:xfrm>
                  <a:off x="3721768" y="2523568"/>
                  <a:ext cx="669600" cy="146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310" name="Ink 309">
                  <a:extLst>
                    <a:ext uri="{FF2B5EF4-FFF2-40B4-BE49-F238E27FC236}">
                      <a16:creationId xmlns:a16="http://schemas.microsoft.com/office/drawing/2014/main" id="{DD91A1A3-874F-3844-F9F6-9471424C859C}"/>
                    </a:ext>
                  </a:extLst>
                </p14:cNvPr>
                <p14:cNvContentPartPr/>
                <p14:nvPr/>
              </p14:nvContentPartPr>
              <p14:xfrm>
                <a:off x="3828328" y="2971408"/>
                <a:ext cx="361800" cy="887400"/>
              </p14:xfrm>
            </p:contentPart>
          </mc:Choice>
          <mc:Fallback xmlns="">
            <p:pic>
              <p:nvPicPr>
                <p:cNvPr id="310" name="Ink 309">
                  <a:extLst>
                    <a:ext uri="{FF2B5EF4-FFF2-40B4-BE49-F238E27FC236}">
                      <a16:creationId xmlns:a16="http://schemas.microsoft.com/office/drawing/2014/main" id="{DD91A1A3-874F-3844-F9F6-9471424C859C}"/>
                    </a:ext>
                  </a:extLst>
                </p:cNvPr>
                <p:cNvPicPr/>
                <p:nvPr/>
              </p:nvPicPr>
              <p:blipFill>
                <a:blip r:embed="rId303"/>
                <a:stretch>
                  <a:fillRect/>
                </a:stretch>
              </p:blipFill>
              <p:spPr>
                <a:xfrm>
                  <a:off x="3765688" y="2593408"/>
                  <a:ext cx="487440" cy="164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311" name="Ink 310">
                  <a:extLst>
                    <a:ext uri="{FF2B5EF4-FFF2-40B4-BE49-F238E27FC236}">
                      <a16:creationId xmlns:a16="http://schemas.microsoft.com/office/drawing/2014/main" id="{52648127-6F78-6D4D-7CBA-9EADCC27499B}"/>
                    </a:ext>
                  </a:extLst>
                </p14:cNvPr>
                <p14:cNvContentPartPr/>
                <p14:nvPr/>
              </p14:nvContentPartPr>
              <p14:xfrm>
                <a:off x="3937408" y="3179848"/>
                <a:ext cx="282960" cy="565200"/>
              </p14:xfrm>
            </p:contentPart>
          </mc:Choice>
          <mc:Fallback xmlns="">
            <p:pic>
              <p:nvPicPr>
                <p:cNvPr id="311" name="Ink 310">
                  <a:extLst>
                    <a:ext uri="{FF2B5EF4-FFF2-40B4-BE49-F238E27FC236}">
                      <a16:creationId xmlns:a16="http://schemas.microsoft.com/office/drawing/2014/main" id="{52648127-6F78-6D4D-7CBA-9EADCC27499B}"/>
                    </a:ext>
                  </a:extLst>
                </p:cNvPr>
                <p:cNvPicPr/>
                <p:nvPr/>
              </p:nvPicPr>
              <p:blipFill>
                <a:blip r:embed="rId305"/>
                <a:stretch>
                  <a:fillRect/>
                </a:stretch>
              </p:blipFill>
              <p:spPr>
                <a:xfrm>
                  <a:off x="3874408" y="2802208"/>
                  <a:ext cx="408600" cy="132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312" name="Ink 311">
                  <a:extLst>
                    <a:ext uri="{FF2B5EF4-FFF2-40B4-BE49-F238E27FC236}">
                      <a16:creationId xmlns:a16="http://schemas.microsoft.com/office/drawing/2014/main" id="{1351CD2B-B3BA-830B-3456-26F0C75AC044}"/>
                    </a:ext>
                  </a:extLst>
                </p14:cNvPr>
                <p14:cNvContentPartPr/>
                <p14:nvPr/>
              </p14:nvContentPartPr>
              <p14:xfrm>
                <a:off x="3925888" y="3879328"/>
                <a:ext cx="5760" cy="31320"/>
              </p14:xfrm>
            </p:contentPart>
          </mc:Choice>
          <mc:Fallback xmlns="">
            <p:pic>
              <p:nvPicPr>
                <p:cNvPr id="312" name="Ink 311">
                  <a:extLst>
                    <a:ext uri="{FF2B5EF4-FFF2-40B4-BE49-F238E27FC236}">
                      <a16:creationId xmlns:a16="http://schemas.microsoft.com/office/drawing/2014/main" id="{1351CD2B-B3BA-830B-3456-26F0C75AC044}"/>
                    </a:ext>
                  </a:extLst>
                </p:cNvPr>
                <p:cNvPicPr/>
                <p:nvPr/>
              </p:nvPicPr>
              <p:blipFill>
                <a:blip r:embed="rId307"/>
                <a:stretch>
                  <a:fillRect/>
                </a:stretch>
              </p:blipFill>
              <p:spPr>
                <a:xfrm>
                  <a:off x="3863248" y="3501328"/>
                  <a:ext cx="131400" cy="78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313" name="Ink 312">
                  <a:extLst>
                    <a:ext uri="{FF2B5EF4-FFF2-40B4-BE49-F238E27FC236}">
                      <a16:creationId xmlns:a16="http://schemas.microsoft.com/office/drawing/2014/main" id="{12AF7008-4C8F-45A5-DEEC-7FBF5AD50746}"/>
                    </a:ext>
                  </a:extLst>
                </p14:cNvPr>
                <p14:cNvContentPartPr/>
                <p14:nvPr/>
              </p14:nvContentPartPr>
              <p14:xfrm>
                <a:off x="3939208" y="3792928"/>
                <a:ext cx="299880" cy="327960"/>
              </p14:xfrm>
            </p:contentPart>
          </mc:Choice>
          <mc:Fallback xmlns="">
            <p:pic>
              <p:nvPicPr>
                <p:cNvPr id="313" name="Ink 312">
                  <a:extLst>
                    <a:ext uri="{FF2B5EF4-FFF2-40B4-BE49-F238E27FC236}">
                      <a16:creationId xmlns:a16="http://schemas.microsoft.com/office/drawing/2014/main" id="{12AF7008-4C8F-45A5-DEEC-7FBF5AD50746}"/>
                    </a:ext>
                  </a:extLst>
                </p:cNvPr>
                <p:cNvPicPr/>
                <p:nvPr/>
              </p:nvPicPr>
              <p:blipFill>
                <a:blip r:embed="rId309"/>
                <a:stretch>
                  <a:fillRect/>
                </a:stretch>
              </p:blipFill>
              <p:spPr>
                <a:xfrm>
                  <a:off x="3876568" y="3414928"/>
                  <a:ext cx="425520" cy="108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314" name="Ink 313">
                  <a:extLst>
                    <a:ext uri="{FF2B5EF4-FFF2-40B4-BE49-F238E27FC236}">
                      <a16:creationId xmlns:a16="http://schemas.microsoft.com/office/drawing/2014/main" id="{0E453B4D-4741-DB84-4150-155BD7E71CC3}"/>
                    </a:ext>
                  </a:extLst>
                </p14:cNvPr>
                <p14:cNvContentPartPr/>
                <p14:nvPr/>
              </p14:nvContentPartPr>
              <p14:xfrm>
                <a:off x="3998968" y="3775648"/>
                <a:ext cx="458280" cy="420120"/>
              </p14:xfrm>
            </p:contentPart>
          </mc:Choice>
          <mc:Fallback xmlns="">
            <p:pic>
              <p:nvPicPr>
                <p:cNvPr id="314" name="Ink 313">
                  <a:extLst>
                    <a:ext uri="{FF2B5EF4-FFF2-40B4-BE49-F238E27FC236}">
                      <a16:creationId xmlns:a16="http://schemas.microsoft.com/office/drawing/2014/main" id="{0E453B4D-4741-DB84-4150-155BD7E71CC3}"/>
                    </a:ext>
                  </a:extLst>
                </p:cNvPr>
                <p:cNvPicPr/>
                <p:nvPr/>
              </p:nvPicPr>
              <p:blipFill>
                <a:blip r:embed="rId311"/>
                <a:stretch>
                  <a:fillRect/>
                </a:stretch>
              </p:blipFill>
              <p:spPr>
                <a:xfrm>
                  <a:off x="3935968" y="3398008"/>
                  <a:ext cx="583920" cy="117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315" name="Ink 314">
                  <a:extLst>
                    <a:ext uri="{FF2B5EF4-FFF2-40B4-BE49-F238E27FC236}">
                      <a16:creationId xmlns:a16="http://schemas.microsoft.com/office/drawing/2014/main" id="{00D9E430-2AF4-EC60-C100-D4CF5AE05996}"/>
                    </a:ext>
                  </a:extLst>
                </p14:cNvPr>
                <p14:cNvContentPartPr/>
                <p14:nvPr/>
              </p14:nvContentPartPr>
              <p14:xfrm>
                <a:off x="4358608" y="3984808"/>
                <a:ext cx="564120" cy="267840"/>
              </p14:xfrm>
            </p:contentPart>
          </mc:Choice>
          <mc:Fallback xmlns="">
            <p:pic>
              <p:nvPicPr>
                <p:cNvPr id="315" name="Ink 314">
                  <a:extLst>
                    <a:ext uri="{FF2B5EF4-FFF2-40B4-BE49-F238E27FC236}">
                      <a16:creationId xmlns:a16="http://schemas.microsoft.com/office/drawing/2014/main" id="{00D9E430-2AF4-EC60-C100-D4CF5AE05996}"/>
                    </a:ext>
                  </a:extLst>
                </p:cNvPr>
                <p:cNvPicPr/>
                <p:nvPr/>
              </p:nvPicPr>
              <p:blipFill>
                <a:blip r:embed="rId313"/>
                <a:stretch>
                  <a:fillRect/>
                </a:stretch>
              </p:blipFill>
              <p:spPr>
                <a:xfrm>
                  <a:off x="4295608" y="3606808"/>
                  <a:ext cx="689760" cy="10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316" name="Ink 315">
                  <a:extLst>
                    <a:ext uri="{FF2B5EF4-FFF2-40B4-BE49-F238E27FC236}">
                      <a16:creationId xmlns:a16="http://schemas.microsoft.com/office/drawing/2014/main" id="{37DF2D89-ABA5-BC0F-9C47-2255FD7AF476}"/>
                    </a:ext>
                  </a:extLst>
                </p14:cNvPr>
                <p14:cNvContentPartPr/>
                <p14:nvPr/>
              </p14:nvContentPartPr>
              <p14:xfrm>
                <a:off x="4708168" y="3601048"/>
                <a:ext cx="1073520" cy="581040"/>
              </p14:xfrm>
            </p:contentPart>
          </mc:Choice>
          <mc:Fallback xmlns="">
            <p:pic>
              <p:nvPicPr>
                <p:cNvPr id="316" name="Ink 315">
                  <a:extLst>
                    <a:ext uri="{FF2B5EF4-FFF2-40B4-BE49-F238E27FC236}">
                      <a16:creationId xmlns:a16="http://schemas.microsoft.com/office/drawing/2014/main" id="{37DF2D89-ABA5-BC0F-9C47-2255FD7AF476}"/>
                    </a:ext>
                  </a:extLst>
                </p:cNvPr>
                <p:cNvPicPr/>
                <p:nvPr/>
              </p:nvPicPr>
              <p:blipFill>
                <a:blip r:embed="rId315"/>
                <a:stretch>
                  <a:fillRect/>
                </a:stretch>
              </p:blipFill>
              <p:spPr>
                <a:xfrm>
                  <a:off x="4645168" y="3223048"/>
                  <a:ext cx="1199160" cy="133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317" name="Ink 316">
                  <a:extLst>
                    <a:ext uri="{FF2B5EF4-FFF2-40B4-BE49-F238E27FC236}">
                      <a16:creationId xmlns:a16="http://schemas.microsoft.com/office/drawing/2014/main" id="{EBE1FA3D-8F8A-7AA0-F36F-89F75259BFF1}"/>
                    </a:ext>
                  </a:extLst>
                </p14:cNvPr>
                <p14:cNvContentPartPr/>
                <p14:nvPr/>
              </p14:nvContentPartPr>
              <p14:xfrm>
                <a:off x="5378128" y="3179488"/>
                <a:ext cx="548640" cy="754920"/>
              </p14:xfrm>
            </p:contentPart>
          </mc:Choice>
          <mc:Fallback xmlns="">
            <p:pic>
              <p:nvPicPr>
                <p:cNvPr id="317" name="Ink 316">
                  <a:extLst>
                    <a:ext uri="{FF2B5EF4-FFF2-40B4-BE49-F238E27FC236}">
                      <a16:creationId xmlns:a16="http://schemas.microsoft.com/office/drawing/2014/main" id="{EBE1FA3D-8F8A-7AA0-F36F-89F75259BFF1}"/>
                    </a:ext>
                  </a:extLst>
                </p:cNvPr>
                <p:cNvPicPr/>
                <p:nvPr/>
              </p:nvPicPr>
              <p:blipFill>
                <a:blip r:embed="rId317"/>
                <a:stretch>
                  <a:fillRect/>
                </a:stretch>
              </p:blipFill>
              <p:spPr>
                <a:xfrm>
                  <a:off x="5315128" y="2801488"/>
                  <a:ext cx="674280" cy="151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318" name="Ink 317">
                  <a:extLst>
                    <a:ext uri="{FF2B5EF4-FFF2-40B4-BE49-F238E27FC236}">
                      <a16:creationId xmlns:a16="http://schemas.microsoft.com/office/drawing/2014/main" id="{99A869E1-140C-55C3-9E26-EBE1F47F5DB6}"/>
                    </a:ext>
                  </a:extLst>
                </p14:cNvPr>
                <p14:cNvContentPartPr/>
                <p14:nvPr/>
              </p14:nvContentPartPr>
              <p14:xfrm>
                <a:off x="5412688" y="3119368"/>
                <a:ext cx="426600" cy="981360"/>
              </p14:xfrm>
            </p:contentPart>
          </mc:Choice>
          <mc:Fallback xmlns="">
            <p:pic>
              <p:nvPicPr>
                <p:cNvPr id="318" name="Ink 317">
                  <a:extLst>
                    <a:ext uri="{FF2B5EF4-FFF2-40B4-BE49-F238E27FC236}">
                      <a16:creationId xmlns:a16="http://schemas.microsoft.com/office/drawing/2014/main" id="{99A869E1-140C-55C3-9E26-EBE1F47F5DB6}"/>
                    </a:ext>
                  </a:extLst>
                </p:cNvPr>
                <p:cNvPicPr/>
                <p:nvPr/>
              </p:nvPicPr>
              <p:blipFill>
                <a:blip r:embed="rId319"/>
                <a:stretch>
                  <a:fillRect/>
                </a:stretch>
              </p:blipFill>
              <p:spPr>
                <a:xfrm>
                  <a:off x="5350048" y="2741728"/>
                  <a:ext cx="552240" cy="17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319" name="Ink 318">
                  <a:extLst>
                    <a:ext uri="{FF2B5EF4-FFF2-40B4-BE49-F238E27FC236}">
                      <a16:creationId xmlns:a16="http://schemas.microsoft.com/office/drawing/2014/main" id="{2E95CFEE-508F-56E6-C62D-D25153FC4A50}"/>
                    </a:ext>
                  </a:extLst>
                </p14:cNvPr>
                <p14:cNvContentPartPr/>
                <p14:nvPr/>
              </p14:nvContentPartPr>
              <p14:xfrm>
                <a:off x="5304688" y="3247168"/>
                <a:ext cx="527040" cy="876600"/>
              </p14:xfrm>
            </p:contentPart>
          </mc:Choice>
          <mc:Fallback xmlns="">
            <p:pic>
              <p:nvPicPr>
                <p:cNvPr id="319" name="Ink 318">
                  <a:extLst>
                    <a:ext uri="{FF2B5EF4-FFF2-40B4-BE49-F238E27FC236}">
                      <a16:creationId xmlns:a16="http://schemas.microsoft.com/office/drawing/2014/main" id="{2E95CFEE-508F-56E6-C62D-D25153FC4A50}"/>
                    </a:ext>
                  </a:extLst>
                </p:cNvPr>
                <p:cNvPicPr/>
                <p:nvPr/>
              </p:nvPicPr>
              <p:blipFill>
                <a:blip r:embed="rId321"/>
                <a:stretch>
                  <a:fillRect/>
                </a:stretch>
              </p:blipFill>
              <p:spPr>
                <a:xfrm>
                  <a:off x="5242048" y="2869168"/>
                  <a:ext cx="652680" cy="163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320" name="Ink 319">
                  <a:extLst>
                    <a:ext uri="{FF2B5EF4-FFF2-40B4-BE49-F238E27FC236}">
                      <a16:creationId xmlns:a16="http://schemas.microsoft.com/office/drawing/2014/main" id="{7D7198B9-D2EF-6266-4F8E-B054F6886F01}"/>
                    </a:ext>
                  </a:extLst>
                </p14:cNvPr>
                <p14:cNvContentPartPr/>
                <p14:nvPr/>
              </p14:nvContentPartPr>
              <p14:xfrm>
                <a:off x="5249248" y="3528328"/>
                <a:ext cx="599400" cy="659880"/>
              </p14:xfrm>
            </p:contentPart>
          </mc:Choice>
          <mc:Fallback xmlns="">
            <p:pic>
              <p:nvPicPr>
                <p:cNvPr id="320" name="Ink 319">
                  <a:extLst>
                    <a:ext uri="{FF2B5EF4-FFF2-40B4-BE49-F238E27FC236}">
                      <a16:creationId xmlns:a16="http://schemas.microsoft.com/office/drawing/2014/main" id="{7D7198B9-D2EF-6266-4F8E-B054F6886F01}"/>
                    </a:ext>
                  </a:extLst>
                </p:cNvPr>
                <p:cNvPicPr/>
                <p:nvPr/>
              </p:nvPicPr>
              <p:blipFill>
                <a:blip r:embed="rId323"/>
                <a:stretch>
                  <a:fillRect/>
                </a:stretch>
              </p:blipFill>
              <p:spPr>
                <a:xfrm>
                  <a:off x="5186608" y="3150688"/>
                  <a:ext cx="725040" cy="141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321" name="Ink 320">
                  <a:extLst>
                    <a:ext uri="{FF2B5EF4-FFF2-40B4-BE49-F238E27FC236}">
                      <a16:creationId xmlns:a16="http://schemas.microsoft.com/office/drawing/2014/main" id="{5F0A4233-4875-032D-CCAA-0B8E5B01D153}"/>
                    </a:ext>
                  </a:extLst>
                </p14:cNvPr>
                <p14:cNvContentPartPr/>
                <p14:nvPr/>
              </p14:nvContentPartPr>
              <p14:xfrm>
                <a:off x="5188048" y="3805888"/>
                <a:ext cx="344160" cy="419760"/>
              </p14:xfrm>
            </p:contentPart>
          </mc:Choice>
          <mc:Fallback xmlns="">
            <p:pic>
              <p:nvPicPr>
                <p:cNvPr id="321" name="Ink 320">
                  <a:extLst>
                    <a:ext uri="{FF2B5EF4-FFF2-40B4-BE49-F238E27FC236}">
                      <a16:creationId xmlns:a16="http://schemas.microsoft.com/office/drawing/2014/main" id="{5F0A4233-4875-032D-CCAA-0B8E5B01D153}"/>
                    </a:ext>
                  </a:extLst>
                </p:cNvPr>
                <p:cNvPicPr/>
                <p:nvPr/>
              </p:nvPicPr>
              <p:blipFill>
                <a:blip r:embed="rId325"/>
                <a:stretch>
                  <a:fillRect/>
                </a:stretch>
              </p:blipFill>
              <p:spPr>
                <a:xfrm>
                  <a:off x="5125048" y="3427888"/>
                  <a:ext cx="46980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322" name="Ink 321">
                  <a:extLst>
                    <a:ext uri="{FF2B5EF4-FFF2-40B4-BE49-F238E27FC236}">
                      <a16:creationId xmlns:a16="http://schemas.microsoft.com/office/drawing/2014/main" id="{9692B861-88F3-9639-43F0-0D2799A6FC4B}"/>
                    </a:ext>
                  </a:extLst>
                </p14:cNvPr>
                <p14:cNvContentPartPr/>
                <p14:nvPr/>
              </p14:nvContentPartPr>
              <p14:xfrm>
                <a:off x="5825968" y="3743968"/>
                <a:ext cx="15480" cy="2520"/>
              </p14:xfrm>
            </p:contentPart>
          </mc:Choice>
          <mc:Fallback xmlns="">
            <p:pic>
              <p:nvPicPr>
                <p:cNvPr id="322" name="Ink 321">
                  <a:extLst>
                    <a:ext uri="{FF2B5EF4-FFF2-40B4-BE49-F238E27FC236}">
                      <a16:creationId xmlns:a16="http://schemas.microsoft.com/office/drawing/2014/main" id="{9692B861-88F3-9639-43F0-0D2799A6FC4B}"/>
                    </a:ext>
                  </a:extLst>
                </p:cNvPr>
                <p:cNvPicPr/>
                <p:nvPr/>
              </p:nvPicPr>
              <p:blipFill>
                <a:blip r:embed="rId327"/>
                <a:stretch>
                  <a:fillRect/>
                </a:stretch>
              </p:blipFill>
              <p:spPr>
                <a:xfrm>
                  <a:off x="5762968" y="3365968"/>
                  <a:ext cx="141120" cy="75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323" name="Ink 322">
                  <a:extLst>
                    <a:ext uri="{FF2B5EF4-FFF2-40B4-BE49-F238E27FC236}">
                      <a16:creationId xmlns:a16="http://schemas.microsoft.com/office/drawing/2014/main" id="{E42DE2C1-433C-876D-73F2-AC1FF2425C0B}"/>
                    </a:ext>
                  </a:extLst>
                </p14:cNvPr>
                <p14:cNvContentPartPr/>
                <p14:nvPr/>
              </p14:nvContentPartPr>
              <p14:xfrm>
                <a:off x="5062408" y="3830728"/>
                <a:ext cx="610560" cy="407520"/>
              </p14:xfrm>
            </p:contentPart>
          </mc:Choice>
          <mc:Fallback xmlns="">
            <p:pic>
              <p:nvPicPr>
                <p:cNvPr id="323" name="Ink 322">
                  <a:extLst>
                    <a:ext uri="{FF2B5EF4-FFF2-40B4-BE49-F238E27FC236}">
                      <a16:creationId xmlns:a16="http://schemas.microsoft.com/office/drawing/2014/main" id="{E42DE2C1-433C-876D-73F2-AC1FF2425C0B}"/>
                    </a:ext>
                  </a:extLst>
                </p:cNvPr>
                <p:cNvPicPr/>
                <p:nvPr/>
              </p:nvPicPr>
              <p:blipFill>
                <a:blip r:embed="rId329"/>
                <a:stretch>
                  <a:fillRect/>
                </a:stretch>
              </p:blipFill>
              <p:spPr>
                <a:xfrm>
                  <a:off x="4999768" y="3453088"/>
                  <a:ext cx="736200" cy="116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324" name="Ink 323">
                  <a:extLst>
                    <a:ext uri="{FF2B5EF4-FFF2-40B4-BE49-F238E27FC236}">
                      <a16:creationId xmlns:a16="http://schemas.microsoft.com/office/drawing/2014/main" id="{EB490804-5654-6038-6BA5-CFAC5CBA2A4F}"/>
                    </a:ext>
                  </a:extLst>
                </p14:cNvPr>
                <p14:cNvContentPartPr/>
                <p14:nvPr/>
              </p14:nvContentPartPr>
              <p14:xfrm>
                <a:off x="4863328" y="3901288"/>
                <a:ext cx="1096560" cy="339480"/>
              </p14:xfrm>
            </p:contentPart>
          </mc:Choice>
          <mc:Fallback xmlns="">
            <p:pic>
              <p:nvPicPr>
                <p:cNvPr id="324" name="Ink 323">
                  <a:extLst>
                    <a:ext uri="{FF2B5EF4-FFF2-40B4-BE49-F238E27FC236}">
                      <a16:creationId xmlns:a16="http://schemas.microsoft.com/office/drawing/2014/main" id="{EB490804-5654-6038-6BA5-CFAC5CBA2A4F}"/>
                    </a:ext>
                  </a:extLst>
                </p:cNvPr>
                <p:cNvPicPr/>
                <p:nvPr/>
              </p:nvPicPr>
              <p:blipFill>
                <a:blip r:embed="rId331"/>
                <a:stretch>
                  <a:fillRect/>
                </a:stretch>
              </p:blipFill>
              <p:spPr>
                <a:xfrm>
                  <a:off x="4800688" y="3523288"/>
                  <a:ext cx="1222200" cy="10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325" name="Ink 324">
                  <a:extLst>
                    <a:ext uri="{FF2B5EF4-FFF2-40B4-BE49-F238E27FC236}">
                      <a16:creationId xmlns:a16="http://schemas.microsoft.com/office/drawing/2014/main" id="{4BDE5368-F065-5553-914A-F891E6CDBB2B}"/>
                    </a:ext>
                  </a:extLst>
                </p14:cNvPr>
                <p14:cNvContentPartPr/>
                <p14:nvPr/>
              </p14:nvContentPartPr>
              <p14:xfrm>
                <a:off x="5429608" y="3853768"/>
                <a:ext cx="435240" cy="320400"/>
              </p14:xfrm>
            </p:contentPart>
          </mc:Choice>
          <mc:Fallback xmlns="">
            <p:pic>
              <p:nvPicPr>
                <p:cNvPr id="325" name="Ink 324">
                  <a:extLst>
                    <a:ext uri="{FF2B5EF4-FFF2-40B4-BE49-F238E27FC236}">
                      <a16:creationId xmlns:a16="http://schemas.microsoft.com/office/drawing/2014/main" id="{4BDE5368-F065-5553-914A-F891E6CDBB2B}"/>
                    </a:ext>
                  </a:extLst>
                </p:cNvPr>
                <p:cNvPicPr/>
                <p:nvPr/>
              </p:nvPicPr>
              <p:blipFill>
                <a:blip r:embed="rId333"/>
                <a:stretch>
                  <a:fillRect/>
                </a:stretch>
              </p:blipFill>
              <p:spPr>
                <a:xfrm>
                  <a:off x="5366968" y="3475768"/>
                  <a:ext cx="560880" cy="107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326" name="Ink 325">
                  <a:extLst>
                    <a:ext uri="{FF2B5EF4-FFF2-40B4-BE49-F238E27FC236}">
                      <a16:creationId xmlns:a16="http://schemas.microsoft.com/office/drawing/2014/main" id="{2A5FA59C-E138-B35C-CB25-08589EEF9422}"/>
                    </a:ext>
                  </a:extLst>
                </p14:cNvPr>
                <p14:cNvContentPartPr/>
                <p14:nvPr/>
              </p14:nvContentPartPr>
              <p14:xfrm>
                <a:off x="5098048" y="3453088"/>
                <a:ext cx="982800" cy="781920"/>
              </p14:xfrm>
            </p:contentPart>
          </mc:Choice>
          <mc:Fallback xmlns="">
            <p:pic>
              <p:nvPicPr>
                <p:cNvPr id="326" name="Ink 325">
                  <a:extLst>
                    <a:ext uri="{FF2B5EF4-FFF2-40B4-BE49-F238E27FC236}">
                      <a16:creationId xmlns:a16="http://schemas.microsoft.com/office/drawing/2014/main" id="{2A5FA59C-E138-B35C-CB25-08589EEF9422}"/>
                    </a:ext>
                  </a:extLst>
                </p:cNvPr>
                <p:cNvPicPr/>
                <p:nvPr/>
              </p:nvPicPr>
              <p:blipFill>
                <a:blip r:embed="rId335"/>
                <a:stretch>
                  <a:fillRect/>
                </a:stretch>
              </p:blipFill>
              <p:spPr>
                <a:xfrm>
                  <a:off x="5035408" y="3075088"/>
                  <a:ext cx="1108440" cy="153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327" name="Ink 326">
                  <a:extLst>
                    <a:ext uri="{FF2B5EF4-FFF2-40B4-BE49-F238E27FC236}">
                      <a16:creationId xmlns:a16="http://schemas.microsoft.com/office/drawing/2014/main" id="{AEA759DB-CE12-E0D2-ECF6-8C4F8128F7D1}"/>
                    </a:ext>
                  </a:extLst>
                </p14:cNvPr>
                <p14:cNvContentPartPr/>
                <p14:nvPr/>
              </p14:nvContentPartPr>
              <p14:xfrm>
                <a:off x="4634728" y="2869888"/>
                <a:ext cx="941760" cy="323640"/>
              </p14:xfrm>
            </p:contentPart>
          </mc:Choice>
          <mc:Fallback xmlns="">
            <p:pic>
              <p:nvPicPr>
                <p:cNvPr id="327" name="Ink 326">
                  <a:extLst>
                    <a:ext uri="{FF2B5EF4-FFF2-40B4-BE49-F238E27FC236}">
                      <a16:creationId xmlns:a16="http://schemas.microsoft.com/office/drawing/2014/main" id="{AEA759DB-CE12-E0D2-ECF6-8C4F8128F7D1}"/>
                    </a:ext>
                  </a:extLst>
                </p:cNvPr>
                <p:cNvPicPr/>
                <p:nvPr/>
              </p:nvPicPr>
              <p:blipFill>
                <a:blip r:embed="rId337"/>
                <a:stretch>
                  <a:fillRect/>
                </a:stretch>
              </p:blipFill>
              <p:spPr>
                <a:xfrm>
                  <a:off x="4571728" y="2491888"/>
                  <a:ext cx="1067400" cy="10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328" name="Ink 327">
                  <a:extLst>
                    <a:ext uri="{FF2B5EF4-FFF2-40B4-BE49-F238E27FC236}">
                      <a16:creationId xmlns:a16="http://schemas.microsoft.com/office/drawing/2014/main" id="{3675378E-4C83-AC42-8D36-4E73C59E163C}"/>
                    </a:ext>
                  </a:extLst>
                </p14:cNvPr>
                <p14:cNvContentPartPr/>
                <p14:nvPr/>
              </p14:nvContentPartPr>
              <p14:xfrm>
                <a:off x="4684768" y="2946928"/>
                <a:ext cx="530280" cy="248400"/>
              </p14:xfrm>
            </p:contentPart>
          </mc:Choice>
          <mc:Fallback xmlns="">
            <p:pic>
              <p:nvPicPr>
                <p:cNvPr id="328" name="Ink 327">
                  <a:extLst>
                    <a:ext uri="{FF2B5EF4-FFF2-40B4-BE49-F238E27FC236}">
                      <a16:creationId xmlns:a16="http://schemas.microsoft.com/office/drawing/2014/main" id="{3675378E-4C83-AC42-8D36-4E73C59E163C}"/>
                    </a:ext>
                  </a:extLst>
                </p:cNvPr>
                <p:cNvPicPr/>
                <p:nvPr/>
              </p:nvPicPr>
              <p:blipFill>
                <a:blip r:embed="rId339"/>
                <a:stretch>
                  <a:fillRect/>
                </a:stretch>
              </p:blipFill>
              <p:spPr>
                <a:xfrm>
                  <a:off x="4622128" y="2568928"/>
                  <a:ext cx="65592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329" name="Ink 328">
                  <a:extLst>
                    <a:ext uri="{FF2B5EF4-FFF2-40B4-BE49-F238E27FC236}">
                      <a16:creationId xmlns:a16="http://schemas.microsoft.com/office/drawing/2014/main" id="{77FAF53F-DE79-D697-8512-A812004C6C93}"/>
                    </a:ext>
                  </a:extLst>
                </p14:cNvPr>
                <p14:cNvContentPartPr/>
                <p14:nvPr/>
              </p14:nvContentPartPr>
              <p14:xfrm>
                <a:off x="4206688" y="2958808"/>
                <a:ext cx="663480" cy="280800"/>
              </p14:xfrm>
            </p:contentPart>
          </mc:Choice>
          <mc:Fallback xmlns="">
            <p:pic>
              <p:nvPicPr>
                <p:cNvPr id="329" name="Ink 328">
                  <a:extLst>
                    <a:ext uri="{FF2B5EF4-FFF2-40B4-BE49-F238E27FC236}">
                      <a16:creationId xmlns:a16="http://schemas.microsoft.com/office/drawing/2014/main" id="{77FAF53F-DE79-D697-8512-A812004C6C93}"/>
                    </a:ext>
                  </a:extLst>
                </p:cNvPr>
                <p:cNvPicPr/>
                <p:nvPr/>
              </p:nvPicPr>
              <p:blipFill>
                <a:blip r:embed="rId341"/>
                <a:stretch>
                  <a:fillRect/>
                </a:stretch>
              </p:blipFill>
              <p:spPr>
                <a:xfrm>
                  <a:off x="4143688" y="2581168"/>
                  <a:ext cx="789120" cy="10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330" name="Ink 329">
                  <a:extLst>
                    <a:ext uri="{FF2B5EF4-FFF2-40B4-BE49-F238E27FC236}">
                      <a16:creationId xmlns:a16="http://schemas.microsoft.com/office/drawing/2014/main" id="{9957FF20-5B5B-726A-4CB9-6CBFD6BB6CF6}"/>
                    </a:ext>
                  </a:extLst>
                </p14:cNvPr>
                <p14:cNvContentPartPr/>
                <p14:nvPr/>
              </p14:nvContentPartPr>
              <p14:xfrm>
                <a:off x="4284088" y="2990848"/>
                <a:ext cx="559800" cy="379080"/>
              </p14:xfrm>
            </p:contentPart>
          </mc:Choice>
          <mc:Fallback xmlns="">
            <p:pic>
              <p:nvPicPr>
                <p:cNvPr id="330" name="Ink 329">
                  <a:extLst>
                    <a:ext uri="{FF2B5EF4-FFF2-40B4-BE49-F238E27FC236}">
                      <a16:creationId xmlns:a16="http://schemas.microsoft.com/office/drawing/2014/main" id="{9957FF20-5B5B-726A-4CB9-6CBFD6BB6CF6}"/>
                    </a:ext>
                  </a:extLst>
                </p:cNvPr>
                <p:cNvPicPr/>
                <p:nvPr/>
              </p:nvPicPr>
              <p:blipFill>
                <a:blip r:embed="rId343"/>
                <a:stretch>
                  <a:fillRect/>
                </a:stretch>
              </p:blipFill>
              <p:spPr>
                <a:xfrm>
                  <a:off x="4221448" y="2612848"/>
                  <a:ext cx="685440" cy="113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331" name="Ink 330">
                  <a:extLst>
                    <a:ext uri="{FF2B5EF4-FFF2-40B4-BE49-F238E27FC236}">
                      <a16:creationId xmlns:a16="http://schemas.microsoft.com/office/drawing/2014/main" id="{0336D9AF-0354-DB75-8D7A-6DB83D84DBCC}"/>
                    </a:ext>
                  </a:extLst>
                </p14:cNvPr>
                <p14:cNvContentPartPr/>
                <p14:nvPr/>
              </p14:nvContentPartPr>
              <p14:xfrm>
                <a:off x="4299208" y="3043048"/>
                <a:ext cx="438120" cy="290880"/>
              </p14:xfrm>
            </p:contentPart>
          </mc:Choice>
          <mc:Fallback xmlns="">
            <p:pic>
              <p:nvPicPr>
                <p:cNvPr id="331" name="Ink 330">
                  <a:extLst>
                    <a:ext uri="{FF2B5EF4-FFF2-40B4-BE49-F238E27FC236}">
                      <a16:creationId xmlns:a16="http://schemas.microsoft.com/office/drawing/2014/main" id="{0336D9AF-0354-DB75-8D7A-6DB83D84DBCC}"/>
                    </a:ext>
                  </a:extLst>
                </p:cNvPr>
                <p:cNvPicPr/>
                <p:nvPr/>
              </p:nvPicPr>
              <p:blipFill>
                <a:blip r:embed="rId345"/>
                <a:stretch>
                  <a:fillRect/>
                </a:stretch>
              </p:blipFill>
              <p:spPr>
                <a:xfrm>
                  <a:off x="4236208" y="2665048"/>
                  <a:ext cx="563760" cy="10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332" name="Ink 331">
                  <a:extLst>
                    <a:ext uri="{FF2B5EF4-FFF2-40B4-BE49-F238E27FC236}">
                      <a16:creationId xmlns:a16="http://schemas.microsoft.com/office/drawing/2014/main" id="{290B5183-837F-9A12-154E-80612347E7CA}"/>
                    </a:ext>
                  </a:extLst>
                </p14:cNvPr>
                <p14:cNvContentPartPr/>
                <p14:nvPr/>
              </p14:nvContentPartPr>
              <p14:xfrm>
                <a:off x="4175368" y="3065368"/>
                <a:ext cx="444240" cy="354240"/>
              </p14:xfrm>
            </p:contentPart>
          </mc:Choice>
          <mc:Fallback xmlns="">
            <p:pic>
              <p:nvPicPr>
                <p:cNvPr id="332" name="Ink 331">
                  <a:extLst>
                    <a:ext uri="{FF2B5EF4-FFF2-40B4-BE49-F238E27FC236}">
                      <a16:creationId xmlns:a16="http://schemas.microsoft.com/office/drawing/2014/main" id="{290B5183-837F-9A12-154E-80612347E7CA}"/>
                    </a:ext>
                  </a:extLst>
                </p:cNvPr>
                <p:cNvPicPr/>
                <p:nvPr/>
              </p:nvPicPr>
              <p:blipFill>
                <a:blip r:embed="rId347"/>
                <a:stretch>
                  <a:fillRect/>
                </a:stretch>
              </p:blipFill>
              <p:spPr>
                <a:xfrm>
                  <a:off x="4112728" y="2687728"/>
                  <a:ext cx="569880" cy="110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333" name="Ink 332">
                  <a:extLst>
                    <a:ext uri="{FF2B5EF4-FFF2-40B4-BE49-F238E27FC236}">
                      <a16:creationId xmlns:a16="http://schemas.microsoft.com/office/drawing/2014/main" id="{7B229ECC-2E08-A26D-C7CB-E39E1B33432A}"/>
                    </a:ext>
                  </a:extLst>
                </p14:cNvPr>
                <p14:cNvContentPartPr/>
                <p14:nvPr/>
              </p14:nvContentPartPr>
              <p14:xfrm>
                <a:off x="4374808" y="3068248"/>
                <a:ext cx="300600" cy="336240"/>
              </p14:xfrm>
            </p:contentPart>
          </mc:Choice>
          <mc:Fallback xmlns="">
            <p:pic>
              <p:nvPicPr>
                <p:cNvPr id="333" name="Ink 332">
                  <a:extLst>
                    <a:ext uri="{FF2B5EF4-FFF2-40B4-BE49-F238E27FC236}">
                      <a16:creationId xmlns:a16="http://schemas.microsoft.com/office/drawing/2014/main" id="{7B229ECC-2E08-A26D-C7CB-E39E1B33432A}"/>
                    </a:ext>
                  </a:extLst>
                </p:cNvPr>
                <p:cNvPicPr/>
                <p:nvPr/>
              </p:nvPicPr>
              <p:blipFill>
                <a:blip r:embed="rId349"/>
                <a:stretch>
                  <a:fillRect/>
                </a:stretch>
              </p:blipFill>
              <p:spPr>
                <a:xfrm>
                  <a:off x="4311808" y="2690608"/>
                  <a:ext cx="426240" cy="109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334" name="Ink 333">
                  <a:extLst>
                    <a:ext uri="{FF2B5EF4-FFF2-40B4-BE49-F238E27FC236}">
                      <a16:creationId xmlns:a16="http://schemas.microsoft.com/office/drawing/2014/main" id="{F3AE8C16-EB3D-8469-EA6E-C722FA06FF77}"/>
                    </a:ext>
                  </a:extLst>
                </p14:cNvPr>
                <p14:cNvContentPartPr/>
                <p14:nvPr/>
              </p14:nvContentPartPr>
              <p14:xfrm>
                <a:off x="4324768" y="3068608"/>
                <a:ext cx="324720" cy="271800"/>
              </p14:xfrm>
            </p:contentPart>
          </mc:Choice>
          <mc:Fallback xmlns="">
            <p:pic>
              <p:nvPicPr>
                <p:cNvPr id="334" name="Ink 333">
                  <a:extLst>
                    <a:ext uri="{FF2B5EF4-FFF2-40B4-BE49-F238E27FC236}">
                      <a16:creationId xmlns:a16="http://schemas.microsoft.com/office/drawing/2014/main" id="{F3AE8C16-EB3D-8469-EA6E-C722FA06FF77}"/>
                    </a:ext>
                  </a:extLst>
                </p:cNvPr>
                <p:cNvPicPr/>
                <p:nvPr/>
              </p:nvPicPr>
              <p:blipFill>
                <a:blip r:embed="rId351"/>
                <a:stretch>
                  <a:fillRect/>
                </a:stretch>
              </p:blipFill>
              <p:spPr>
                <a:xfrm>
                  <a:off x="4262128" y="2690608"/>
                  <a:ext cx="450360" cy="10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335" name="Ink 334">
                  <a:extLst>
                    <a:ext uri="{FF2B5EF4-FFF2-40B4-BE49-F238E27FC236}">
                      <a16:creationId xmlns:a16="http://schemas.microsoft.com/office/drawing/2014/main" id="{AE7605F7-E793-AA0C-7B27-C4CEB0BDD1F9}"/>
                    </a:ext>
                  </a:extLst>
                </p14:cNvPr>
                <p14:cNvContentPartPr/>
                <p14:nvPr/>
              </p14:nvContentPartPr>
              <p14:xfrm>
                <a:off x="4124248" y="3044848"/>
                <a:ext cx="347040" cy="348120"/>
              </p14:xfrm>
            </p:contentPart>
          </mc:Choice>
          <mc:Fallback xmlns="">
            <p:pic>
              <p:nvPicPr>
                <p:cNvPr id="335" name="Ink 334">
                  <a:extLst>
                    <a:ext uri="{FF2B5EF4-FFF2-40B4-BE49-F238E27FC236}">
                      <a16:creationId xmlns:a16="http://schemas.microsoft.com/office/drawing/2014/main" id="{AE7605F7-E793-AA0C-7B27-C4CEB0BDD1F9}"/>
                    </a:ext>
                  </a:extLst>
                </p:cNvPr>
                <p:cNvPicPr/>
                <p:nvPr/>
              </p:nvPicPr>
              <p:blipFill>
                <a:blip r:embed="rId353"/>
                <a:stretch>
                  <a:fillRect/>
                </a:stretch>
              </p:blipFill>
              <p:spPr>
                <a:xfrm>
                  <a:off x="4061248" y="2666848"/>
                  <a:ext cx="472680" cy="110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36" name="Ink 335">
                  <a:extLst>
                    <a:ext uri="{FF2B5EF4-FFF2-40B4-BE49-F238E27FC236}">
                      <a16:creationId xmlns:a16="http://schemas.microsoft.com/office/drawing/2014/main" id="{82E1942D-81CD-2C69-FE2A-C327D18F453C}"/>
                    </a:ext>
                  </a:extLst>
                </p14:cNvPr>
                <p14:cNvContentPartPr/>
                <p14:nvPr/>
              </p14:nvContentPartPr>
              <p14:xfrm>
                <a:off x="4039288" y="3066808"/>
                <a:ext cx="257400" cy="495000"/>
              </p14:xfrm>
            </p:contentPart>
          </mc:Choice>
          <mc:Fallback xmlns="">
            <p:pic>
              <p:nvPicPr>
                <p:cNvPr id="336" name="Ink 335">
                  <a:extLst>
                    <a:ext uri="{FF2B5EF4-FFF2-40B4-BE49-F238E27FC236}">
                      <a16:creationId xmlns:a16="http://schemas.microsoft.com/office/drawing/2014/main" id="{82E1942D-81CD-2C69-FE2A-C327D18F453C}"/>
                    </a:ext>
                  </a:extLst>
                </p:cNvPr>
                <p:cNvPicPr/>
                <p:nvPr/>
              </p:nvPicPr>
              <p:blipFill>
                <a:blip r:embed="rId355"/>
                <a:stretch>
                  <a:fillRect/>
                </a:stretch>
              </p:blipFill>
              <p:spPr>
                <a:xfrm>
                  <a:off x="3976648" y="2688808"/>
                  <a:ext cx="383040" cy="125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37" name="Ink 336">
                  <a:extLst>
                    <a:ext uri="{FF2B5EF4-FFF2-40B4-BE49-F238E27FC236}">
                      <a16:creationId xmlns:a16="http://schemas.microsoft.com/office/drawing/2014/main" id="{766E5C41-9788-93D0-A0FC-03C2C3D40AB6}"/>
                    </a:ext>
                  </a:extLst>
                </p14:cNvPr>
                <p14:cNvContentPartPr/>
                <p14:nvPr/>
              </p14:nvContentPartPr>
              <p14:xfrm>
                <a:off x="4016608" y="3283888"/>
                <a:ext cx="195120" cy="516600"/>
              </p14:xfrm>
            </p:contentPart>
          </mc:Choice>
          <mc:Fallback xmlns="">
            <p:pic>
              <p:nvPicPr>
                <p:cNvPr id="337" name="Ink 336">
                  <a:extLst>
                    <a:ext uri="{FF2B5EF4-FFF2-40B4-BE49-F238E27FC236}">
                      <a16:creationId xmlns:a16="http://schemas.microsoft.com/office/drawing/2014/main" id="{766E5C41-9788-93D0-A0FC-03C2C3D40AB6}"/>
                    </a:ext>
                  </a:extLst>
                </p:cNvPr>
                <p:cNvPicPr/>
                <p:nvPr/>
              </p:nvPicPr>
              <p:blipFill>
                <a:blip r:embed="rId357"/>
                <a:stretch>
                  <a:fillRect/>
                </a:stretch>
              </p:blipFill>
              <p:spPr>
                <a:xfrm>
                  <a:off x="3953968" y="2905888"/>
                  <a:ext cx="320760" cy="127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38" name="Ink 337">
                  <a:extLst>
                    <a:ext uri="{FF2B5EF4-FFF2-40B4-BE49-F238E27FC236}">
                      <a16:creationId xmlns:a16="http://schemas.microsoft.com/office/drawing/2014/main" id="{B85EAC92-767B-575C-E21A-83327054B113}"/>
                    </a:ext>
                  </a:extLst>
                </p14:cNvPr>
                <p14:cNvContentPartPr/>
                <p14:nvPr/>
              </p14:nvContentPartPr>
              <p14:xfrm>
                <a:off x="4121368" y="3549928"/>
                <a:ext cx="159120" cy="403560"/>
              </p14:xfrm>
            </p:contentPart>
          </mc:Choice>
          <mc:Fallback xmlns="">
            <p:pic>
              <p:nvPicPr>
                <p:cNvPr id="338" name="Ink 337">
                  <a:extLst>
                    <a:ext uri="{FF2B5EF4-FFF2-40B4-BE49-F238E27FC236}">
                      <a16:creationId xmlns:a16="http://schemas.microsoft.com/office/drawing/2014/main" id="{B85EAC92-767B-575C-E21A-83327054B113}"/>
                    </a:ext>
                  </a:extLst>
                </p:cNvPr>
                <p:cNvPicPr/>
                <p:nvPr/>
              </p:nvPicPr>
              <p:blipFill>
                <a:blip r:embed="rId359"/>
                <a:stretch>
                  <a:fillRect/>
                </a:stretch>
              </p:blipFill>
              <p:spPr>
                <a:xfrm>
                  <a:off x="4058728" y="3172288"/>
                  <a:ext cx="284760" cy="115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39" name="Ink 338">
                  <a:extLst>
                    <a:ext uri="{FF2B5EF4-FFF2-40B4-BE49-F238E27FC236}">
                      <a16:creationId xmlns:a16="http://schemas.microsoft.com/office/drawing/2014/main" id="{5316401E-C717-B2DC-5DC5-2643480CF72B}"/>
                    </a:ext>
                  </a:extLst>
                </p14:cNvPr>
                <p14:cNvContentPartPr/>
                <p14:nvPr/>
              </p14:nvContentPartPr>
              <p14:xfrm>
                <a:off x="4188688" y="3613288"/>
                <a:ext cx="224640" cy="399960"/>
              </p14:xfrm>
            </p:contentPart>
          </mc:Choice>
          <mc:Fallback xmlns="">
            <p:pic>
              <p:nvPicPr>
                <p:cNvPr id="339" name="Ink 338">
                  <a:extLst>
                    <a:ext uri="{FF2B5EF4-FFF2-40B4-BE49-F238E27FC236}">
                      <a16:creationId xmlns:a16="http://schemas.microsoft.com/office/drawing/2014/main" id="{5316401E-C717-B2DC-5DC5-2643480CF72B}"/>
                    </a:ext>
                  </a:extLst>
                </p:cNvPr>
                <p:cNvPicPr/>
                <p:nvPr/>
              </p:nvPicPr>
              <p:blipFill>
                <a:blip r:embed="rId361"/>
                <a:stretch>
                  <a:fillRect/>
                </a:stretch>
              </p:blipFill>
              <p:spPr>
                <a:xfrm>
                  <a:off x="4125688" y="3235648"/>
                  <a:ext cx="350280" cy="11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40" name="Ink 339">
                  <a:extLst>
                    <a:ext uri="{FF2B5EF4-FFF2-40B4-BE49-F238E27FC236}">
                      <a16:creationId xmlns:a16="http://schemas.microsoft.com/office/drawing/2014/main" id="{380EDB26-EDCD-F288-06E9-422C5421ED14}"/>
                    </a:ext>
                  </a:extLst>
                </p14:cNvPr>
                <p14:cNvContentPartPr/>
                <p14:nvPr/>
              </p14:nvContentPartPr>
              <p14:xfrm>
                <a:off x="4091128" y="3685288"/>
                <a:ext cx="89640" cy="349920"/>
              </p14:xfrm>
            </p:contentPart>
          </mc:Choice>
          <mc:Fallback xmlns="">
            <p:pic>
              <p:nvPicPr>
                <p:cNvPr id="340" name="Ink 339">
                  <a:extLst>
                    <a:ext uri="{FF2B5EF4-FFF2-40B4-BE49-F238E27FC236}">
                      <a16:creationId xmlns:a16="http://schemas.microsoft.com/office/drawing/2014/main" id="{380EDB26-EDCD-F288-06E9-422C5421ED14}"/>
                    </a:ext>
                  </a:extLst>
                </p:cNvPr>
                <p:cNvPicPr/>
                <p:nvPr/>
              </p:nvPicPr>
              <p:blipFill>
                <a:blip r:embed="rId363"/>
                <a:stretch>
                  <a:fillRect/>
                </a:stretch>
              </p:blipFill>
              <p:spPr>
                <a:xfrm>
                  <a:off x="4028128" y="3307648"/>
                  <a:ext cx="21528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41" name="Ink 340">
                  <a:extLst>
                    <a:ext uri="{FF2B5EF4-FFF2-40B4-BE49-F238E27FC236}">
                      <a16:creationId xmlns:a16="http://schemas.microsoft.com/office/drawing/2014/main" id="{772A3234-5506-6469-C104-107E704DFE64}"/>
                    </a:ext>
                  </a:extLst>
                </p14:cNvPr>
                <p14:cNvContentPartPr/>
                <p14:nvPr/>
              </p14:nvContentPartPr>
              <p14:xfrm>
                <a:off x="3907528" y="3692128"/>
                <a:ext cx="29520" cy="276120"/>
              </p14:xfrm>
            </p:contentPart>
          </mc:Choice>
          <mc:Fallback xmlns="">
            <p:pic>
              <p:nvPicPr>
                <p:cNvPr id="341" name="Ink 340">
                  <a:extLst>
                    <a:ext uri="{FF2B5EF4-FFF2-40B4-BE49-F238E27FC236}">
                      <a16:creationId xmlns:a16="http://schemas.microsoft.com/office/drawing/2014/main" id="{772A3234-5506-6469-C104-107E704DFE64}"/>
                    </a:ext>
                  </a:extLst>
                </p:cNvPr>
                <p:cNvPicPr/>
                <p:nvPr/>
              </p:nvPicPr>
              <p:blipFill>
                <a:blip r:embed="rId365"/>
                <a:stretch>
                  <a:fillRect/>
                </a:stretch>
              </p:blipFill>
              <p:spPr>
                <a:xfrm>
                  <a:off x="3844528" y="3314488"/>
                  <a:ext cx="15516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42" name="Ink 341">
                  <a:extLst>
                    <a:ext uri="{FF2B5EF4-FFF2-40B4-BE49-F238E27FC236}">
                      <a16:creationId xmlns:a16="http://schemas.microsoft.com/office/drawing/2014/main" id="{CE129D02-736F-01DE-605F-9AE594E334E1}"/>
                    </a:ext>
                  </a:extLst>
                </p14:cNvPr>
                <p14:cNvContentPartPr/>
                <p14:nvPr/>
              </p14:nvContentPartPr>
              <p14:xfrm>
                <a:off x="3720328" y="3234208"/>
                <a:ext cx="249480" cy="757800"/>
              </p14:xfrm>
            </p:contentPart>
          </mc:Choice>
          <mc:Fallback xmlns="">
            <p:pic>
              <p:nvPicPr>
                <p:cNvPr id="342" name="Ink 341">
                  <a:extLst>
                    <a:ext uri="{FF2B5EF4-FFF2-40B4-BE49-F238E27FC236}">
                      <a16:creationId xmlns:a16="http://schemas.microsoft.com/office/drawing/2014/main" id="{CE129D02-736F-01DE-605F-9AE594E334E1}"/>
                    </a:ext>
                  </a:extLst>
                </p:cNvPr>
                <p:cNvPicPr/>
                <p:nvPr/>
              </p:nvPicPr>
              <p:blipFill>
                <a:blip r:embed="rId367"/>
                <a:stretch>
                  <a:fillRect/>
                </a:stretch>
              </p:blipFill>
              <p:spPr>
                <a:xfrm>
                  <a:off x="3657688" y="2856208"/>
                  <a:ext cx="375120" cy="151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343" name="Ink 342">
                  <a:extLst>
                    <a:ext uri="{FF2B5EF4-FFF2-40B4-BE49-F238E27FC236}">
                      <a16:creationId xmlns:a16="http://schemas.microsoft.com/office/drawing/2014/main" id="{DABD82C7-1E28-1AB3-779C-7596AB5D97DA}"/>
                    </a:ext>
                  </a:extLst>
                </p14:cNvPr>
                <p14:cNvContentPartPr/>
                <p14:nvPr/>
              </p14:nvContentPartPr>
              <p14:xfrm>
                <a:off x="3668488" y="3215128"/>
                <a:ext cx="134280" cy="735480"/>
              </p14:xfrm>
            </p:contentPart>
          </mc:Choice>
          <mc:Fallback xmlns="">
            <p:pic>
              <p:nvPicPr>
                <p:cNvPr id="343" name="Ink 342">
                  <a:extLst>
                    <a:ext uri="{FF2B5EF4-FFF2-40B4-BE49-F238E27FC236}">
                      <a16:creationId xmlns:a16="http://schemas.microsoft.com/office/drawing/2014/main" id="{DABD82C7-1E28-1AB3-779C-7596AB5D97DA}"/>
                    </a:ext>
                  </a:extLst>
                </p:cNvPr>
                <p:cNvPicPr/>
                <p:nvPr/>
              </p:nvPicPr>
              <p:blipFill>
                <a:blip r:embed="rId369"/>
                <a:stretch>
                  <a:fillRect/>
                </a:stretch>
              </p:blipFill>
              <p:spPr>
                <a:xfrm>
                  <a:off x="3605488" y="2837488"/>
                  <a:ext cx="259920" cy="149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344" name="Ink 343">
                  <a:extLst>
                    <a:ext uri="{FF2B5EF4-FFF2-40B4-BE49-F238E27FC236}">
                      <a16:creationId xmlns:a16="http://schemas.microsoft.com/office/drawing/2014/main" id="{B8C51DEE-CEA5-E42D-6527-890D990308AB}"/>
                    </a:ext>
                  </a:extLst>
                </p14:cNvPr>
                <p14:cNvContentPartPr/>
                <p14:nvPr/>
              </p14:nvContentPartPr>
              <p14:xfrm>
                <a:off x="3607288" y="3114688"/>
                <a:ext cx="131040" cy="556920"/>
              </p14:xfrm>
            </p:contentPart>
          </mc:Choice>
          <mc:Fallback xmlns="">
            <p:pic>
              <p:nvPicPr>
                <p:cNvPr id="344" name="Ink 343">
                  <a:extLst>
                    <a:ext uri="{FF2B5EF4-FFF2-40B4-BE49-F238E27FC236}">
                      <a16:creationId xmlns:a16="http://schemas.microsoft.com/office/drawing/2014/main" id="{B8C51DEE-CEA5-E42D-6527-890D990308AB}"/>
                    </a:ext>
                  </a:extLst>
                </p:cNvPr>
                <p:cNvPicPr/>
                <p:nvPr/>
              </p:nvPicPr>
              <p:blipFill>
                <a:blip r:embed="rId371"/>
                <a:stretch>
                  <a:fillRect/>
                </a:stretch>
              </p:blipFill>
              <p:spPr>
                <a:xfrm>
                  <a:off x="3544648" y="2737048"/>
                  <a:ext cx="256680" cy="131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345" name="Ink 344">
                  <a:extLst>
                    <a:ext uri="{FF2B5EF4-FFF2-40B4-BE49-F238E27FC236}">
                      <a16:creationId xmlns:a16="http://schemas.microsoft.com/office/drawing/2014/main" id="{8E64A181-B726-0A41-CC65-C8B5679CBEEB}"/>
                    </a:ext>
                  </a:extLst>
                </p14:cNvPr>
                <p14:cNvContentPartPr/>
                <p14:nvPr/>
              </p14:nvContentPartPr>
              <p14:xfrm>
                <a:off x="3761008" y="3688888"/>
                <a:ext cx="14400" cy="195840"/>
              </p14:xfrm>
            </p:contentPart>
          </mc:Choice>
          <mc:Fallback xmlns="">
            <p:pic>
              <p:nvPicPr>
                <p:cNvPr id="345" name="Ink 344">
                  <a:extLst>
                    <a:ext uri="{FF2B5EF4-FFF2-40B4-BE49-F238E27FC236}">
                      <a16:creationId xmlns:a16="http://schemas.microsoft.com/office/drawing/2014/main" id="{8E64A181-B726-0A41-CC65-C8B5679CBEEB}"/>
                    </a:ext>
                  </a:extLst>
                </p:cNvPr>
                <p:cNvPicPr/>
                <p:nvPr/>
              </p:nvPicPr>
              <p:blipFill>
                <a:blip r:embed="rId373"/>
                <a:stretch>
                  <a:fillRect/>
                </a:stretch>
              </p:blipFill>
              <p:spPr>
                <a:xfrm>
                  <a:off x="3698008" y="3311248"/>
                  <a:ext cx="14004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346" name="Ink 345">
                  <a:extLst>
                    <a:ext uri="{FF2B5EF4-FFF2-40B4-BE49-F238E27FC236}">
                      <a16:creationId xmlns:a16="http://schemas.microsoft.com/office/drawing/2014/main" id="{75953834-173A-EA8B-26E5-B547EE464EBA}"/>
                    </a:ext>
                  </a:extLst>
                </p14:cNvPr>
                <p14:cNvContentPartPr/>
                <p14:nvPr/>
              </p14:nvContentPartPr>
              <p14:xfrm>
                <a:off x="3785848" y="3704368"/>
                <a:ext cx="121680" cy="449640"/>
              </p14:xfrm>
            </p:contentPart>
          </mc:Choice>
          <mc:Fallback xmlns="">
            <p:pic>
              <p:nvPicPr>
                <p:cNvPr id="346" name="Ink 345">
                  <a:extLst>
                    <a:ext uri="{FF2B5EF4-FFF2-40B4-BE49-F238E27FC236}">
                      <a16:creationId xmlns:a16="http://schemas.microsoft.com/office/drawing/2014/main" id="{75953834-173A-EA8B-26E5-B547EE464EBA}"/>
                    </a:ext>
                  </a:extLst>
                </p:cNvPr>
                <p:cNvPicPr/>
                <p:nvPr/>
              </p:nvPicPr>
              <p:blipFill>
                <a:blip r:embed="rId375"/>
                <a:stretch>
                  <a:fillRect/>
                </a:stretch>
              </p:blipFill>
              <p:spPr>
                <a:xfrm>
                  <a:off x="3722848" y="3326368"/>
                  <a:ext cx="247320" cy="120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347" name="Ink 346">
                  <a:extLst>
                    <a:ext uri="{FF2B5EF4-FFF2-40B4-BE49-F238E27FC236}">
                      <a16:creationId xmlns:a16="http://schemas.microsoft.com/office/drawing/2014/main" id="{8A75839C-A2ED-A199-E2CF-62EA39DF31EF}"/>
                    </a:ext>
                  </a:extLst>
                </p14:cNvPr>
                <p14:cNvContentPartPr/>
                <p14:nvPr/>
              </p14:nvContentPartPr>
              <p14:xfrm>
                <a:off x="3956128" y="3860968"/>
                <a:ext cx="234720" cy="315720"/>
              </p14:xfrm>
            </p:contentPart>
          </mc:Choice>
          <mc:Fallback xmlns="">
            <p:pic>
              <p:nvPicPr>
                <p:cNvPr id="347" name="Ink 346">
                  <a:extLst>
                    <a:ext uri="{FF2B5EF4-FFF2-40B4-BE49-F238E27FC236}">
                      <a16:creationId xmlns:a16="http://schemas.microsoft.com/office/drawing/2014/main" id="{8A75839C-A2ED-A199-E2CF-62EA39DF31EF}"/>
                    </a:ext>
                  </a:extLst>
                </p:cNvPr>
                <p:cNvPicPr/>
                <p:nvPr/>
              </p:nvPicPr>
              <p:blipFill>
                <a:blip r:embed="rId377"/>
                <a:stretch>
                  <a:fillRect/>
                </a:stretch>
              </p:blipFill>
              <p:spPr>
                <a:xfrm>
                  <a:off x="3893128" y="3483328"/>
                  <a:ext cx="360360" cy="10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348" name="Ink 347">
                  <a:extLst>
                    <a:ext uri="{FF2B5EF4-FFF2-40B4-BE49-F238E27FC236}">
                      <a16:creationId xmlns:a16="http://schemas.microsoft.com/office/drawing/2014/main" id="{F638272C-691D-1532-3BB7-D5BDEC366633}"/>
                    </a:ext>
                  </a:extLst>
                </p14:cNvPr>
                <p14:cNvContentPartPr/>
                <p14:nvPr/>
              </p14:nvContentPartPr>
              <p14:xfrm>
                <a:off x="4194448" y="3945928"/>
                <a:ext cx="118800" cy="241560"/>
              </p14:xfrm>
            </p:contentPart>
          </mc:Choice>
          <mc:Fallback xmlns="">
            <p:pic>
              <p:nvPicPr>
                <p:cNvPr id="348" name="Ink 347">
                  <a:extLst>
                    <a:ext uri="{FF2B5EF4-FFF2-40B4-BE49-F238E27FC236}">
                      <a16:creationId xmlns:a16="http://schemas.microsoft.com/office/drawing/2014/main" id="{F638272C-691D-1532-3BB7-D5BDEC366633}"/>
                    </a:ext>
                  </a:extLst>
                </p:cNvPr>
                <p:cNvPicPr/>
                <p:nvPr/>
              </p:nvPicPr>
              <p:blipFill>
                <a:blip r:embed="rId379"/>
                <a:stretch>
                  <a:fillRect/>
                </a:stretch>
              </p:blipFill>
              <p:spPr>
                <a:xfrm>
                  <a:off x="4131448" y="3567928"/>
                  <a:ext cx="244440" cy="9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0">
              <p14:nvContentPartPr>
                <p14:cNvPr id="349" name="Ink 348">
                  <a:extLst>
                    <a:ext uri="{FF2B5EF4-FFF2-40B4-BE49-F238E27FC236}">
                      <a16:creationId xmlns:a16="http://schemas.microsoft.com/office/drawing/2014/main" id="{FAF496B4-0B93-90F1-40C1-EAB235B3FBCE}"/>
                    </a:ext>
                  </a:extLst>
                </p14:cNvPr>
                <p14:cNvContentPartPr/>
                <p14:nvPr/>
              </p14:nvContentPartPr>
              <p14:xfrm>
                <a:off x="4379128" y="3662248"/>
                <a:ext cx="51480" cy="259560"/>
              </p14:xfrm>
            </p:contentPart>
          </mc:Choice>
          <mc:Fallback xmlns="">
            <p:pic>
              <p:nvPicPr>
                <p:cNvPr id="349" name="Ink 348">
                  <a:extLst>
                    <a:ext uri="{FF2B5EF4-FFF2-40B4-BE49-F238E27FC236}">
                      <a16:creationId xmlns:a16="http://schemas.microsoft.com/office/drawing/2014/main" id="{FAF496B4-0B93-90F1-40C1-EAB235B3FBCE}"/>
                    </a:ext>
                  </a:extLst>
                </p:cNvPr>
                <p:cNvPicPr/>
                <p:nvPr/>
              </p:nvPicPr>
              <p:blipFill>
                <a:blip r:embed="rId381"/>
                <a:stretch>
                  <a:fillRect/>
                </a:stretch>
              </p:blipFill>
              <p:spPr>
                <a:xfrm>
                  <a:off x="4316488" y="3284608"/>
                  <a:ext cx="177120" cy="101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2">
              <p14:nvContentPartPr>
                <p14:cNvPr id="350" name="Ink 349">
                  <a:extLst>
                    <a:ext uri="{FF2B5EF4-FFF2-40B4-BE49-F238E27FC236}">
                      <a16:creationId xmlns:a16="http://schemas.microsoft.com/office/drawing/2014/main" id="{644543BD-59D7-9157-64A9-6347F066B91C}"/>
                    </a:ext>
                  </a:extLst>
                </p14:cNvPr>
                <p14:cNvContentPartPr/>
                <p14:nvPr/>
              </p14:nvContentPartPr>
              <p14:xfrm>
                <a:off x="4259248" y="3706528"/>
                <a:ext cx="70560" cy="286560"/>
              </p14:xfrm>
            </p:contentPart>
          </mc:Choice>
          <mc:Fallback xmlns="">
            <p:pic>
              <p:nvPicPr>
                <p:cNvPr id="350" name="Ink 349">
                  <a:extLst>
                    <a:ext uri="{FF2B5EF4-FFF2-40B4-BE49-F238E27FC236}">
                      <a16:creationId xmlns:a16="http://schemas.microsoft.com/office/drawing/2014/main" id="{644543BD-59D7-9157-64A9-6347F066B91C}"/>
                    </a:ext>
                  </a:extLst>
                </p:cNvPr>
                <p:cNvPicPr/>
                <p:nvPr/>
              </p:nvPicPr>
              <p:blipFill>
                <a:blip r:embed="rId383"/>
                <a:stretch>
                  <a:fillRect/>
                </a:stretch>
              </p:blipFill>
              <p:spPr>
                <a:xfrm>
                  <a:off x="4196248" y="3328528"/>
                  <a:ext cx="196200" cy="104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4">
              <p14:nvContentPartPr>
                <p14:cNvPr id="351" name="Ink 350">
                  <a:extLst>
                    <a:ext uri="{FF2B5EF4-FFF2-40B4-BE49-F238E27FC236}">
                      <a16:creationId xmlns:a16="http://schemas.microsoft.com/office/drawing/2014/main" id="{688E9672-C714-78F3-2152-F9A6B93DD5CD}"/>
                    </a:ext>
                  </a:extLst>
                </p14:cNvPr>
                <p14:cNvContentPartPr/>
                <p14:nvPr/>
              </p14:nvContentPartPr>
              <p14:xfrm>
                <a:off x="4312888" y="3781408"/>
                <a:ext cx="248760" cy="329040"/>
              </p14:xfrm>
            </p:contentPart>
          </mc:Choice>
          <mc:Fallback xmlns="">
            <p:pic>
              <p:nvPicPr>
                <p:cNvPr id="351" name="Ink 350">
                  <a:extLst>
                    <a:ext uri="{FF2B5EF4-FFF2-40B4-BE49-F238E27FC236}">
                      <a16:creationId xmlns:a16="http://schemas.microsoft.com/office/drawing/2014/main" id="{688E9672-C714-78F3-2152-F9A6B93DD5CD}"/>
                    </a:ext>
                  </a:extLst>
                </p:cNvPr>
                <p:cNvPicPr/>
                <p:nvPr/>
              </p:nvPicPr>
              <p:blipFill>
                <a:blip r:embed="rId385"/>
                <a:stretch>
                  <a:fillRect/>
                </a:stretch>
              </p:blipFill>
              <p:spPr>
                <a:xfrm>
                  <a:off x="4249888" y="3403768"/>
                  <a:ext cx="374400" cy="10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6">
              <p14:nvContentPartPr>
                <p14:cNvPr id="352" name="Ink 351">
                  <a:extLst>
                    <a:ext uri="{FF2B5EF4-FFF2-40B4-BE49-F238E27FC236}">
                      <a16:creationId xmlns:a16="http://schemas.microsoft.com/office/drawing/2014/main" id="{82C3A54B-3EDB-934B-CCD3-570B782E1066}"/>
                    </a:ext>
                  </a:extLst>
                </p14:cNvPr>
                <p14:cNvContentPartPr/>
                <p14:nvPr/>
              </p14:nvContentPartPr>
              <p14:xfrm>
                <a:off x="4310008" y="3827128"/>
                <a:ext cx="316080" cy="343800"/>
              </p14:xfrm>
            </p:contentPart>
          </mc:Choice>
          <mc:Fallback xmlns="">
            <p:pic>
              <p:nvPicPr>
                <p:cNvPr id="352" name="Ink 351">
                  <a:extLst>
                    <a:ext uri="{FF2B5EF4-FFF2-40B4-BE49-F238E27FC236}">
                      <a16:creationId xmlns:a16="http://schemas.microsoft.com/office/drawing/2014/main" id="{82C3A54B-3EDB-934B-CCD3-570B782E1066}"/>
                    </a:ext>
                  </a:extLst>
                </p:cNvPr>
                <p:cNvPicPr/>
                <p:nvPr/>
              </p:nvPicPr>
              <p:blipFill>
                <a:blip r:embed="rId387"/>
                <a:stretch>
                  <a:fillRect/>
                </a:stretch>
              </p:blipFill>
              <p:spPr>
                <a:xfrm>
                  <a:off x="4247368" y="3449488"/>
                  <a:ext cx="441720" cy="109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8">
              <p14:nvContentPartPr>
                <p14:cNvPr id="353" name="Ink 352">
                  <a:extLst>
                    <a:ext uri="{FF2B5EF4-FFF2-40B4-BE49-F238E27FC236}">
                      <a16:creationId xmlns:a16="http://schemas.microsoft.com/office/drawing/2014/main" id="{1358FD87-C0AD-1152-4D90-054D87DBAFDE}"/>
                    </a:ext>
                  </a:extLst>
                </p14:cNvPr>
                <p14:cNvContentPartPr/>
                <p14:nvPr/>
              </p14:nvContentPartPr>
              <p14:xfrm>
                <a:off x="4411888" y="3988408"/>
                <a:ext cx="578160" cy="133200"/>
              </p14:xfrm>
            </p:contentPart>
          </mc:Choice>
          <mc:Fallback xmlns="">
            <p:pic>
              <p:nvPicPr>
                <p:cNvPr id="353" name="Ink 352">
                  <a:extLst>
                    <a:ext uri="{FF2B5EF4-FFF2-40B4-BE49-F238E27FC236}">
                      <a16:creationId xmlns:a16="http://schemas.microsoft.com/office/drawing/2014/main" id="{1358FD87-C0AD-1152-4D90-054D87DBAFDE}"/>
                    </a:ext>
                  </a:extLst>
                </p:cNvPr>
                <p:cNvPicPr/>
                <p:nvPr/>
              </p:nvPicPr>
              <p:blipFill>
                <a:blip r:embed="rId389"/>
                <a:stretch>
                  <a:fillRect/>
                </a:stretch>
              </p:blipFill>
              <p:spPr>
                <a:xfrm>
                  <a:off x="4349248" y="3610408"/>
                  <a:ext cx="703800" cy="88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0">
              <p14:nvContentPartPr>
                <p14:cNvPr id="354" name="Ink 353">
                  <a:extLst>
                    <a:ext uri="{FF2B5EF4-FFF2-40B4-BE49-F238E27FC236}">
                      <a16:creationId xmlns:a16="http://schemas.microsoft.com/office/drawing/2014/main" id="{F93BE1E6-CF35-03EB-3620-172897FD7EAE}"/>
                    </a:ext>
                  </a:extLst>
                </p14:cNvPr>
                <p14:cNvContentPartPr/>
                <p14:nvPr/>
              </p14:nvContentPartPr>
              <p14:xfrm>
                <a:off x="4317928" y="3929728"/>
                <a:ext cx="866880" cy="84240"/>
              </p14:xfrm>
            </p:contentPart>
          </mc:Choice>
          <mc:Fallback xmlns="">
            <p:pic>
              <p:nvPicPr>
                <p:cNvPr id="354" name="Ink 353">
                  <a:extLst>
                    <a:ext uri="{FF2B5EF4-FFF2-40B4-BE49-F238E27FC236}">
                      <a16:creationId xmlns:a16="http://schemas.microsoft.com/office/drawing/2014/main" id="{F93BE1E6-CF35-03EB-3620-172897FD7EAE}"/>
                    </a:ext>
                  </a:extLst>
                </p:cNvPr>
                <p:cNvPicPr/>
                <p:nvPr/>
              </p:nvPicPr>
              <p:blipFill>
                <a:blip r:embed="rId391"/>
                <a:stretch>
                  <a:fillRect/>
                </a:stretch>
              </p:blipFill>
              <p:spPr>
                <a:xfrm>
                  <a:off x="4255288" y="3551728"/>
                  <a:ext cx="992520" cy="83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2">
              <p14:nvContentPartPr>
                <p14:cNvPr id="355" name="Ink 354">
                  <a:extLst>
                    <a:ext uri="{FF2B5EF4-FFF2-40B4-BE49-F238E27FC236}">
                      <a16:creationId xmlns:a16="http://schemas.microsoft.com/office/drawing/2014/main" id="{A3DF8648-186C-9909-2618-254F191CF27F}"/>
                    </a:ext>
                  </a:extLst>
                </p14:cNvPr>
                <p14:cNvContentPartPr/>
                <p14:nvPr/>
              </p14:nvContentPartPr>
              <p14:xfrm>
                <a:off x="5090128" y="3904528"/>
                <a:ext cx="28080" cy="12600"/>
              </p14:xfrm>
            </p:contentPart>
          </mc:Choice>
          <mc:Fallback xmlns="">
            <p:pic>
              <p:nvPicPr>
                <p:cNvPr id="355" name="Ink 354">
                  <a:extLst>
                    <a:ext uri="{FF2B5EF4-FFF2-40B4-BE49-F238E27FC236}">
                      <a16:creationId xmlns:a16="http://schemas.microsoft.com/office/drawing/2014/main" id="{A3DF8648-186C-9909-2618-254F191CF27F}"/>
                    </a:ext>
                  </a:extLst>
                </p:cNvPr>
                <p:cNvPicPr/>
                <p:nvPr/>
              </p:nvPicPr>
              <p:blipFill>
                <a:blip r:embed="rId393"/>
                <a:stretch>
                  <a:fillRect/>
                </a:stretch>
              </p:blipFill>
              <p:spPr>
                <a:xfrm>
                  <a:off x="5027128" y="3526888"/>
                  <a:ext cx="153720" cy="76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4">
              <p14:nvContentPartPr>
                <p14:cNvPr id="356" name="Ink 355">
                  <a:extLst>
                    <a:ext uri="{FF2B5EF4-FFF2-40B4-BE49-F238E27FC236}">
                      <a16:creationId xmlns:a16="http://schemas.microsoft.com/office/drawing/2014/main" id="{3D4450B3-9343-8D08-2E75-D44E4B0B978B}"/>
                    </a:ext>
                  </a:extLst>
                </p14:cNvPr>
                <p14:cNvContentPartPr/>
                <p14:nvPr/>
              </p14:nvContentPartPr>
              <p14:xfrm>
                <a:off x="4944328" y="3972208"/>
                <a:ext cx="30960" cy="12240"/>
              </p14:xfrm>
            </p:contentPart>
          </mc:Choice>
          <mc:Fallback xmlns="">
            <p:pic>
              <p:nvPicPr>
                <p:cNvPr id="356" name="Ink 355">
                  <a:extLst>
                    <a:ext uri="{FF2B5EF4-FFF2-40B4-BE49-F238E27FC236}">
                      <a16:creationId xmlns:a16="http://schemas.microsoft.com/office/drawing/2014/main" id="{3D4450B3-9343-8D08-2E75-D44E4B0B978B}"/>
                    </a:ext>
                  </a:extLst>
                </p:cNvPr>
                <p:cNvPicPr/>
                <p:nvPr/>
              </p:nvPicPr>
              <p:blipFill>
                <a:blip r:embed="rId395"/>
                <a:stretch>
                  <a:fillRect/>
                </a:stretch>
              </p:blipFill>
              <p:spPr>
                <a:xfrm>
                  <a:off x="4881688" y="3594208"/>
                  <a:ext cx="156600" cy="76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6">
              <p14:nvContentPartPr>
                <p14:cNvPr id="357" name="Ink 356">
                  <a:extLst>
                    <a:ext uri="{FF2B5EF4-FFF2-40B4-BE49-F238E27FC236}">
                      <a16:creationId xmlns:a16="http://schemas.microsoft.com/office/drawing/2014/main" id="{95CAA698-1E7A-06AA-D2E4-58B34C013AB6}"/>
                    </a:ext>
                  </a:extLst>
                </p14:cNvPr>
                <p14:cNvContentPartPr/>
                <p14:nvPr/>
              </p14:nvContentPartPr>
              <p14:xfrm>
                <a:off x="4247728" y="3962128"/>
                <a:ext cx="1026720" cy="186840"/>
              </p14:xfrm>
            </p:contentPart>
          </mc:Choice>
          <mc:Fallback xmlns="">
            <p:pic>
              <p:nvPicPr>
                <p:cNvPr id="357" name="Ink 356">
                  <a:extLst>
                    <a:ext uri="{FF2B5EF4-FFF2-40B4-BE49-F238E27FC236}">
                      <a16:creationId xmlns:a16="http://schemas.microsoft.com/office/drawing/2014/main" id="{95CAA698-1E7A-06AA-D2E4-58B34C013AB6}"/>
                    </a:ext>
                  </a:extLst>
                </p:cNvPr>
                <p:cNvPicPr/>
                <p:nvPr/>
              </p:nvPicPr>
              <p:blipFill>
                <a:blip r:embed="rId397"/>
                <a:stretch>
                  <a:fillRect/>
                </a:stretch>
              </p:blipFill>
              <p:spPr>
                <a:xfrm>
                  <a:off x="4185088" y="3584128"/>
                  <a:ext cx="1152360" cy="94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8">
              <p14:nvContentPartPr>
                <p14:cNvPr id="358" name="Ink 357">
                  <a:extLst>
                    <a:ext uri="{FF2B5EF4-FFF2-40B4-BE49-F238E27FC236}">
                      <a16:creationId xmlns:a16="http://schemas.microsoft.com/office/drawing/2014/main" id="{B24F3735-9032-6685-BE29-596C55FB1440}"/>
                    </a:ext>
                  </a:extLst>
                </p14:cNvPr>
                <p14:cNvContentPartPr/>
                <p14:nvPr/>
              </p14:nvContentPartPr>
              <p14:xfrm>
                <a:off x="4406488" y="3817408"/>
                <a:ext cx="939960" cy="415440"/>
              </p14:xfrm>
            </p:contentPart>
          </mc:Choice>
          <mc:Fallback xmlns="">
            <p:pic>
              <p:nvPicPr>
                <p:cNvPr id="358" name="Ink 357">
                  <a:extLst>
                    <a:ext uri="{FF2B5EF4-FFF2-40B4-BE49-F238E27FC236}">
                      <a16:creationId xmlns:a16="http://schemas.microsoft.com/office/drawing/2014/main" id="{B24F3735-9032-6685-BE29-596C55FB1440}"/>
                    </a:ext>
                  </a:extLst>
                </p:cNvPr>
                <p:cNvPicPr/>
                <p:nvPr/>
              </p:nvPicPr>
              <p:blipFill>
                <a:blip r:embed="rId399"/>
                <a:stretch>
                  <a:fillRect/>
                </a:stretch>
              </p:blipFill>
              <p:spPr>
                <a:xfrm>
                  <a:off x="4343848" y="3439408"/>
                  <a:ext cx="1065600" cy="117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0">
              <p14:nvContentPartPr>
                <p14:cNvPr id="359" name="Ink 358">
                  <a:extLst>
                    <a:ext uri="{FF2B5EF4-FFF2-40B4-BE49-F238E27FC236}">
                      <a16:creationId xmlns:a16="http://schemas.microsoft.com/office/drawing/2014/main" id="{371EA5C2-87AB-68B6-35A0-E2F17FFDDE8C}"/>
                    </a:ext>
                  </a:extLst>
                </p14:cNvPr>
                <p14:cNvContentPartPr/>
                <p14:nvPr/>
              </p14:nvContentPartPr>
              <p14:xfrm>
                <a:off x="4390288" y="3861688"/>
                <a:ext cx="886680" cy="313560"/>
              </p14:xfrm>
            </p:contentPart>
          </mc:Choice>
          <mc:Fallback xmlns="">
            <p:pic>
              <p:nvPicPr>
                <p:cNvPr id="359" name="Ink 358">
                  <a:extLst>
                    <a:ext uri="{FF2B5EF4-FFF2-40B4-BE49-F238E27FC236}">
                      <a16:creationId xmlns:a16="http://schemas.microsoft.com/office/drawing/2014/main" id="{371EA5C2-87AB-68B6-35A0-E2F17FFDDE8C}"/>
                    </a:ext>
                  </a:extLst>
                </p:cNvPr>
                <p:cNvPicPr/>
                <p:nvPr/>
              </p:nvPicPr>
              <p:blipFill>
                <a:blip r:embed="rId401"/>
                <a:stretch>
                  <a:fillRect/>
                </a:stretch>
              </p:blipFill>
              <p:spPr>
                <a:xfrm>
                  <a:off x="4327648" y="3484048"/>
                  <a:ext cx="1012320" cy="10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2">
              <p14:nvContentPartPr>
                <p14:cNvPr id="360" name="Ink 359">
                  <a:extLst>
                    <a:ext uri="{FF2B5EF4-FFF2-40B4-BE49-F238E27FC236}">
                      <a16:creationId xmlns:a16="http://schemas.microsoft.com/office/drawing/2014/main" id="{06217863-1338-8A1A-5362-12F6D13562CB}"/>
                    </a:ext>
                  </a:extLst>
                </p14:cNvPr>
                <p14:cNvContentPartPr/>
                <p14:nvPr/>
              </p14:nvContentPartPr>
              <p14:xfrm>
                <a:off x="4567408" y="3749368"/>
                <a:ext cx="710640" cy="389160"/>
              </p14:xfrm>
            </p:contentPart>
          </mc:Choice>
          <mc:Fallback xmlns="">
            <p:pic>
              <p:nvPicPr>
                <p:cNvPr id="360" name="Ink 359">
                  <a:extLst>
                    <a:ext uri="{FF2B5EF4-FFF2-40B4-BE49-F238E27FC236}">
                      <a16:creationId xmlns:a16="http://schemas.microsoft.com/office/drawing/2014/main" id="{06217863-1338-8A1A-5362-12F6D13562CB}"/>
                    </a:ext>
                  </a:extLst>
                </p:cNvPr>
                <p:cNvPicPr/>
                <p:nvPr/>
              </p:nvPicPr>
              <p:blipFill>
                <a:blip r:embed="rId403"/>
                <a:stretch>
                  <a:fillRect/>
                </a:stretch>
              </p:blipFill>
              <p:spPr>
                <a:xfrm>
                  <a:off x="4504408" y="3371728"/>
                  <a:ext cx="836280" cy="11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4">
              <p14:nvContentPartPr>
                <p14:cNvPr id="361" name="Ink 360">
                  <a:extLst>
                    <a:ext uri="{FF2B5EF4-FFF2-40B4-BE49-F238E27FC236}">
                      <a16:creationId xmlns:a16="http://schemas.microsoft.com/office/drawing/2014/main" id="{3C0D199A-1969-0D20-A401-362AD5BBBBC2}"/>
                    </a:ext>
                  </a:extLst>
                </p14:cNvPr>
                <p14:cNvContentPartPr/>
                <p14:nvPr/>
              </p14:nvContentPartPr>
              <p14:xfrm>
                <a:off x="4474168" y="3786088"/>
                <a:ext cx="949680" cy="302760"/>
              </p14:xfrm>
            </p:contentPart>
          </mc:Choice>
          <mc:Fallback xmlns="">
            <p:pic>
              <p:nvPicPr>
                <p:cNvPr id="361" name="Ink 360">
                  <a:extLst>
                    <a:ext uri="{FF2B5EF4-FFF2-40B4-BE49-F238E27FC236}">
                      <a16:creationId xmlns:a16="http://schemas.microsoft.com/office/drawing/2014/main" id="{3C0D199A-1969-0D20-A401-362AD5BBBBC2}"/>
                    </a:ext>
                  </a:extLst>
                </p:cNvPr>
                <p:cNvPicPr/>
                <p:nvPr/>
              </p:nvPicPr>
              <p:blipFill>
                <a:blip r:embed="rId405"/>
                <a:stretch>
                  <a:fillRect/>
                </a:stretch>
              </p:blipFill>
              <p:spPr>
                <a:xfrm>
                  <a:off x="4411168" y="3408088"/>
                  <a:ext cx="107532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6">
              <p14:nvContentPartPr>
                <p14:cNvPr id="362" name="Ink 361">
                  <a:extLst>
                    <a:ext uri="{FF2B5EF4-FFF2-40B4-BE49-F238E27FC236}">
                      <a16:creationId xmlns:a16="http://schemas.microsoft.com/office/drawing/2014/main" id="{907C990A-E2C2-F55D-453B-B137BC2A0F1C}"/>
                    </a:ext>
                  </a:extLst>
                </p14:cNvPr>
                <p14:cNvContentPartPr/>
                <p14:nvPr/>
              </p14:nvContentPartPr>
              <p14:xfrm>
                <a:off x="4845328" y="3698968"/>
                <a:ext cx="412200" cy="308880"/>
              </p14:xfrm>
            </p:contentPart>
          </mc:Choice>
          <mc:Fallback xmlns="">
            <p:pic>
              <p:nvPicPr>
                <p:cNvPr id="362" name="Ink 361">
                  <a:extLst>
                    <a:ext uri="{FF2B5EF4-FFF2-40B4-BE49-F238E27FC236}">
                      <a16:creationId xmlns:a16="http://schemas.microsoft.com/office/drawing/2014/main" id="{907C990A-E2C2-F55D-453B-B137BC2A0F1C}"/>
                    </a:ext>
                  </a:extLst>
                </p:cNvPr>
                <p:cNvPicPr/>
                <p:nvPr/>
              </p:nvPicPr>
              <p:blipFill>
                <a:blip r:embed="rId407"/>
                <a:stretch>
                  <a:fillRect/>
                </a:stretch>
              </p:blipFill>
              <p:spPr>
                <a:xfrm>
                  <a:off x="4782688" y="3321328"/>
                  <a:ext cx="537840" cy="106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8">
              <p14:nvContentPartPr>
                <p14:cNvPr id="363" name="Ink 362">
                  <a:extLst>
                    <a:ext uri="{FF2B5EF4-FFF2-40B4-BE49-F238E27FC236}">
                      <a16:creationId xmlns:a16="http://schemas.microsoft.com/office/drawing/2014/main" id="{0787000C-FFDA-7A8B-F454-1AA0890953DF}"/>
                    </a:ext>
                  </a:extLst>
                </p14:cNvPr>
                <p14:cNvContentPartPr/>
                <p14:nvPr/>
              </p14:nvContentPartPr>
              <p14:xfrm>
                <a:off x="4813288" y="3954928"/>
                <a:ext cx="63000" cy="6840"/>
              </p14:xfrm>
            </p:contentPart>
          </mc:Choice>
          <mc:Fallback xmlns="">
            <p:pic>
              <p:nvPicPr>
                <p:cNvPr id="363" name="Ink 362">
                  <a:extLst>
                    <a:ext uri="{FF2B5EF4-FFF2-40B4-BE49-F238E27FC236}">
                      <a16:creationId xmlns:a16="http://schemas.microsoft.com/office/drawing/2014/main" id="{0787000C-FFDA-7A8B-F454-1AA0890953DF}"/>
                    </a:ext>
                  </a:extLst>
                </p:cNvPr>
                <p:cNvPicPr/>
                <p:nvPr/>
              </p:nvPicPr>
              <p:blipFill>
                <a:blip r:embed="rId409"/>
                <a:stretch>
                  <a:fillRect/>
                </a:stretch>
              </p:blipFill>
              <p:spPr>
                <a:xfrm>
                  <a:off x="4750648" y="3577288"/>
                  <a:ext cx="188640" cy="76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0">
              <p14:nvContentPartPr>
                <p14:cNvPr id="364" name="Ink 363">
                  <a:extLst>
                    <a:ext uri="{FF2B5EF4-FFF2-40B4-BE49-F238E27FC236}">
                      <a16:creationId xmlns:a16="http://schemas.microsoft.com/office/drawing/2014/main" id="{86851827-4BE2-7E4D-6F75-46F67808C148}"/>
                    </a:ext>
                  </a:extLst>
                </p14:cNvPr>
                <p14:cNvContentPartPr/>
                <p14:nvPr/>
              </p14:nvContentPartPr>
              <p14:xfrm>
                <a:off x="5280208" y="3871768"/>
                <a:ext cx="30960" cy="18000"/>
              </p14:xfrm>
            </p:contentPart>
          </mc:Choice>
          <mc:Fallback xmlns="">
            <p:pic>
              <p:nvPicPr>
                <p:cNvPr id="364" name="Ink 363">
                  <a:extLst>
                    <a:ext uri="{FF2B5EF4-FFF2-40B4-BE49-F238E27FC236}">
                      <a16:creationId xmlns:a16="http://schemas.microsoft.com/office/drawing/2014/main" id="{86851827-4BE2-7E4D-6F75-46F67808C148}"/>
                    </a:ext>
                  </a:extLst>
                </p:cNvPr>
                <p:cNvPicPr/>
                <p:nvPr/>
              </p:nvPicPr>
              <p:blipFill>
                <a:blip r:embed="rId411"/>
                <a:stretch>
                  <a:fillRect/>
                </a:stretch>
              </p:blipFill>
              <p:spPr>
                <a:xfrm>
                  <a:off x="5217208" y="3493768"/>
                  <a:ext cx="156600" cy="77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2">
              <p14:nvContentPartPr>
                <p14:cNvPr id="365" name="Ink 364">
                  <a:extLst>
                    <a:ext uri="{FF2B5EF4-FFF2-40B4-BE49-F238E27FC236}">
                      <a16:creationId xmlns:a16="http://schemas.microsoft.com/office/drawing/2014/main" id="{29377B81-0570-BD11-C12C-89FC9141C5CF}"/>
                    </a:ext>
                  </a:extLst>
                </p14:cNvPr>
                <p14:cNvContentPartPr/>
                <p14:nvPr/>
              </p14:nvContentPartPr>
              <p14:xfrm>
                <a:off x="5252488" y="3478288"/>
                <a:ext cx="186480" cy="446760"/>
              </p14:xfrm>
            </p:contentPart>
          </mc:Choice>
          <mc:Fallback xmlns="">
            <p:pic>
              <p:nvPicPr>
                <p:cNvPr id="365" name="Ink 364">
                  <a:extLst>
                    <a:ext uri="{FF2B5EF4-FFF2-40B4-BE49-F238E27FC236}">
                      <a16:creationId xmlns:a16="http://schemas.microsoft.com/office/drawing/2014/main" id="{29377B81-0570-BD11-C12C-89FC9141C5CF}"/>
                    </a:ext>
                  </a:extLst>
                </p:cNvPr>
                <p:cNvPicPr/>
                <p:nvPr/>
              </p:nvPicPr>
              <p:blipFill>
                <a:blip r:embed="rId413"/>
                <a:stretch>
                  <a:fillRect/>
                </a:stretch>
              </p:blipFill>
              <p:spPr>
                <a:xfrm>
                  <a:off x="5189488" y="3100288"/>
                  <a:ext cx="312120" cy="120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4">
              <p14:nvContentPartPr>
                <p14:cNvPr id="366" name="Ink 365">
                  <a:extLst>
                    <a:ext uri="{FF2B5EF4-FFF2-40B4-BE49-F238E27FC236}">
                      <a16:creationId xmlns:a16="http://schemas.microsoft.com/office/drawing/2014/main" id="{C4FE1802-59F9-A6C3-5FC7-083619CD787B}"/>
                    </a:ext>
                  </a:extLst>
                </p14:cNvPr>
                <p14:cNvContentPartPr/>
                <p14:nvPr/>
              </p14:nvContentPartPr>
              <p14:xfrm>
                <a:off x="4932088" y="3962848"/>
                <a:ext cx="62640" cy="24120"/>
              </p14:xfrm>
            </p:contentPart>
          </mc:Choice>
          <mc:Fallback xmlns="">
            <p:pic>
              <p:nvPicPr>
                <p:cNvPr id="366" name="Ink 365">
                  <a:extLst>
                    <a:ext uri="{FF2B5EF4-FFF2-40B4-BE49-F238E27FC236}">
                      <a16:creationId xmlns:a16="http://schemas.microsoft.com/office/drawing/2014/main" id="{C4FE1802-59F9-A6C3-5FC7-083619CD787B}"/>
                    </a:ext>
                  </a:extLst>
                </p:cNvPr>
                <p:cNvPicPr/>
                <p:nvPr/>
              </p:nvPicPr>
              <p:blipFill>
                <a:blip r:embed="rId415"/>
                <a:stretch>
                  <a:fillRect/>
                </a:stretch>
              </p:blipFill>
              <p:spPr>
                <a:xfrm>
                  <a:off x="4869088" y="3584848"/>
                  <a:ext cx="188280" cy="77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367" name="Ink 366">
                  <a:extLst>
                    <a:ext uri="{FF2B5EF4-FFF2-40B4-BE49-F238E27FC236}">
                      <a16:creationId xmlns:a16="http://schemas.microsoft.com/office/drawing/2014/main" id="{C023842E-C869-613D-CDC4-F175D1E241B9}"/>
                    </a:ext>
                  </a:extLst>
                </p14:cNvPr>
                <p14:cNvContentPartPr/>
                <p14:nvPr/>
              </p14:nvContentPartPr>
              <p14:xfrm>
                <a:off x="4795648" y="3028648"/>
                <a:ext cx="529560" cy="619200"/>
              </p14:xfrm>
            </p:contentPart>
          </mc:Choice>
          <mc:Fallback xmlns="">
            <p:pic>
              <p:nvPicPr>
                <p:cNvPr id="367" name="Ink 366">
                  <a:extLst>
                    <a:ext uri="{FF2B5EF4-FFF2-40B4-BE49-F238E27FC236}">
                      <a16:creationId xmlns:a16="http://schemas.microsoft.com/office/drawing/2014/main" id="{C023842E-C869-613D-CDC4-F175D1E241B9}"/>
                    </a:ext>
                  </a:extLst>
                </p:cNvPr>
                <p:cNvPicPr/>
                <p:nvPr/>
              </p:nvPicPr>
              <p:blipFill>
                <a:blip r:embed="rId417"/>
                <a:stretch>
                  <a:fillRect/>
                </a:stretch>
              </p:blipFill>
              <p:spPr>
                <a:xfrm>
                  <a:off x="4732648" y="2650648"/>
                  <a:ext cx="655200" cy="137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368" name="Ink 367">
                  <a:extLst>
                    <a:ext uri="{FF2B5EF4-FFF2-40B4-BE49-F238E27FC236}">
                      <a16:creationId xmlns:a16="http://schemas.microsoft.com/office/drawing/2014/main" id="{EABED1F9-3A6B-D284-5D59-055566384AC9}"/>
                    </a:ext>
                  </a:extLst>
                </p14:cNvPr>
                <p14:cNvContentPartPr/>
                <p14:nvPr/>
              </p14:nvContentPartPr>
              <p14:xfrm>
                <a:off x="4905808" y="3059968"/>
                <a:ext cx="330480" cy="664560"/>
              </p14:xfrm>
            </p:contentPart>
          </mc:Choice>
          <mc:Fallback xmlns="">
            <p:pic>
              <p:nvPicPr>
                <p:cNvPr id="368" name="Ink 367">
                  <a:extLst>
                    <a:ext uri="{FF2B5EF4-FFF2-40B4-BE49-F238E27FC236}">
                      <a16:creationId xmlns:a16="http://schemas.microsoft.com/office/drawing/2014/main" id="{EABED1F9-3A6B-D284-5D59-055566384AC9}"/>
                    </a:ext>
                  </a:extLst>
                </p:cNvPr>
                <p:cNvPicPr/>
                <p:nvPr/>
              </p:nvPicPr>
              <p:blipFill>
                <a:blip r:embed="rId419"/>
                <a:stretch>
                  <a:fillRect/>
                </a:stretch>
              </p:blipFill>
              <p:spPr>
                <a:xfrm>
                  <a:off x="4843168" y="2682328"/>
                  <a:ext cx="456120" cy="142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369" name="Ink 368">
                  <a:extLst>
                    <a:ext uri="{FF2B5EF4-FFF2-40B4-BE49-F238E27FC236}">
                      <a16:creationId xmlns:a16="http://schemas.microsoft.com/office/drawing/2014/main" id="{2A4E013F-227E-9CD9-D115-7ECD44DF63A3}"/>
                    </a:ext>
                  </a:extLst>
                </p14:cNvPr>
                <p14:cNvContentPartPr/>
                <p14:nvPr/>
              </p14:nvContentPartPr>
              <p14:xfrm>
                <a:off x="4922008" y="3048448"/>
                <a:ext cx="325080" cy="795600"/>
              </p14:xfrm>
            </p:contentPart>
          </mc:Choice>
          <mc:Fallback xmlns="">
            <p:pic>
              <p:nvPicPr>
                <p:cNvPr id="369" name="Ink 368">
                  <a:extLst>
                    <a:ext uri="{FF2B5EF4-FFF2-40B4-BE49-F238E27FC236}">
                      <a16:creationId xmlns:a16="http://schemas.microsoft.com/office/drawing/2014/main" id="{2A4E013F-227E-9CD9-D115-7ECD44DF63A3}"/>
                    </a:ext>
                  </a:extLst>
                </p:cNvPr>
                <p:cNvPicPr/>
                <p:nvPr/>
              </p:nvPicPr>
              <p:blipFill>
                <a:blip r:embed="rId421"/>
                <a:stretch>
                  <a:fillRect/>
                </a:stretch>
              </p:blipFill>
              <p:spPr>
                <a:xfrm>
                  <a:off x="4859008" y="2670448"/>
                  <a:ext cx="450720" cy="155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370" name="Ink 369">
                  <a:extLst>
                    <a:ext uri="{FF2B5EF4-FFF2-40B4-BE49-F238E27FC236}">
                      <a16:creationId xmlns:a16="http://schemas.microsoft.com/office/drawing/2014/main" id="{CF6D05B7-EF2A-2169-47A8-0A18E8683F60}"/>
                    </a:ext>
                  </a:extLst>
                </p14:cNvPr>
                <p14:cNvContentPartPr/>
                <p14:nvPr/>
              </p14:nvContentPartPr>
              <p14:xfrm>
                <a:off x="4815088" y="2952688"/>
                <a:ext cx="710280" cy="604080"/>
              </p14:xfrm>
            </p:contentPart>
          </mc:Choice>
          <mc:Fallback xmlns="">
            <p:pic>
              <p:nvPicPr>
                <p:cNvPr id="370" name="Ink 369">
                  <a:extLst>
                    <a:ext uri="{FF2B5EF4-FFF2-40B4-BE49-F238E27FC236}">
                      <a16:creationId xmlns:a16="http://schemas.microsoft.com/office/drawing/2014/main" id="{CF6D05B7-EF2A-2169-47A8-0A18E8683F60}"/>
                    </a:ext>
                  </a:extLst>
                </p:cNvPr>
                <p:cNvPicPr/>
                <p:nvPr/>
              </p:nvPicPr>
              <p:blipFill>
                <a:blip r:embed="rId423"/>
                <a:stretch>
                  <a:fillRect/>
                </a:stretch>
              </p:blipFill>
              <p:spPr>
                <a:xfrm>
                  <a:off x="4752088" y="2575048"/>
                  <a:ext cx="835920" cy="135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371" name="Ink 370">
                  <a:extLst>
                    <a:ext uri="{FF2B5EF4-FFF2-40B4-BE49-F238E27FC236}">
                      <a16:creationId xmlns:a16="http://schemas.microsoft.com/office/drawing/2014/main" id="{F495E7A1-7514-35C5-D8FB-ACEF5897BD14}"/>
                    </a:ext>
                  </a:extLst>
                </p14:cNvPr>
                <p14:cNvContentPartPr/>
                <p14:nvPr/>
              </p14:nvContentPartPr>
              <p14:xfrm>
                <a:off x="4983208" y="2966008"/>
                <a:ext cx="496440" cy="590040"/>
              </p14:xfrm>
            </p:contentPart>
          </mc:Choice>
          <mc:Fallback xmlns="">
            <p:pic>
              <p:nvPicPr>
                <p:cNvPr id="371" name="Ink 370">
                  <a:extLst>
                    <a:ext uri="{FF2B5EF4-FFF2-40B4-BE49-F238E27FC236}">
                      <a16:creationId xmlns:a16="http://schemas.microsoft.com/office/drawing/2014/main" id="{F495E7A1-7514-35C5-D8FB-ACEF5897BD14}"/>
                    </a:ext>
                  </a:extLst>
                </p:cNvPr>
                <p:cNvPicPr/>
                <p:nvPr/>
              </p:nvPicPr>
              <p:blipFill>
                <a:blip r:embed="rId425"/>
                <a:stretch>
                  <a:fillRect/>
                </a:stretch>
              </p:blipFill>
              <p:spPr>
                <a:xfrm>
                  <a:off x="4920568" y="2588368"/>
                  <a:ext cx="622080" cy="1345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72" name="Ink 371">
                  <a:extLst>
                    <a:ext uri="{FF2B5EF4-FFF2-40B4-BE49-F238E27FC236}">
                      <a16:creationId xmlns:a16="http://schemas.microsoft.com/office/drawing/2014/main" id="{83350FBA-C94E-4546-6288-182E2C517097}"/>
                    </a:ext>
                  </a:extLst>
                </p14:cNvPr>
                <p14:cNvContentPartPr/>
                <p14:nvPr/>
              </p14:nvContentPartPr>
              <p14:xfrm>
                <a:off x="4993288" y="2955928"/>
                <a:ext cx="642960" cy="595800"/>
              </p14:xfrm>
            </p:contentPart>
          </mc:Choice>
          <mc:Fallback xmlns="">
            <p:pic>
              <p:nvPicPr>
                <p:cNvPr id="372" name="Ink 371">
                  <a:extLst>
                    <a:ext uri="{FF2B5EF4-FFF2-40B4-BE49-F238E27FC236}">
                      <a16:creationId xmlns:a16="http://schemas.microsoft.com/office/drawing/2014/main" id="{83350FBA-C94E-4546-6288-182E2C517097}"/>
                    </a:ext>
                  </a:extLst>
                </p:cNvPr>
                <p:cNvPicPr/>
                <p:nvPr/>
              </p:nvPicPr>
              <p:blipFill>
                <a:blip r:embed="rId427"/>
                <a:stretch>
                  <a:fillRect/>
                </a:stretch>
              </p:blipFill>
              <p:spPr>
                <a:xfrm>
                  <a:off x="4930648" y="2577928"/>
                  <a:ext cx="768600" cy="135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8">
              <p14:nvContentPartPr>
                <p14:cNvPr id="373" name="Ink 372">
                  <a:extLst>
                    <a:ext uri="{FF2B5EF4-FFF2-40B4-BE49-F238E27FC236}">
                      <a16:creationId xmlns:a16="http://schemas.microsoft.com/office/drawing/2014/main" id="{91C7EAAF-6139-786B-1CA8-23A739C3F07D}"/>
                    </a:ext>
                  </a:extLst>
                </p14:cNvPr>
                <p14:cNvContentPartPr/>
                <p14:nvPr/>
              </p14:nvContentPartPr>
              <p14:xfrm>
                <a:off x="5057368" y="3058528"/>
                <a:ext cx="542160" cy="528840"/>
              </p14:xfrm>
            </p:contentPart>
          </mc:Choice>
          <mc:Fallback xmlns="">
            <p:pic>
              <p:nvPicPr>
                <p:cNvPr id="373" name="Ink 372">
                  <a:extLst>
                    <a:ext uri="{FF2B5EF4-FFF2-40B4-BE49-F238E27FC236}">
                      <a16:creationId xmlns:a16="http://schemas.microsoft.com/office/drawing/2014/main" id="{91C7EAAF-6139-786B-1CA8-23A739C3F07D}"/>
                    </a:ext>
                  </a:extLst>
                </p:cNvPr>
                <p:cNvPicPr/>
                <p:nvPr/>
              </p:nvPicPr>
              <p:blipFill>
                <a:blip r:embed="rId429"/>
                <a:stretch>
                  <a:fillRect/>
                </a:stretch>
              </p:blipFill>
              <p:spPr>
                <a:xfrm>
                  <a:off x="4994368" y="2680888"/>
                  <a:ext cx="667800" cy="128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0">
              <p14:nvContentPartPr>
                <p14:cNvPr id="374" name="Ink 373">
                  <a:extLst>
                    <a:ext uri="{FF2B5EF4-FFF2-40B4-BE49-F238E27FC236}">
                      <a16:creationId xmlns:a16="http://schemas.microsoft.com/office/drawing/2014/main" id="{085EB51D-925E-38A8-0220-11223E35C44C}"/>
                    </a:ext>
                  </a:extLst>
                </p14:cNvPr>
                <p14:cNvContentPartPr/>
                <p14:nvPr/>
              </p14:nvContentPartPr>
              <p14:xfrm>
                <a:off x="5153848" y="3095608"/>
                <a:ext cx="219600" cy="918360"/>
              </p14:xfrm>
            </p:contentPart>
          </mc:Choice>
          <mc:Fallback xmlns="">
            <p:pic>
              <p:nvPicPr>
                <p:cNvPr id="374" name="Ink 373">
                  <a:extLst>
                    <a:ext uri="{FF2B5EF4-FFF2-40B4-BE49-F238E27FC236}">
                      <a16:creationId xmlns:a16="http://schemas.microsoft.com/office/drawing/2014/main" id="{085EB51D-925E-38A8-0220-11223E35C44C}"/>
                    </a:ext>
                  </a:extLst>
                </p:cNvPr>
                <p:cNvPicPr/>
                <p:nvPr/>
              </p:nvPicPr>
              <p:blipFill>
                <a:blip r:embed="rId431"/>
                <a:stretch>
                  <a:fillRect/>
                </a:stretch>
              </p:blipFill>
              <p:spPr>
                <a:xfrm>
                  <a:off x="5090848" y="2717608"/>
                  <a:ext cx="345240" cy="167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2">
              <p14:nvContentPartPr>
                <p14:cNvPr id="375" name="Ink 374">
                  <a:extLst>
                    <a:ext uri="{FF2B5EF4-FFF2-40B4-BE49-F238E27FC236}">
                      <a16:creationId xmlns:a16="http://schemas.microsoft.com/office/drawing/2014/main" id="{F2942893-D729-519C-9F23-6CE96DF81059}"/>
                    </a:ext>
                  </a:extLst>
                </p14:cNvPr>
                <p14:cNvContentPartPr/>
                <p14:nvPr/>
              </p14:nvContentPartPr>
              <p14:xfrm>
                <a:off x="5293528" y="3211888"/>
                <a:ext cx="149760" cy="849240"/>
              </p14:xfrm>
            </p:contentPart>
          </mc:Choice>
          <mc:Fallback xmlns="">
            <p:pic>
              <p:nvPicPr>
                <p:cNvPr id="375" name="Ink 374">
                  <a:extLst>
                    <a:ext uri="{FF2B5EF4-FFF2-40B4-BE49-F238E27FC236}">
                      <a16:creationId xmlns:a16="http://schemas.microsoft.com/office/drawing/2014/main" id="{F2942893-D729-519C-9F23-6CE96DF81059}"/>
                    </a:ext>
                  </a:extLst>
                </p:cNvPr>
                <p:cNvPicPr/>
                <p:nvPr/>
              </p:nvPicPr>
              <p:blipFill>
                <a:blip r:embed="rId433"/>
                <a:stretch>
                  <a:fillRect/>
                </a:stretch>
              </p:blipFill>
              <p:spPr>
                <a:xfrm>
                  <a:off x="5230528" y="2834248"/>
                  <a:ext cx="27540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4">
              <p14:nvContentPartPr>
                <p14:cNvPr id="376" name="Ink 375">
                  <a:extLst>
                    <a:ext uri="{FF2B5EF4-FFF2-40B4-BE49-F238E27FC236}">
                      <a16:creationId xmlns:a16="http://schemas.microsoft.com/office/drawing/2014/main" id="{B17AC3EF-6796-0BDD-3931-799912D656D9}"/>
                    </a:ext>
                  </a:extLst>
                </p14:cNvPr>
                <p14:cNvContentPartPr/>
                <p14:nvPr/>
              </p14:nvContentPartPr>
              <p14:xfrm>
                <a:off x="5296048" y="3322408"/>
                <a:ext cx="273960" cy="741240"/>
              </p14:xfrm>
            </p:contentPart>
          </mc:Choice>
          <mc:Fallback xmlns="">
            <p:pic>
              <p:nvPicPr>
                <p:cNvPr id="376" name="Ink 375">
                  <a:extLst>
                    <a:ext uri="{FF2B5EF4-FFF2-40B4-BE49-F238E27FC236}">
                      <a16:creationId xmlns:a16="http://schemas.microsoft.com/office/drawing/2014/main" id="{B17AC3EF-6796-0BDD-3931-799912D656D9}"/>
                    </a:ext>
                  </a:extLst>
                </p:cNvPr>
                <p:cNvPicPr/>
                <p:nvPr/>
              </p:nvPicPr>
              <p:blipFill>
                <a:blip r:embed="rId435"/>
                <a:stretch>
                  <a:fillRect/>
                </a:stretch>
              </p:blipFill>
              <p:spPr>
                <a:xfrm>
                  <a:off x="5233408" y="2944408"/>
                  <a:ext cx="399600" cy="149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6">
              <p14:nvContentPartPr>
                <p14:cNvPr id="377" name="Ink 376">
                  <a:extLst>
                    <a:ext uri="{FF2B5EF4-FFF2-40B4-BE49-F238E27FC236}">
                      <a16:creationId xmlns:a16="http://schemas.microsoft.com/office/drawing/2014/main" id="{054E7147-DD96-D20C-7DA9-5338318CA3F1}"/>
                    </a:ext>
                  </a:extLst>
                </p14:cNvPr>
                <p14:cNvContentPartPr/>
                <p14:nvPr/>
              </p14:nvContentPartPr>
              <p14:xfrm>
                <a:off x="5321248" y="3361288"/>
                <a:ext cx="275400" cy="707760"/>
              </p14:xfrm>
            </p:contentPart>
          </mc:Choice>
          <mc:Fallback xmlns="">
            <p:pic>
              <p:nvPicPr>
                <p:cNvPr id="377" name="Ink 376">
                  <a:extLst>
                    <a:ext uri="{FF2B5EF4-FFF2-40B4-BE49-F238E27FC236}">
                      <a16:creationId xmlns:a16="http://schemas.microsoft.com/office/drawing/2014/main" id="{054E7147-DD96-D20C-7DA9-5338318CA3F1}"/>
                    </a:ext>
                  </a:extLst>
                </p:cNvPr>
                <p:cNvPicPr/>
                <p:nvPr/>
              </p:nvPicPr>
              <p:blipFill>
                <a:blip r:embed="rId437"/>
                <a:stretch>
                  <a:fillRect/>
                </a:stretch>
              </p:blipFill>
              <p:spPr>
                <a:xfrm>
                  <a:off x="5258248" y="2983648"/>
                  <a:ext cx="401040" cy="146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8">
              <p14:nvContentPartPr>
                <p14:cNvPr id="378" name="Ink 377">
                  <a:extLst>
                    <a:ext uri="{FF2B5EF4-FFF2-40B4-BE49-F238E27FC236}">
                      <a16:creationId xmlns:a16="http://schemas.microsoft.com/office/drawing/2014/main" id="{DDC62FD9-2C22-136B-9A36-F83983F434F2}"/>
                    </a:ext>
                  </a:extLst>
                </p14:cNvPr>
                <p14:cNvContentPartPr/>
                <p14:nvPr/>
              </p14:nvContentPartPr>
              <p14:xfrm>
                <a:off x="5054128" y="3231688"/>
                <a:ext cx="248760" cy="872280"/>
              </p14:xfrm>
            </p:contentPart>
          </mc:Choice>
          <mc:Fallback xmlns="">
            <p:pic>
              <p:nvPicPr>
                <p:cNvPr id="378" name="Ink 377">
                  <a:extLst>
                    <a:ext uri="{FF2B5EF4-FFF2-40B4-BE49-F238E27FC236}">
                      <a16:creationId xmlns:a16="http://schemas.microsoft.com/office/drawing/2014/main" id="{DDC62FD9-2C22-136B-9A36-F83983F434F2}"/>
                    </a:ext>
                  </a:extLst>
                </p:cNvPr>
                <p:cNvPicPr/>
                <p:nvPr/>
              </p:nvPicPr>
              <p:blipFill>
                <a:blip r:embed="rId439"/>
                <a:stretch>
                  <a:fillRect/>
                </a:stretch>
              </p:blipFill>
              <p:spPr>
                <a:xfrm>
                  <a:off x="4991128" y="2854048"/>
                  <a:ext cx="374400" cy="162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0">
              <p14:nvContentPartPr>
                <p14:cNvPr id="379" name="Ink 378">
                  <a:extLst>
                    <a:ext uri="{FF2B5EF4-FFF2-40B4-BE49-F238E27FC236}">
                      <a16:creationId xmlns:a16="http://schemas.microsoft.com/office/drawing/2014/main" id="{A48F3C1B-5866-A15D-FA76-77CC5FC5B11C}"/>
                    </a:ext>
                  </a:extLst>
                </p14:cNvPr>
                <p14:cNvContentPartPr/>
                <p14:nvPr/>
              </p14:nvContentPartPr>
              <p14:xfrm>
                <a:off x="5093728" y="3155008"/>
                <a:ext cx="155880" cy="745560"/>
              </p14:xfrm>
            </p:contentPart>
          </mc:Choice>
          <mc:Fallback xmlns="">
            <p:pic>
              <p:nvPicPr>
                <p:cNvPr id="379" name="Ink 378">
                  <a:extLst>
                    <a:ext uri="{FF2B5EF4-FFF2-40B4-BE49-F238E27FC236}">
                      <a16:creationId xmlns:a16="http://schemas.microsoft.com/office/drawing/2014/main" id="{A48F3C1B-5866-A15D-FA76-77CC5FC5B11C}"/>
                    </a:ext>
                  </a:extLst>
                </p:cNvPr>
                <p:cNvPicPr/>
                <p:nvPr/>
              </p:nvPicPr>
              <p:blipFill>
                <a:blip r:embed="rId441"/>
                <a:stretch>
                  <a:fillRect/>
                </a:stretch>
              </p:blipFill>
              <p:spPr>
                <a:xfrm>
                  <a:off x="5031088" y="2777368"/>
                  <a:ext cx="281520" cy="15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2">
              <p14:nvContentPartPr>
                <p14:cNvPr id="380" name="Ink 379">
                  <a:extLst>
                    <a:ext uri="{FF2B5EF4-FFF2-40B4-BE49-F238E27FC236}">
                      <a16:creationId xmlns:a16="http://schemas.microsoft.com/office/drawing/2014/main" id="{4EDD4637-9E7A-9B1D-ED5A-FB4D499D0287}"/>
                    </a:ext>
                  </a:extLst>
                </p14:cNvPr>
                <p14:cNvContentPartPr/>
                <p14:nvPr/>
              </p14:nvContentPartPr>
              <p14:xfrm>
                <a:off x="5105248" y="3573328"/>
                <a:ext cx="415440" cy="558720"/>
              </p14:xfrm>
            </p:contentPart>
          </mc:Choice>
          <mc:Fallback xmlns="">
            <p:pic>
              <p:nvPicPr>
                <p:cNvPr id="380" name="Ink 379">
                  <a:extLst>
                    <a:ext uri="{FF2B5EF4-FFF2-40B4-BE49-F238E27FC236}">
                      <a16:creationId xmlns:a16="http://schemas.microsoft.com/office/drawing/2014/main" id="{4EDD4637-9E7A-9B1D-ED5A-FB4D499D0287}"/>
                    </a:ext>
                  </a:extLst>
                </p:cNvPr>
                <p:cNvPicPr/>
                <p:nvPr/>
              </p:nvPicPr>
              <p:blipFill>
                <a:blip r:embed="rId443"/>
                <a:stretch>
                  <a:fillRect/>
                </a:stretch>
              </p:blipFill>
              <p:spPr>
                <a:xfrm>
                  <a:off x="5042608" y="3195688"/>
                  <a:ext cx="541080" cy="131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4">
              <p14:nvContentPartPr>
                <p14:cNvPr id="381" name="Ink 380">
                  <a:extLst>
                    <a:ext uri="{FF2B5EF4-FFF2-40B4-BE49-F238E27FC236}">
                      <a16:creationId xmlns:a16="http://schemas.microsoft.com/office/drawing/2014/main" id="{E339D77F-9A13-BAC1-6FD2-3B5652238328}"/>
                    </a:ext>
                  </a:extLst>
                </p14:cNvPr>
                <p14:cNvContentPartPr/>
                <p14:nvPr/>
              </p14:nvContentPartPr>
              <p14:xfrm>
                <a:off x="5039368" y="3697528"/>
                <a:ext cx="269280" cy="452160"/>
              </p14:xfrm>
            </p:contentPart>
          </mc:Choice>
          <mc:Fallback xmlns="">
            <p:pic>
              <p:nvPicPr>
                <p:cNvPr id="381" name="Ink 380">
                  <a:extLst>
                    <a:ext uri="{FF2B5EF4-FFF2-40B4-BE49-F238E27FC236}">
                      <a16:creationId xmlns:a16="http://schemas.microsoft.com/office/drawing/2014/main" id="{E339D77F-9A13-BAC1-6FD2-3B5652238328}"/>
                    </a:ext>
                  </a:extLst>
                </p:cNvPr>
                <p:cNvPicPr/>
                <p:nvPr/>
              </p:nvPicPr>
              <p:blipFill>
                <a:blip r:embed="rId445"/>
                <a:stretch>
                  <a:fillRect/>
                </a:stretch>
              </p:blipFill>
              <p:spPr>
                <a:xfrm>
                  <a:off x="4976728" y="3319528"/>
                  <a:ext cx="394920" cy="120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6">
              <p14:nvContentPartPr>
                <p14:cNvPr id="382" name="Ink 381">
                  <a:extLst>
                    <a:ext uri="{FF2B5EF4-FFF2-40B4-BE49-F238E27FC236}">
                      <a16:creationId xmlns:a16="http://schemas.microsoft.com/office/drawing/2014/main" id="{19AC36D4-3034-C10E-A669-D5288DD723B0}"/>
                    </a:ext>
                  </a:extLst>
                </p14:cNvPr>
                <p14:cNvContentPartPr/>
                <p14:nvPr/>
              </p14:nvContentPartPr>
              <p14:xfrm>
                <a:off x="4756768" y="3989128"/>
                <a:ext cx="932760" cy="237240"/>
              </p14:xfrm>
            </p:contentPart>
          </mc:Choice>
          <mc:Fallback xmlns="">
            <p:pic>
              <p:nvPicPr>
                <p:cNvPr id="382" name="Ink 381">
                  <a:extLst>
                    <a:ext uri="{FF2B5EF4-FFF2-40B4-BE49-F238E27FC236}">
                      <a16:creationId xmlns:a16="http://schemas.microsoft.com/office/drawing/2014/main" id="{19AC36D4-3034-C10E-A669-D5288DD723B0}"/>
                    </a:ext>
                  </a:extLst>
                </p:cNvPr>
                <p:cNvPicPr/>
                <p:nvPr/>
              </p:nvPicPr>
              <p:blipFill>
                <a:blip r:embed="rId447"/>
                <a:stretch>
                  <a:fillRect/>
                </a:stretch>
              </p:blipFill>
              <p:spPr>
                <a:xfrm>
                  <a:off x="4694128" y="3611128"/>
                  <a:ext cx="1058400" cy="99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8">
              <p14:nvContentPartPr>
                <p14:cNvPr id="383" name="Ink 382">
                  <a:extLst>
                    <a:ext uri="{FF2B5EF4-FFF2-40B4-BE49-F238E27FC236}">
                      <a16:creationId xmlns:a16="http://schemas.microsoft.com/office/drawing/2014/main" id="{1E9112BF-98F1-6AE1-A9F6-790B4FCFE3BD}"/>
                    </a:ext>
                  </a:extLst>
                </p14:cNvPr>
                <p14:cNvContentPartPr/>
                <p14:nvPr/>
              </p14:nvContentPartPr>
              <p14:xfrm>
                <a:off x="5525368" y="3569368"/>
                <a:ext cx="343800" cy="477360"/>
              </p14:xfrm>
            </p:contentPart>
          </mc:Choice>
          <mc:Fallback xmlns="">
            <p:pic>
              <p:nvPicPr>
                <p:cNvPr id="383" name="Ink 382">
                  <a:extLst>
                    <a:ext uri="{FF2B5EF4-FFF2-40B4-BE49-F238E27FC236}">
                      <a16:creationId xmlns:a16="http://schemas.microsoft.com/office/drawing/2014/main" id="{1E9112BF-98F1-6AE1-A9F6-790B4FCFE3BD}"/>
                    </a:ext>
                  </a:extLst>
                </p:cNvPr>
                <p:cNvPicPr/>
                <p:nvPr/>
              </p:nvPicPr>
              <p:blipFill>
                <a:blip r:embed="rId449"/>
                <a:stretch>
                  <a:fillRect/>
                </a:stretch>
              </p:blipFill>
              <p:spPr>
                <a:xfrm>
                  <a:off x="5462728" y="3191728"/>
                  <a:ext cx="469440" cy="123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0">
              <p14:nvContentPartPr>
                <p14:cNvPr id="384" name="Ink 383">
                  <a:extLst>
                    <a:ext uri="{FF2B5EF4-FFF2-40B4-BE49-F238E27FC236}">
                      <a16:creationId xmlns:a16="http://schemas.microsoft.com/office/drawing/2014/main" id="{0F9C7FE7-4F7C-9821-F005-3E459B69A390}"/>
                    </a:ext>
                  </a:extLst>
                </p14:cNvPr>
                <p14:cNvContentPartPr/>
                <p14:nvPr/>
              </p14:nvContentPartPr>
              <p14:xfrm>
                <a:off x="5263648" y="3760888"/>
                <a:ext cx="437760" cy="351000"/>
              </p14:xfrm>
            </p:contentPart>
          </mc:Choice>
          <mc:Fallback xmlns="">
            <p:pic>
              <p:nvPicPr>
                <p:cNvPr id="384" name="Ink 383">
                  <a:extLst>
                    <a:ext uri="{FF2B5EF4-FFF2-40B4-BE49-F238E27FC236}">
                      <a16:creationId xmlns:a16="http://schemas.microsoft.com/office/drawing/2014/main" id="{0F9C7FE7-4F7C-9821-F005-3E459B69A390}"/>
                    </a:ext>
                  </a:extLst>
                </p:cNvPr>
                <p:cNvPicPr/>
                <p:nvPr/>
              </p:nvPicPr>
              <p:blipFill>
                <a:blip r:embed="rId451"/>
                <a:stretch>
                  <a:fillRect/>
                </a:stretch>
              </p:blipFill>
              <p:spPr>
                <a:xfrm>
                  <a:off x="5200648" y="3383248"/>
                  <a:ext cx="563400" cy="110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2">
              <p14:nvContentPartPr>
                <p14:cNvPr id="385" name="Ink 384">
                  <a:extLst>
                    <a:ext uri="{FF2B5EF4-FFF2-40B4-BE49-F238E27FC236}">
                      <a16:creationId xmlns:a16="http://schemas.microsoft.com/office/drawing/2014/main" id="{02A6BD5C-794D-412B-D280-9F268DA6F3EF}"/>
                    </a:ext>
                  </a:extLst>
                </p14:cNvPr>
                <p14:cNvContentPartPr/>
                <p14:nvPr/>
              </p14:nvContentPartPr>
              <p14:xfrm>
                <a:off x="5415568" y="3711568"/>
                <a:ext cx="176760" cy="333000"/>
              </p14:xfrm>
            </p:contentPart>
          </mc:Choice>
          <mc:Fallback xmlns="">
            <p:pic>
              <p:nvPicPr>
                <p:cNvPr id="385" name="Ink 384">
                  <a:extLst>
                    <a:ext uri="{FF2B5EF4-FFF2-40B4-BE49-F238E27FC236}">
                      <a16:creationId xmlns:a16="http://schemas.microsoft.com/office/drawing/2014/main" id="{02A6BD5C-794D-412B-D280-9F268DA6F3EF}"/>
                    </a:ext>
                  </a:extLst>
                </p:cNvPr>
                <p:cNvPicPr/>
                <p:nvPr/>
              </p:nvPicPr>
              <p:blipFill>
                <a:blip r:embed="rId453"/>
                <a:stretch>
                  <a:fillRect/>
                </a:stretch>
              </p:blipFill>
              <p:spPr>
                <a:xfrm>
                  <a:off x="5352568" y="3333928"/>
                  <a:ext cx="302400" cy="1088640"/>
                </a:xfrm>
                <a:prstGeom prst="rect">
                  <a:avLst/>
                </a:prstGeom>
              </p:spPr>
            </p:pic>
          </mc:Fallback>
        </mc:AlternateContent>
      </p:grpSp>
      <p:sp>
        <p:nvSpPr>
          <p:cNvPr id="387" name="TextBox 386">
            <a:extLst>
              <a:ext uri="{FF2B5EF4-FFF2-40B4-BE49-F238E27FC236}">
                <a16:creationId xmlns:a16="http://schemas.microsoft.com/office/drawing/2014/main" id="{560BAB98-8D96-DC79-AB3D-EB1844BCDC74}"/>
              </a:ext>
            </a:extLst>
          </p:cNvPr>
          <p:cNvSpPr txBox="1"/>
          <p:nvPr/>
        </p:nvSpPr>
        <p:spPr>
          <a:xfrm>
            <a:off x="500882" y="2810128"/>
            <a:ext cx="1635075" cy="307777"/>
          </a:xfrm>
          <a:prstGeom prst="rect">
            <a:avLst/>
          </a:prstGeom>
          <a:noFill/>
        </p:spPr>
        <p:txBody>
          <a:bodyPr wrap="square" rtlCol="0">
            <a:spAutoFit/>
          </a:bodyPr>
          <a:lstStyle/>
          <a:p>
            <a:pPr algn="ctr"/>
            <a:r>
              <a:rPr lang="en-AU" sz="1400" dirty="0">
                <a:solidFill>
                  <a:srgbClr val="CD9405"/>
                </a:solidFill>
                <a:latin typeface="xkcd Script" panose="03000503000000000000" pitchFamily="66" charset="0"/>
                <a:ea typeface="xkcd Script" panose="03000503000000000000" pitchFamily="66" charset="0"/>
              </a:rPr>
              <a:t>The (average) Sun</a:t>
            </a:r>
          </a:p>
        </p:txBody>
      </p:sp>
      <p:sp>
        <p:nvSpPr>
          <p:cNvPr id="388" name="TextBox 387">
            <a:extLst>
              <a:ext uri="{FF2B5EF4-FFF2-40B4-BE49-F238E27FC236}">
                <a16:creationId xmlns:a16="http://schemas.microsoft.com/office/drawing/2014/main" id="{4ADFCC64-C63A-011B-404C-7CE9D3C61935}"/>
              </a:ext>
            </a:extLst>
          </p:cNvPr>
          <p:cNvSpPr txBox="1"/>
          <p:nvPr/>
        </p:nvSpPr>
        <p:spPr>
          <a:xfrm>
            <a:off x="5562985" y="2810128"/>
            <a:ext cx="1827033" cy="738664"/>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The much cooler </a:t>
            </a:r>
            <a:br>
              <a:rPr lang="en-AU" sz="1400" dirty="0">
                <a:solidFill>
                  <a:srgbClr val="0070C0"/>
                </a:solidFill>
                <a:latin typeface="xkcd Script" panose="03000503000000000000" pitchFamily="66" charset="0"/>
                <a:ea typeface="xkcd Script" panose="03000503000000000000" pitchFamily="66" charset="0"/>
              </a:rPr>
            </a:br>
            <a:r>
              <a:rPr lang="en-AU" sz="1400" dirty="0">
                <a:solidFill>
                  <a:srgbClr val="0070C0"/>
                </a:solidFill>
                <a:latin typeface="xkcd Script" panose="03000503000000000000" pitchFamily="66" charset="0"/>
                <a:ea typeface="xkcd Script" panose="03000503000000000000" pitchFamily="66" charset="0"/>
              </a:rPr>
              <a:t>(but actually hotter) Wolf-Rayet star</a:t>
            </a:r>
          </a:p>
        </p:txBody>
      </p:sp>
      <p:sp>
        <p:nvSpPr>
          <p:cNvPr id="389" name="TextBox 388">
            <a:extLst>
              <a:ext uri="{FF2B5EF4-FFF2-40B4-BE49-F238E27FC236}">
                <a16:creationId xmlns:a16="http://schemas.microsoft.com/office/drawing/2014/main" id="{B86069C5-64F1-7DA1-E1FA-AA3A710D57E2}"/>
              </a:ext>
            </a:extLst>
          </p:cNvPr>
          <p:cNvSpPr txBox="1"/>
          <p:nvPr/>
        </p:nvSpPr>
        <p:spPr>
          <a:xfrm>
            <a:off x="3720950" y="5513054"/>
            <a:ext cx="3543509" cy="2062103"/>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Because Wolf-Rayet stars have no hydrogen, their winds are made up entirely of helium and carbon</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This means that they can be very efficient factories of carbon dust - jumbled together grains of carbon molecules. This dust goes on to form new Solar Systems and planets!</a:t>
            </a:r>
          </a:p>
        </p:txBody>
      </p:sp>
      <mc:AlternateContent xmlns:mc="http://schemas.openxmlformats.org/markup-compatibility/2006" xmlns:p14="http://schemas.microsoft.com/office/powerpoint/2010/main">
        <mc:Choice Requires="p14">
          <p:contentPart p14:bwMode="auto" r:id="rId454">
            <p14:nvContentPartPr>
              <p14:cNvPr id="390" name="Ink 389">
                <a:extLst>
                  <a:ext uri="{FF2B5EF4-FFF2-40B4-BE49-F238E27FC236}">
                    <a16:creationId xmlns:a16="http://schemas.microsoft.com/office/drawing/2014/main" id="{2EA3BD29-574E-AC1A-9EC1-169FEC26C8F4}"/>
                  </a:ext>
                </a:extLst>
              </p14:cNvPr>
              <p14:cNvContentPartPr/>
              <p14:nvPr/>
            </p14:nvContentPartPr>
            <p14:xfrm>
              <a:off x="1221830" y="6285210"/>
              <a:ext cx="990720" cy="923400"/>
            </p14:xfrm>
          </p:contentPart>
        </mc:Choice>
        <mc:Fallback xmlns="">
          <p:pic>
            <p:nvPicPr>
              <p:cNvPr id="390" name="Ink 389">
                <a:extLst>
                  <a:ext uri="{FF2B5EF4-FFF2-40B4-BE49-F238E27FC236}">
                    <a16:creationId xmlns:a16="http://schemas.microsoft.com/office/drawing/2014/main" id="{2EA3BD29-574E-AC1A-9EC1-169FEC26C8F4}"/>
                  </a:ext>
                </a:extLst>
              </p:cNvPr>
              <p:cNvPicPr/>
              <p:nvPr/>
            </p:nvPicPr>
            <p:blipFill>
              <a:blip r:embed="rId455"/>
              <a:stretch>
                <a:fillRect/>
              </a:stretch>
            </p:blipFill>
            <p:spPr>
              <a:xfrm>
                <a:off x="1159190" y="6222210"/>
                <a:ext cx="1116360" cy="1049040"/>
              </a:xfrm>
              <a:prstGeom prst="rect">
                <a:avLst/>
              </a:prstGeom>
            </p:spPr>
          </p:pic>
        </mc:Fallback>
      </mc:AlternateContent>
      <p:grpSp>
        <p:nvGrpSpPr>
          <p:cNvPr id="461" name="Group 460">
            <a:extLst>
              <a:ext uri="{FF2B5EF4-FFF2-40B4-BE49-F238E27FC236}">
                <a16:creationId xmlns:a16="http://schemas.microsoft.com/office/drawing/2014/main" id="{5AAA4FAA-C94F-E084-0C6A-C4BCE1833815}"/>
              </a:ext>
            </a:extLst>
          </p:cNvPr>
          <p:cNvGrpSpPr/>
          <p:nvPr/>
        </p:nvGrpSpPr>
        <p:grpSpPr>
          <a:xfrm>
            <a:off x="1198790" y="6304290"/>
            <a:ext cx="1093680" cy="957240"/>
            <a:chOff x="1198790" y="6304290"/>
            <a:chExt cx="1093680" cy="957240"/>
          </a:xfrm>
        </p:grpSpPr>
        <mc:AlternateContent xmlns:mc="http://schemas.openxmlformats.org/markup-compatibility/2006" xmlns:p14="http://schemas.microsoft.com/office/powerpoint/2010/main" xmlns:aink="http://schemas.microsoft.com/office/drawing/2016/ink">
          <mc:Choice Requires="p14 aink">
            <p:contentPart p14:bwMode="auto" r:id="rId456">
              <p14:nvContentPartPr>
                <p14:cNvPr id="430" name="Ink 429">
                  <a:extLst>
                    <a:ext uri="{FF2B5EF4-FFF2-40B4-BE49-F238E27FC236}">
                      <a16:creationId xmlns:a16="http://schemas.microsoft.com/office/drawing/2014/main" id="{4DD611E6-AC61-3E59-C925-1B706C5BF68D}"/>
                    </a:ext>
                  </a:extLst>
                </p14:cNvPr>
                <p14:cNvContentPartPr/>
                <p14:nvPr/>
              </p14:nvContentPartPr>
              <p14:xfrm>
                <a:off x="1303190" y="6388170"/>
                <a:ext cx="78120" cy="132840"/>
              </p14:xfrm>
            </p:contentPart>
          </mc:Choice>
          <mc:Fallback xmlns="">
            <p:pic>
              <p:nvPicPr>
                <p:cNvPr id="430" name="Ink 429">
                  <a:extLst>
                    <a:ext uri="{FF2B5EF4-FFF2-40B4-BE49-F238E27FC236}">
                      <a16:creationId xmlns:a16="http://schemas.microsoft.com/office/drawing/2014/main" id="{4DD611E6-AC61-3E59-C925-1B706C5BF68D}"/>
                    </a:ext>
                  </a:extLst>
                </p:cNvPr>
                <p:cNvPicPr/>
                <p:nvPr/>
              </p:nvPicPr>
              <p:blipFill>
                <a:blip r:embed="rId457"/>
                <a:stretch>
                  <a:fillRect/>
                </a:stretch>
              </p:blipFill>
              <p:spPr>
                <a:xfrm>
                  <a:off x="1297070" y="6350730"/>
                  <a:ext cx="90360" cy="20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8">
              <p14:nvContentPartPr>
                <p14:cNvPr id="431" name="Ink 430">
                  <a:extLst>
                    <a:ext uri="{FF2B5EF4-FFF2-40B4-BE49-F238E27FC236}">
                      <a16:creationId xmlns:a16="http://schemas.microsoft.com/office/drawing/2014/main" id="{6C830D73-23E5-2D7C-F302-89FE68823919}"/>
                    </a:ext>
                  </a:extLst>
                </p14:cNvPr>
                <p14:cNvContentPartPr/>
                <p14:nvPr/>
              </p14:nvContentPartPr>
              <p14:xfrm>
                <a:off x="1300310" y="6368370"/>
                <a:ext cx="111240" cy="145800"/>
              </p14:xfrm>
            </p:contentPart>
          </mc:Choice>
          <mc:Fallback xmlns="">
            <p:pic>
              <p:nvPicPr>
                <p:cNvPr id="431" name="Ink 430">
                  <a:extLst>
                    <a:ext uri="{FF2B5EF4-FFF2-40B4-BE49-F238E27FC236}">
                      <a16:creationId xmlns:a16="http://schemas.microsoft.com/office/drawing/2014/main" id="{6C830D73-23E5-2D7C-F302-89FE68823919}"/>
                    </a:ext>
                  </a:extLst>
                </p:cNvPr>
                <p:cNvPicPr/>
                <p:nvPr/>
              </p:nvPicPr>
              <p:blipFill>
                <a:blip r:embed="rId459"/>
                <a:stretch>
                  <a:fillRect/>
                </a:stretch>
              </p:blipFill>
              <p:spPr>
                <a:xfrm>
                  <a:off x="1294190" y="6330570"/>
                  <a:ext cx="123480" cy="22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0">
              <p14:nvContentPartPr>
                <p14:cNvPr id="432" name="Ink 431">
                  <a:extLst>
                    <a:ext uri="{FF2B5EF4-FFF2-40B4-BE49-F238E27FC236}">
                      <a16:creationId xmlns:a16="http://schemas.microsoft.com/office/drawing/2014/main" id="{418DFB52-2581-1A64-1347-4013328B0A8D}"/>
                    </a:ext>
                  </a:extLst>
                </p14:cNvPr>
                <p14:cNvContentPartPr/>
                <p14:nvPr/>
              </p14:nvContentPartPr>
              <p14:xfrm>
                <a:off x="1362230" y="6417690"/>
                <a:ext cx="19800" cy="27360"/>
              </p14:xfrm>
            </p:contentPart>
          </mc:Choice>
          <mc:Fallback xmlns="">
            <p:pic>
              <p:nvPicPr>
                <p:cNvPr id="432" name="Ink 431">
                  <a:extLst>
                    <a:ext uri="{FF2B5EF4-FFF2-40B4-BE49-F238E27FC236}">
                      <a16:creationId xmlns:a16="http://schemas.microsoft.com/office/drawing/2014/main" id="{418DFB52-2581-1A64-1347-4013328B0A8D}"/>
                    </a:ext>
                  </a:extLst>
                </p:cNvPr>
                <p:cNvPicPr/>
                <p:nvPr/>
              </p:nvPicPr>
              <p:blipFill>
                <a:blip r:embed="rId461"/>
                <a:stretch>
                  <a:fillRect/>
                </a:stretch>
              </p:blipFill>
              <p:spPr>
                <a:xfrm>
                  <a:off x="1356110" y="6380250"/>
                  <a:ext cx="3204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2">
              <p14:nvContentPartPr>
                <p14:cNvPr id="433" name="Ink 432">
                  <a:extLst>
                    <a:ext uri="{FF2B5EF4-FFF2-40B4-BE49-F238E27FC236}">
                      <a16:creationId xmlns:a16="http://schemas.microsoft.com/office/drawing/2014/main" id="{D4A828E0-7294-3C4A-0BF6-317F9924E8FD}"/>
                    </a:ext>
                  </a:extLst>
                </p14:cNvPr>
                <p14:cNvContentPartPr/>
                <p14:nvPr/>
              </p14:nvContentPartPr>
              <p14:xfrm>
                <a:off x="1230830" y="6576810"/>
                <a:ext cx="41760" cy="129600"/>
              </p14:xfrm>
            </p:contentPart>
          </mc:Choice>
          <mc:Fallback xmlns="">
            <p:pic>
              <p:nvPicPr>
                <p:cNvPr id="433" name="Ink 432">
                  <a:extLst>
                    <a:ext uri="{FF2B5EF4-FFF2-40B4-BE49-F238E27FC236}">
                      <a16:creationId xmlns:a16="http://schemas.microsoft.com/office/drawing/2014/main" id="{D4A828E0-7294-3C4A-0BF6-317F9924E8FD}"/>
                    </a:ext>
                  </a:extLst>
                </p:cNvPr>
                <p:cNvPicPr/>
                <p:nvPr/>
              </p:nvPicPr>
              <p:blipFill>
                <a:blip r:embed="rId463"/>
                <a:stretch>
                  <a:fillRect/>
                </a:stretch>
              </p:blipFill>
              <p:spPr>
                <a:xfrm>
                  <a:off x="1224710" y="6539010"/>
                  <a:ext cx="5400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4">
              <p14:nvContentPartPr>
                <p14:cNvPr id="434" name="Ink 433">
                  <a:extLst>
                    <a:ext uri="{FF2B5EF4-FFF2-40B4-BE49-F238E27FC236}">
                      <a16:creationId xmlns:a16="http://schemas.microsoft.com/office/drawing/2014/main" id="{C9567985-64F8-532F-3A69-2AD73E7EBB9B}"/>
                    </a:ext>
                  </a:extLst>
                </p14:cNvPr>
                <p14:cNvContentPartPr/>
                <p14:nvPr/>
              </p14:nvContentPartPr>
              <p14:xfrm>
                <a:off x="1232270" y="6502290"/>
                <a:ext cx="63720" cy="194760"/>
              </p14:xfrm>
            </p:contentPart>
          </mc:Choice>
          <mc:Fallback xmlns="">
            <p:pic>
              <p:nvPicPr>
                <p:cNvPr id="434" name="Ink 433">
                  <a:extLst>
                    <a:ext uri="{FF2B5EF4-FFF2-40B4-BE49-F238E27FC236}">
                      <a16:creationId xmlns:a16="http://schemas.microsoft.com/office/drawing/2014/main" id="{C9567985-64F8-532F-3A69-2AD73E7EBB9B}"/>
                    </a:ext>
                  </a:extLst>
                </p:cNvPr>
                <p:cNvPicPr/>
                <p:nvPr/>
              </p:nvPicPr>
              <p:blipFill>
                <a:blip r:embed="rId465"/>
                <a:stretch>
                  <a:fillRect/>
                </a:stretch>
              </p:blipFill>
              <p:spPr>
                <a:xfrm>
                  <a:off x="1226150" y="6464490"/>
                  <a:ext cx="75960" cy="27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6">
              <p14:nvContentPartPr>
                <p14:cNvPr id="436" name="Ink 435">
                  <a:extLst>
                    <a:ext uri="{FF2B5EF4-FFF2-40B4-BE49-F238E27FC236}">
                      <a16:creationId xmlns:a16="http://schemas.microsoft.com/office/drawing/2014/main" id="{E74257DA-9E07-9126-2C5B-3FE08E7B7548}"/>
                    </a:ext>
                  </a:extLst>
                </p14:cNvPr>
                <p14:cNvContentPartPr/>
                <p14:nvPr/>
              </p14:nvContentPartPr>
              <p14:xfrm>
                <a:off x="1289870" y="6447210"/>
                <a:ext cx="58680" cy="65880"/>
              </p14:xfrm>
            </p:contentPart>
          </mc:Choice>
          <mc:Fallback xmlns="">
            <p:pic>
              <p:nvPicPr>
                <p:cNvPr id="436" name="Ink 435">
                  <a:extLst>
                    <a:ext uri="{FF2B5EF4-FFF2-40B4-BE49-F238E27FC236}">
                      <a16:creationId xmlns:a16="http://schemas.microsoft.com/office/drawing/2014/main" id="{E74257DA-9E07-9126-2C5B-3FE08E7B7548}"/>
                    </a:ext>
                  </a:extLst>
                </p:cNvPr>
                <p:cNvPicPr/>
                <p:nvPr/>
              </p:nvPicPr>
              <p:blipFill>
                <a:blip r:embed="rId467"/>
                <a:stretch>
                  <a:fillRect/>
                </a:stretch>
              </p:blipFill>
              <p:spPr>
                <a:xfrm>
                  <a:off x="1272230" y="6339210"/>
                  <a:ext cx="94320" cy="28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8">
              <p14:nvContentPartPr>
                <p14:cNvPr id="437" name="Ink 436">
                  <a:extLst>
                    <a:ext uri="{FF2B5EF4-FFF2-40B4-BE49-F238E27FC236}">
                      <a16:creationId xmlns:a16="http://schemas.microsoft.com/office/drawing/2014/main" id="{A277B32E-8F69-16BE-8BCD-ABF82DD0DDD1}"/>
                    </a:ext>
                  </a:extLst>
                </p14:cNvPr>
                <p14:cNvContentPartPr/>
                <p14:nvPr/>
              </p14:nvContentPartPr>
              <p14:xfrm>
                <a:off x="1198790" y="6503730"/>
                <a:ext cx="102960" cy="204480"/>
              </p14:xfrm>
            </p:contentPart>
          </mc:Choice>
          <mc:Fallback xmlns="">
            <p:pic>
              <p:nvPicPr>
                <p:cNvPr id="437" name="Ink 436">
                  <a:extLst>
                    <a:ext uri="{FF2B5EF4-FFF2-40B4-BE49-F238E27FC236}">
                      <a16:creationId xmlns:a16="http://schemas.microsoft.com/office/drawing/2014/main" id="{A277B32E-8F69-16BE-8BCD-ABF82DD0DDD1}"/>
                    </a:ext>
                  </a:extLst>
                </p:cNvPr>
                <p:cNvPicPr/>
                <p:nvPr/>
              </p:nvPicPr>
              <p:blipFill>
                <a:blip r:embed="rId469"/>
                <a:stretch>
                  <a:fillRect/>
                </a:stretch>
              </p:blipFill>
              <p:spPr>
                <a:xfrm>
                  <a:off x="1180790" y="6396090"/>
                  <a:ext cx="13860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0">
              <p14:nvContentPartPr>
                <p14:cNvPr id="438" name="Ink 437">
                  <a:extLst>
                    <a:ext uri="{FF2B5EF4-FFF2-40B4-BE49-F238E27FC236}">
                      <a16:creationId xmlns:a16="http://schemas.microsoft.com/office/drawing/2014/main" id="{16FEA93F-A4BD-9A67-B661-3B419BC512E4}"/>
                    </a:ext>
                  </a:extLst>
                </p14:cNvPr>
                <p14:cNvContentPartPr/>
                <p14:nvPr/>
              </p14:nvContentPartPr>
              <p14:xfrm>
                <a:off x="1226870" y="6539730"/>
                <a:ext cx="63360" cy="246240"/>
              </p14:xfrm>
            </p:contentPart>
          </mc:Choice>
          <mc:Fallback xmlns="">
            <p:pic>
              <p:nvPicPr>
                <p:cNvPr id="438" name="Ink 437">
                  <a:extLst>
                    <a:ext uri="{FF2B5EF4-FFF2-40B4-BE49-F238E27FC236}">
                      <a16:creationId xmlns:a16="http://schemas.microsoft.com/office/drawing/2014/main" id="{16FEA93F-A4BD-9A67-B661-3B419BC512E4}"/>
                    </a:ext>
                  </a:extLst>
                </p:cNvPr>
                <p:cNvPicPr/>
                <p:nvPr/>
              </p:nvPicPr>
              <p:blipFill>
                <a:blip r:embed="rId471"/>
                <a:stretch>
                  <a:fillRect/>
                </a:stretch>
              </p:blipFill>
              <p:spPr>
                <a:xfrm>
                  <a:off x="1208870" y="6431730"/>
                  <a:ext cx="99000" cy="46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2">
              <p14:nvContentPartPr>
                <p14:cNvPr id="439" name="Ink 438">
                  <a:extLst>
                    <a:ext uri="{FF2B5EF4-FFF2-40B4-BE49-F238E27FC236}">
                      <a16:creationId xmlns:a16="http://schemas.microsoft.com/office/drawing/2014/main" id="{9E8066D3-0BAA-21E6-B844-A2C5AC19005B}"/>
                    </a:ext>
                  </a:extLst>
                </p14:cNvPr>
                <p14:cNvContentPartPr/>
                <p14:nvPr/>
              </p14:nvContentPartPr>
              <p14:xfrm>
                <a:off x="1247750" y="6821970"/>
                <a:ext cx="29880" cy="138600"/>
              </p14:xfrm>
            </p:contentPart>
          </mc:Choice>
          <mc:Fallback xmlns="">
            <p:pic>
              <p:nvPicPr>
                <p:cNvPr id="439" name="Ink 438">
                  <a:extLst>
                    <a:ext uri="{FF2B5EF4-FFF2-40B4-BE49-F238E27FC236}">
                      <a16:creationId xmlns:a16="http://schemas.microsoft.com/office/drawing/2014/main" id="{9E8066D3-0BAA-21E6-B844-A2C5AC19005B}"/>
                    </a:ext>
                  </a:extLst>
                </p:cNvPr>
                <p:cNvPicPr/>
                <p:nvPr/>
              </p:nvPicPr>
              <p:blipFill>
                <a:blip r:embed="rId473"/>
                <a:stretch>
                  <a:fillRect/>
                </a:stretch>
              </p:blipFill>
              <p:spPr>
                <a:xfrm>
                  <a:off x="1229750" y="6713970"/>
                  <a:ext cx="65520" cy="35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4">
              <p14:nvContentPartPr>
                <p14:cNvPr id="440" name="Ink 439">
                  <a:extLst>
                    <a:ext uri="{FF2B5EF4-FFF2-40B4-BE49-F238E27FC236}">
                      <a16:creationId xmlns:a16="http://schemas.microsoft.com/office/drawing/2014/main" id="{BCBEAA15-D295-E1EF-D85F-7163E9C6B58F}"/>
                    </a:ext>
                  </a:extLst>
                </p14:cNvPr>
                <p14:cNvContentPartPr/>
                <p14:nvPr/>
              </p14:nvContentPartPr>
              <p14:xfrm>
                <a:off x="2156750" y="6852570"/>
                <a:ext cx="105840" cy="210240"/>
              </p14:xfrm>
            </p:contentPart>
          </mc:Choice>
          <mc:Fallback xmlns="">
            <p:pic>
              <p:nvPicPr>
                <p:cNvPr id="440" name="Ink 439">
                  <a:extLst>
                    <a:ext uri="{FF2B5EF4-FFF2-40B4-BE49-F238E27FC236}">
                      <a16:creationId xmlns:a16="http://schemas.microsoft.com/office/drawing/2014/main" id="{BCBEAA15-D295-E1EF-D85F-7163E9C6B58F}"/>
                    </a:ext>
                  </a:extLst>
                </p:cNvPr>
                <p:cNvPicPr/>
                <p:nvPr/>
              </p:nvPicPr>
              <p:blipFill>
                <a:blip r:embed="rId475"/>
                <a:stretch>
                  <a:fillRect/>
                </a:stretch>
              </p:blipFill>
              <p:spPr>
                <a:xfrm>
                  <a:off x="2139110" y="6744930"/>
                  <a:ext cx="14148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6">
              <p14:nvContentPartPr>
                <p14:cNvPr id="441" name="Ink 440">
                  <a:extLst>
                    <a:ext uri="{FF2B5EF4-FFF2-40B4-BE49-F238E27FC236}">
                      <a16:creationId xmlns:a16="http://schemas.microsoft.com/office/drawing/2014/main" id="{E3B1933B-987C-737F-8440-85317BAB1FF0}"/>
                    </a:ext>
                  </a:extLst>
                </p14:cNvPr>
                <p14:cNvContentPartPr/>
                <p14:nvPr/>
              </p14:nvContentPartPr>
              <p14:xfrm>
                <a:off x="2122910" y="6611370"/>
                <a:ext cx="120600" cy="429480"/>
              </p14:xfrm>
            </p:contentPart>
          </mc:Choice>
          <mc:Fallback xmlns="">
            <p:pic>
              <p:nvPicPr>
                <p:cNvPr id="441" name="Ink 440">
                  <a:extLst>
                    <a:ext uri="{FF2B5EF4-FFF2-40B4-BE49-F238E27FC236}">
                      <a16:creationId xmlns:a16="http://schemas.microsoft.com/office/drawing/2014/main" id="{E3B1933B-987C-737F-8440-85317BAB1FF0}"/>
                    </a:ext>
                  </a:extLst>
                </p:cNvPr>
                <p:cNvPicPr/>
                <p:nvPr/>
              </p:nvPicPr>
              <p:blipFill>
                <a:blip r:embed="rId477"/>
                <a:stretch>
                  <a:fillRect/>
                </a:stretch>
              </p:blipFill>
              <p:spPr>
                <a:xfrm>
                  <a:off x="2104910" y="6503370"/>
                  <a:ext cx="156240" cy="64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8">
              <p14:nvContentPartPr>
                <p14:cNvPr id="442" name="Ink 441">
                  <a:extLst>
                    <a:ext uri="{FF2B5EF4-FFF2-40B4-BE49-F238E27FC236}">
                      <a16:creationId xmlns:a16="http://schemas.microsoft.com/office/drawing/2014/main" id="{4D1C8728-B2F7-0C32-3E6F-2A628F20D13E}"/>
                    </a:ext>
                  </a:extLst>
                </p14:cNvPr>
                <p14:cNvContentPartPr/>
                <p14:nvPr/>
              </p14:nvContentPartPr>
              <p14:xfrm>
                <a:off x="2176910" y="6535770"/>
                <a:ext cx="83520" cy="439200"/>
              </p14:xfrm>
            </p:contentPart>
          </mc:Choice>
          <mc:Fallback xmlns="">
            <p:pic>
              <p:nvPicPr>
                <p:cNvPr id="442" name="Ink 441">
                  <a:extLst>
                    <a:ext uri="{FF2B5EF4-FFF2-40B4-BE49-F238E27FC236}">
                      <a16:creationId xmlns:a16="http://schemas.microsoft.com/office/drawing/2014/main" id="{4D1C8728-B2F7-0C32-3E6F-2A628F20D13E}"/>
                    </a:ext>
                  </a:extLst>
                </p:cNvPr>
                <p:cNvPicPr/>
                <p:nvPr/>
              </p:nvPicPr>
              <p:blipFill>
                <a:blip r:embed="rId479"/>
                <a:stretch>
                  <a:fillRect/>
                </a:stretch>
              </p:blipFill>
              <p:spPr>
                <a:xfrm>
                  <a:off x="2159270" y="6428130"/>
                  <a:ext cx="119160" cy="65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0">
              <p14:nvContentPartPr>
                <p14:cNvPr id="443" name="Ink 442">
                  <a:extLst>
                    <a:ext uri="{FF2B5EF4-FFF2-40B4-BE49-F238E27FC236}">
                      <a16:creationId xmlns:a16="http://schemas.microsoft.com/office/drawing/2014/main" id="{0AE9799C-1C5E-4168-7B4F-8346743E5791}"/>
                    </a:ext>
                  </a:extLst>
                </p14:cNvPr>
                <p14:cNvContentPartPr/>
                <p14:nvPr/>
              </p14:nvContentPartPr>
              <p14:xfrm>
                <a:off x="2188070" y="6704610"/>
                <a:ext cx="65520" cy="326160"/>
              </p14:xfrm>
            </p:contentPart>
          </mc:Choice>
          <mc:Fallback xmlns="">
            <p:pic>
              <p:nvPicPr>
                <p:cNvPr id="443" name="Ink 442">
                  <a:extLst>
                    <a:ext uri="{FF2B5EF4-FFF2-40B4-BE49-F238E27FC236}">
                      <a16:creationId xmlns:a16="http://schemas.microsoft.com/office/drawing/2014/main" id="{0AE9799C-1C5E-4168-7B4F-8346743E5791}"/>
                    </a:ext>
                  </a:extLst>
                </p:cNvPr>
                <p:cNvPicPr/>
                <p:nvPr/>
              </p:nvPicPr>
              <p:blipFill>
                <a:blip r:embed="rId481"/>
                <a:stretch>
                  <a:fillRect/>
                </a:stretch>
              </p:blipFill>
              <p:spPr>
                <a:xfrm>
                  <a:off x="2170070" y="6596610"/>
                  <a:ext cx="101160" cy="54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2">
              <p14:nvContentPartPr>
                <p14:cNvPr id="444" name="Ink 443">
                  <a:extLst>
                    <a:ext uri="{FF2B5EF4-FFF2-40B4-BE49-F238E27FC236}">
                      <a16:creationId xmlns:a16="http://schemas.microsoft.com/office/drawing/2014/main" id="{2BF77F3E-E033-7C21-4B28-A181AC8C2B6B}"/>
                    </a:ext>
                  </a:extLst>
                </p14:cNvPr>
                <p14:cNvContentPartPr/>
                <p14:nvPr/>
              </p14:nvContentPartPr>
              <p14:xfrm>
                <a:off x="2245670" y="6685890"/>
                <a:ext cx="46800" cy="217080"/>
              </p14:xfrm>
            </p:contentPart>
          </mc:Choice>
          <mc:Fallback xmlns="">
            <p:pic>
              <p:nvPicPr>
                <p:cNvPr id="444" name="Ink 443">
                  <a:extLst>
                    <a:ext uri="{FF2B5EF4-FFF2-40B4-BE49-F238E27FC236}">
                      <a16:creationId xmlns:a16="http://schemas.microsoft.com/office/drawing/2014/main" id="{2BF77F3E-E033-7C21-4B28-A181AC8C2B6B}"/>
                    </a:ext>
                  </a:extLst>
                </p:cNvPr>
                <p:cNvPicPr/>
                <p:nvPr/>
              </p:nvPicPr>
              <p:blipFill>
                <a:blip r:embed="rId483"/>
                <a:stretch>
                  <a:fillRect/>
                </a:stretch>
              </p:blipFill>
              <p:spPr>
                <a:xfrm>
                  <a:off x="2228030" y="6577890"/>
                  <a:ext cx="82440" cy="43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4">
              <p14:nvContentPartPr>
                <p14:cNvPr id="445" name="Ink 444">
                  <a:extLst>
                    <a:ext uri="{FF2B5EF4-FFF2-40B4-BE49-F238E27FC236}">
                      <a16:creationId xmlns:a16="http://schemas.microsoft.com/office/drawing/2014/main" id="{B04D0BD6-EAF3-ED91-ECC7-813513DBE4AB}"/>
                    </a:ext>
                  </a:extLst>
                </p14:cNvPr>
                <p14:cNvContentPartPr/>
                <p14:nvPr/>
              </p14:nvContentPartPr>
              <p14:xfrm>
                <a:off x="2187350" y="6595170"/>
                <a:ext cx="81720" cy="321480"/>
              </p14:xfrm>
            </p:contentPart>
          </mc:Choice>
          <mc:Fallback xmlns="">
            <p:pic>
              <p:nvPicPr>
                <p:cNvPr id="445" name="Ink 444">
                  <a:extLst>
                    <a:ext uri="{FF2B5EF4-FFF2-40B4-BE49-F238E27FC236}">
                      <a16:creationId xmlns:a16="http://schemas.microsoft.com/office/drawing/2014/main" id="{B04D0BD6-EAF3-ED91-ECC7-813513DBE4AB}"/>
                    </a:ext>
                  </a:extLst>
                </p:cNvPr>
                <p:cNvPicPr/>
                <p:nvPr/>
              </p:nvPicPr>
              <p:blipFill>
                <a:blip r:embed="rId485"/>
                <a:stretch>
                  <a:fillRect/>
                </a:stretch>
              </p:blipFill>
              <p:spPr>
                <a:xfrm>
                  <a:off x="2169350" y="6487170"/>
                  <a:ext cx="117360" cy="53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6">
              <p14:nvContentPartPr>
                <p14:cNvPr id="446" name="Ink 445">
                  <a:extLst>
                    <a:ext uri="{FF2B5EF4-FFF2-40B4-BE49-F238E27FC236}">
                      <a16:creationId xmlns:a16="http://schemas.microsoft.com/office/drawing/2014/main" id="{F0D5601C-E551-9384-4EA6-CA52CBBA31C0}"/>
                    </a:ext>
                  </a:extLst>
                </p14:cNvPr>
                <p14:cNvContentPartPr/>
                <p14:nvPr/>
              </p14:nvContentPartPr>
              <p14:xfrm>
                <a:off x="1867670" y="7085130"/>
                <a:ext cx="225720" cy="152280"/>
              </p14:xfrm>
            </p:contentPart>
          </mc:Choice>
          <mc:Fallback xmlns="">
            <p:pic>
              <p:nvPicPr>
                <p:cNvPr id="446" name="Ink 445">
                  <a:extLst>
                    <a:ext uri="{FF2B5EF4-FFF2-40B4-BE49-F238E27FC236}">
                      <a16:creationId xmlns:a16="http://schemas.microsoft.com/office/drawing/2014/main" id="{F0D5601C-E551-9384-4EA6-CA52CBBA31C0}"/>
                    </a:ext>
                  </a:extLst>
                </p:cNvPr>
                <p:cNvPicPr/>
                <p:nvPr/>
              </p:nvPicPr>
              <p:blipFill>
                <a:blip r:embed="rId487"/>
                <a:stretch>
                  <a:fillRect/>
                </a:stretch>
              </p:blipFill>
              <p:spPr>
                <a:xfrm>
                  <a:off x="1849670" y="6977490"/>
                  <a:ext cx="261360" cy="36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8">
              <p14:nvContentPartPr>
                <p14:cNvPr id="447" name="Ink 446">
                  <a:extLst>
                    <a:ext uri="{FF2B5EF4-FFF2-40B4-BE49-F238E27FC236}">
                      <a16:creationId xmlns:a16="http://schemas.microsoft.com/office/drawing/2014/main" id="{ABF5BFE5-C530-86E5-87D1-66A0D383DCD2}"/>
                    </a:ext>
                  </a:extLst>
                </p14:cNvPr>
                <p14:cNvContentPartPr/>
                <p14:nvPr/>
              </p14:nvContentPartPr>
              <p14:xfrm>
                <a:off x="1707830" y="7001250"/>
                <a:ext cx="429120" cy="260280"/>
              </p14:xfrm>
            </p:contentPart>
          </mc:Choice>
          <mc:Fallback xmlns="">
            <p:pic>
              <p:nvPicPr>
                <p:cNvPr id="447" name="Ink 446">
                  <a:extLst>
                    <a:ext uri="{FF2B5EF4-FFF2-40B4-BE49-F238E27FC236}">
                      <a16:creationId xmlns:a16="http://schemas.microsoft.com/office/drawing/2014/main" id="{ABF5BFE5-C530-86E5-87D1-66A0D383DCD2}"/>
                    </a:ext>
                  </a:extLst>
                </p:cNvPr>
                <p:cNvPicPr/>
                <p:nvPr/>
              </p:nvPicPr>
              <p:blipFill>
                <a:blip r:embed="rId489"/>
                <a:stretch>
                  <a:fillRect/>
                </a:stretch>
              </p:blipFill>
              <p:spPr>
                <a:xfrm>
                  <a:off x="1689830" y="6893250"/>
                  <a:ext cx="46476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0">
              <p14:nvContentPartPr>
                <p14:cNvPr id="448" name="Ink 447">
                  <a:extLst>
                    <a:ext uri="{FF2B5EF4-FFF2-40B4-BE49-F238E27FC236}">
                      <a16:creationId xmlns:a16="http://schemas.microsoft.com/office/drawing/2014/main" id="{7BF432CA-8D67-86C6-E50A-D478FD37A2DF}"/>
                    </a:ext>
                  </a:extLst>
                </p14:cNvPr>
                <p14:cNvContentPartPr/>
                <p14:nvPr/>
              </p14:nvContentPartPr>
              <p14:xfrm>
                <a:off x="1781270" y="7025010"/>
                <a:ext cx="389160" cy="236160"/>
              </p14:xfrm>
            </p:contentPart>
          </mc:Choice>
          <mc:Fallback xmlns="">
            <p:pic>
              <p:nvPicPr>
                <p:cNvPr id="448" name="Ink 447">
                  <a:extLst>
                    <a:ext uri="{FF2B5EF4-FFF2-40B4-BE49-F238E27FC236}">
                      <a16:creationId xmlns:a16="http://schemas.microsoft.com/office/drawing/2014/main" id="{7BF432CA-8D67-86C6-E50A-D478FD37A2DF}"/>
                    </a:ext>
                  </a:extLst>
                </p:cNvPr>
                <p:cNvPicPr/>
                <p:nvPr/>
              </p:nvPicPr>
              <p:blipFill>
                <a:blip r:embed="rId491"/>
                <a:stretch>
                  <a:fillRect/>
                </a:stretch>
              </p:blipFill>
              <p:spPr>
                <a:xfrm>
                  <a:off x="1763630" y="6917010"/>
                  <a:ext cx="424800" cy="45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2">
              <p14:nvContentPartPr>
                <p14:cNvPr id="449" name="Ink 448">
                  <a:extLst>
                    <a:ext uri="{FF2B5EF4-FFF2-40B4-BE49-F238E27FC236}">
                      <a16:creationId xmlns:a16="http://schemas.microsoft.com/office/drawing/2014/main" id="{2696645F-9302-6A3B-C55A-1C28EB4D372F}"/>
                    </a:ext>
                  </a:extLst>
                </p14:cNvPr>
                <p14:cNvContentPartPr/>
                <p14:nvPr/>
              </p14:nvContentPartPr>
              <p14:xfrm>
                <a:off x="1829510" y="6933570"/>
                <a:ext cx="397800" cy="298080"/>
              </p14:xfrm>
            </p:contentPart>
          </mc:Choice>
          <mc:Fallback xmlns="">
            <p:pic>
              <p:nvPicPr>
                <p:cNvPr id="449" name="Ink 448">
                  <a:extLst>
                    <a:ext uri="{FF2B5EF4-FFF2-40B4-BE49-F238E27FC236}">
                      <a16:creationId xmlns:a16="http://schemas.microsoft.com/office/drawing/2014/main" id="{2696645F-9302-6A3B-C55A-1C28EB4D372F}"/>
                    </a:ext>
                  </a:extLst>
                </p:cNvPr>
                <p:cNvPicPr/>
                <p:nvPr/>
              </p:nvPicPr>
              <p:blipFill>
                <a:blip r:embed="rId493"/>
                <a:stretch>
                  <a:fillRect/>
                </a:stretch>
              </p:blipFill>
              <p:spPr>
                <a:xfrm>
                  <a:off x="1811870" y="6825930"/>
                  <a:ext cx="433440" cy="51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4">
              <p14:nvContentPartPr>
                <p14:cNvPr id="450" name="Ink 449">
                  <a:extLst>
                    <a:ext uri="{FF2B5EF4-FFF2-40B4-BE49-F238E27FC236}">
                      <a16:creationId xmlns:a16="http://schemas.microsoft.com/office/drawing/2014/main" id="{BA2DBA41-A444-E02F-684E-41A1A0D0499F}"/>
                    </a:ext>
                  </a:extLst>
                </p14:cNvPr>
                <p14:cNvContentPartPr/>
                <p14:nvPr/>
              </p14:nvContentPartPr>
              <p14:xfrm>
                <a:off x="1946510" y="6827010"/>
                <a:ext cx="238680" cy="406080"/>
              </p14:xfrm>
            </p:contentPart>
          </mc:Choice>
          <mc:Fallback xmlns="">
            <p:pic>
              <p:nvPicPr>
                <p:cNvPr id="450" name="Ink 449">
                  <a:extLst>
                    <a:ext uri="{FF2B5EF4-FFF2-40B4-BE49-F238E27FC236}">
                      <a16:creationId xmlns:a16="http://schemas.microsoft.com/office/drawing/2014/main" id="{BA2DBA41-A444-E02F-684E-41A1A0D0499F}"/>
                    </a:ext>
                  </a:extLst>
                </p:cNvPr>
                <p:cNvPicPr/>
                <p:nvPr/>
              </p:nvPicPr>
              <p:blipFill>
                <a:blip r:embed="rId495"/>
                <a:stretch>
                  <a:fillRect/>
                </a:stretch>
              </p:blipFill>
              <p:spPr>
                <a:xfrm>
                  <a:off x="1928510" y="6719010"/>
                  <a:ext cx="274320" cy="62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451" name="Ink 450">
                  <a:extLst>
                    <a:ext uri="{FF2B5EF4-FFF2-40B4-BE49-F238E27FC236}">
                      <a16:creationId xmlns:a16="http://schemas.microsoft.com/office/drawing/2014/main" id="{8F27553A-7509-7CC2-CF66-0DC1B01726D4}"/>
                    </a:ext>
                  </a:extLst>
                </p14:cNvPr>
                <p14:cNvContentPartPr/>
                <p14:nvPr/>
              </p14:nvContentPartPr>
              <p14:xfrm>
                <a:off x="1910510" y="6979290"/>
                <a:ext cx="211680" cy="203400"/>
              </p14:xfrm>
            </p:contentPart>
          </mc:Choice>
          <mc:Fallback xmlns="">
            <p:pic>
              <p:nvPicPr>
                <p:cNvPr id="451" name="Ink 450">
                  <a:extLst>
                    <a:ext uri="{FF2B5EF4-FFF2-40B4-BE49-F238E27FC236}">
                      <a16:creationId xmlns:a16="http://schemas.microsoft.com/office/drawing/2014/main" id="{8F27553A-7509-7CC2-CF66-0DC1B01726D4}"/>
                    </a:ext>
                  </a:extLst>
                </p:cNvPr>
                <p:cNvPicPr/>
                <p:nvPr/>
              </p:nvPicPr>
              <p:blipFill>
                <a:blip r:embed="rId497"/>
                <a:stretch>
                  <a:fillRect/>
                </a:stretch>
              </p:blipFill>
              <p:spPr>
                <a:xfrm>
                  <a:off x="1892870" y="6871650"/>
                  <a:ext cx="24732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52" name="Ink 451">
                  <a:extLst>
                    <a:ext uri="{FF2B5EF4-FFF2-40B4-BE49-F238E27FC236}">
                      <a16:creationId xmlns:a16="http://schemas.microsoft.com/office/drawing/2014/main" id="{54309908-C709-8951-1422-482ECF09406C}"/>
                    </a:ext>
                  </a:extLst>
                </p14:cNvPr>
                <p14:cNvContentPartPr/>
                <p14:nvPr/>
              </p14:nvContentPartPr>
              <p14:xfrm>
                <a:off x="1962710" y="6331650"/>
                <a:ext cx="135000" cy="123480"/>
              </p14:xfrm>
            </p:contentPart>
          </mc:Choice>
          <mc:Fallback xmlns="">
            <p:pic>
              <p:nvPicPr>
                <p:cNvPr id="452" name="Ink 451">
                  <a:extLst>
                    <a:ext uri="{FF2B5EF4-FFF2-40B4-BE49-F238E27FC236}">
                      <a16:creationId xmlns:a16="http://schemas.microsoft.com/office/drawing/2014/main" id="{54309908-C709-8951-1422-482ECF09406C}"/>
                    </a:ext>
                  </a:extLst>
                </p:cNvPr>
                <p:cNvPicPr/>
                <p:nvPr/>
              </p:nvPicPr>
              <p:blipFill>
                <a:blip r:embed="rId499"/>
                <a:stretch>
                  <a:fillRect/>
                </a:stretch>
              </p:blipFill>
              <p:spPr>
                <a:xfrm>
                  <a:off x="1944710" y="6224010"/>
                  <a:ext cx="170640" cy="33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53" name="Ink 452">
                  <a:extLst>
                    <a:ext uri="{FF2B5EF4-FFF2-40B4-BE49-F238E27FC236}">
                      <a16:creationId xmlns:a16="http://schemas.microsoft.com/office/drawing/2014/main" id="{B66619A3-22B0-C42D-723A-AD4114419EE5}"/>
                    </a:ext>
                  </a:extLst>
                </p14:cNvPr>
                <p14:cNvContentPartPr/>
                <p14:nvPr/>
              </p14:nvContentPartPr>
              <p14:xfrm>
                <a:off x="1858310" y="6321930"/>
                <a:ext cx="249840" cy="158400"/>
              </p14:xfrm>
            </p:contentPart>
          </mc:Choice>
          <mc:Fallback xmlns="">
            <p:pic>
              <p:nvPicPr>
                <p:cNvPr id="453" name="Ink 452">
                  <a:extLst>
                    <a:ext uri="{FF2B5EF4-FFF2-40B4-BE49-F238E27FC236}">
                      <a16:creationId xmlns:a16="http://schemas.microsoft.com/office/drawing/2014/main" id="{B66619A3-22B0-C42D-723A-AD4114419EE5}"/>
                    </a:ext>
                  </a:extLst>
                </p:cNvPr>
                <p:cNvPicPr/>
                <p:nvPr/>
              </p:nvPicPr>
              <p:blipFill>
                <a:blip r:embed="rId501"/>
                <a:stretch>
                  <a:fillRect/>
                </a:stretch>
              </p:blipFill>
              <p:spPr>
                <a:xfrm>
                  <a:off x="1840310" y="6213930"/>
                  <a:ext cx="285480" cy="37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54" name="Ink 453">
                  <a:extLst>
                    <a:ext uri="{FF2B5EF4-FFF2-40B4-BE49-F238E27FC236}">
                      <a16:creationId xmlns:a16="http://schemas.microsoft.com/office/drawing/2014/main" id="{8557EA21-73A1-8E93-640C-9597664CA2C1}"/>
                    </a:ext>
                  </a:extLst>
                </p14:cNvPr>
                <p14:cNvContentPartPr/>
                <p14:nvPr/>
              </p14:nvContentPartPr>
              <p14:xfrm>
                <a:off x="1974950" y="6341370"/>
                <a:ext cx="196200" cy="315720"/>
              </p14:xfrm>
            </p:contentPart>
          </mc:Choice>
          <mc:Fallback xmlns="">
            <p:pic>
              <p:nvPicPr>
                <p:cNvPr id="454" name="Ink 453">
                  <a:extLst>
                    <a:ext uri="{FF2B5EF4-FFF2-40B4-BE49-F238E27FC236}">
                      <a16:creationId xmlns:a16="http://schemas.microsoft.com/office/drawing/2014/main" id="{8557EA21-73A1-8E93-640C-9597664CA2C1}"/>
                    </a:ext>
                  </a:extLst>
                </p:cNvPr>
                <p:cNvPicPr/>
                <p:nvPr/>
              </p:nvPicPr>
              <p:blipFill>
                <a:blip r:embed="rId503"/>
                <a:stretch>
                  <a:fillRect/>
                </a:stretch>
              </p:blipFill>
              <p:spPr>
                <a:xfrm>
                  <a:off x="1956950" y="6233370"/>
                  <a:ext cx="23184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55" name="Ink 454">
                  <a:extLst>
                    <a:ext uri="{FF2B5EF4-FFF2-40B4-BE49-F238E27FC236}">
                      <a16:creationId xmlns:a16="http://schemas.microsoft.com/office/drawing/2014/main" id="{A67C61F1-BFAF-8542-63D1-515D83A5EA3F}"/>
                    </a:ext>
                  </a:extLst>
                </p14:cNvPr>
                <p14:cNvContentPartPr/>
                <p14:nvPr/>
              </p14:nvContentPartPr>
              <p14:xfrm>
                <a:off x="1977470" y="6321930"/>
                <a:ext cx="225720" cy="210960"/>
              </p14:xfrm>
            </p:contentPart>
          </mc:Choice>
          <mc:Fallback xmlns="">
            <p:pic>
              <p:nvPicPr>
                <p:cNvPr id="455" name="Ink 454">
                  <a:extLst>
                    <a:ext uri="{FF2B5EF4-FFF2-40B4-BE49-F238E27FC236}">
                      <a16:creationId xmlns:a16="http://schemas.microsoft.com/office/drawing/2014/main" id="{A67C61F1-BFAF-8542-63D1-515D83A5EA3F}"/>
                    </a:ext>
                  </a:extLst>
                </p:cNvPr>
                <p:cNvPicPr/>
                <p:nvPr/>
              </p:nvPicPr>
              <p:blipFill>
                <a:blip r:embed="rId505"/>
                <a:stretch>
                  <a:fillRect/>
                </a:stretch>
              </p:blipFill>
              <p:spPr>
                <a:xfrm>
                  <a:off x="1959830" y="6213930"/>
                  <a:ext cx="261360" cy="42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56" name="Ink 455">
                  <a:extLst>
                    <a:ext uri="{FF2B5EF4-FFF2-40B4-BE49-F238E27FC236}">
                      <a16:creationId xmlns:a16="http://schemas.microsoft.com/office/drawing/2014/main" id="{ACEC5154-C2F4-F175-76CA-FAADAC9F6B33}"/>
                    </a:ext>
                  </a:extLst>
                </p14:cNvPr>
                <p14:cNvContentPartPr/>
                <p14:nvPr/>
              </p14:nvContentPartPr>
              <p14:xfrm>
                <a:off x="2006990" y="6304290"/>
                <a:ext cx="218160" cy="291240"/>
              </p14:xfrm>
            </p:contentPart>
          </mc:Choice>
          <mc:Fallback xmlns="">
            <p:pic>
              <p:nvPicPr>
                <p:cNvPr id="456" name="Ink 455">
                  <a:extLst>
                    <a:ext uri="{FF2B5EF4-FFF2-40B4-BE49-F238E27FC236}">
                      <a16:creationId xmlns:a16="http://schemas.microsoft.com/office/drawing/2014/main" id="{ACEC5154-C2F4-F175-76CA-FAADAC9F6B33}"/>
                    </a:ext>
                  </a:extLst>
                </p:cNvPr>
                <p:cNvPicPr/>
                <p:nvPr/>
              </p:nvPicPr>
              <p:blipFill>
                <a:blip r:embed="rId507"/>
                <a:stretch>
                  <a:fillRect/>
                </a:stretch>
              </p:blipFill>
              <p:spPr>
                <a:xfrm>
                  <a:off x="1988990" y="6196650"/>
                  <a:ext cx="253800" cy="50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58" name="Ink 457">
                  <a:extLst>
                    <a:ext uri="{FF2B5EF4-FFF2-40B4-BE49-F238E27FC236}">
                      <a16:creationId xmlns:a16="http://schemas.microsoft.com/office/drawing/2014/main" id="{70D4DC10-9F46-7CB4-915D-F7B536F73383}"/>
                    </a:ext>
                  </a:extLst>
                </p14:cNvPr>
                <p14:cNvContentPartPr/>
                <p14:nvPr/>
              </p14:nvContentPartPr>
              <p14:xfrm>
                <a:off x="1547990" y="7199970"/>
                <a:ext cx="353880" cy="56160"/>
              </p14:xfrm>
            </p:contentPart>
          </mc:Choice>
          <mc:Fallback xmlns="">
            <p:pic>
              <p:nvPicPr>
                <p:cNvPr id="458" name="Ink 457">
                  <a:extLst>
                    <a:ext uri="{FF2B5EF4-FFF2-40B4-BE49-F238E27FC236}">
                      <a16:creationId xmlns:a16="http://schemas.microsoft.com/office/drawing/2014/main" id="{70D4DC10-9F46-7CB4-915D-F7B536F73383}"/>
                    </a:ext>
                  </a:extLst>
                </p:cNvPr>
                <p:cNvPicPr/>
                <p:nvPr/>
              </p:nvPicPr>
              <p:blipFill>
                <a:blip r:embed="rId509"/>
                <a:stretch>
                  <a:fillRect/>
                </a:stretch>
              </p:blipFill>
              <p:spPr>
                <a:xfrm>
                  <a:off x="1529990" y="7091970"/>
                  <a:ext cx="389520" cy="27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59" name="Ink 458">
                  <a:extLst>
                    <a:ext uri="{FF2B5EF4-FFF2-40B4-BE49-F238E27FC236}">
                      <a16:creationId xmlns:a16="http://schemas.microsoft.com/office/drawing/2014/main" id="{8EB9153F-76C9-9D27-BF43-622B991E0756}"/>
                    </a:ext>
                  </a:extLst>
                </p14:cNvPr>
                <p14:cNvContentPartPr/>
                <p14:nvPr/>
              </p14:nvContentPartPr>
              <p14:xfrm>
                <a:off x="1667150" y="7160010"/>
                <a:ext cx="389160" cy="84240"/>
              </p14:xfrm>
            </p:contentPart>
          </mc:Choice>
          <mc:Fallback xmlns="">
            <p:pic>
              <p:nvPicPr>
                <p:cNvPr id="459" name="Ink 458">
                  <a:extLst>
                    <a:ext uri="{FF2B5EF4-FFF2-40B4-BE49-F238E27FC236}">
                      <a16:creationId xmlns:a16="http://schemas.microsoft.com/office/drawing/2014/main" id="{8EB9153F-76C9-9D27-BF43-622B991E0756}"/>
                    </a:ext>
                  </a:extLst>
                </p:cNvPr>
                <p:cNvPicPr/>
                <p:nvPr/>
              </p:nvPicPr>
              <p:blipFill>
                <a:blip r:embed="rId511"/>
                <a:stretch>
                  <a:fillRect/>
                </a:stretch>
              </p:blipFill>
              <p:spPr>
                <a:xfrm>
                  <a:off x="1649510" y="7052370"/>
                  <a:ext cx="424800" cy="29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460" name="Ink 459">
                  <a:extLst>
                    <a:ext uri="{FF2B5EF4-FFF2-40B4-BE49-F238E27FC236}">
                      <a16:creationId xmlns:a16="http://schemas.microsoft.com/office/drawing/2014/main" id="{DF216541-20F6-337D-1F8E-0FE410DE7291}"/>
                    </a:ext>
                  </a:extLst>
                </p14:cNvPr>
                <p14:cNvContentPartPr/>
                <p14:nvPr/>
              </p14:nvContentPartPr>
              <p14:xfrm>
                <a:off x="1695230" y="7175490"/>
                <a:ext cx="328680" cy="79920"/>
              </p14:xfrm>
            </p:contentPart>
          </mc:Choice>
          <mc:Fallback xmlns="">
            <p:pic>
              <p:nvPicPr>
                <p:cNvPr id="460" name="Ink 459">
                  <a:extLst>
                    <a:ext uri="{FF2B5EF4-FFF2-40B4-BE49-F238E27FC236}">
                      <a16:creationId xmlns:a16="http://schemas.microsoft.com/office/drawing/2014/main" id="{DF216541-20F6-337D-1F8E-0FE410DE7291}"/>
                    </a:ext>
                  </a:extLst>
                </p:cNvPr>
                <p:cNvPicPr/>
                <p:nvPr/>
              </p:nvPicPr>
              <p:blipFill>
                <a:blip r:embed="rId513"/>
                <a:stretch>
                  <a:fillRect/>
                </a:stretch>
              </p:blipFill>
              <p:spPr>
                <a:xfrm>
                  <a:off x="1677590" y="7067490"/>
                  <a:ext cx="3643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465" name="Ink 464">
                <a:extLst>
                  <a:ext uri="{FF2B5EF4-FFF2-40B4-BE49-F238E27FC236}">
                    <a16:creationId xmlns:a16="http://schemas.microsoft.com/office/drawing/2014/main" id="{647E6C89-C807-F54B-00BA-76F359846B95}"/>
                  </a:ext>
                </a:extLst>
              </p14:cNvPr>
              <p14:cNvContentPartPr/>
              <p14:nvPr/>
            </p14:nvContentPartPr>
            <p14:xfrm>
              <a:off x="1499390" y="6872370"/>
              <a:ext cx="61200" cy="190440"/>
            </p14:xfrm>
          </p:contentPart>
        </mc:Choice>
        <mc:Fallback xmlns="">
          <p:pic>
            <p:nvPicPr>
              <p:cNvPr id="465" name="Ink 464">
                <a:extLst>
                  <a:ext uri="{FF2B5EF4-FFF2-40B4-BE49-F238E27FC236}">
                    <a16:creationId xmlns:a16="http://schemas.microsoft.com/office/drawing/2014/main" id="{647E6C89-C807-F54B-00BA-76F359846B95}"/>
                  </a:ext>
                </a:extLst>
              </p:cNvPr>
              <p:cNvPicPr/>
              <p:nvPr/>
            </p:nvPicPr>
            <p:blipFill>
              <a:blip r:embed="rId515"/>
              <a:stretch>
                <a:fillRect/>
              </a:stretch>
            </p:blipFill>
            <p:spPr>
              <a:xfrm>
                <a:off x="1481390" y="6854730"/>
                <a:ext cx="96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70" name="Ink 469">
                <a:extLst>
                  <a:ext uri="{FF2B5EF4-FFF2-40B4-BE49-F238E27FC236}">
                    <a16:creationId xmlns:a16="http://schemas.microsoft.com/office/drawing/2014/main" id="{DF1AAC07-70ED-A042-6EBF-C791765F5000}"/>
                  </a:ext>
                </a:extLst>
              </p14:cNvPr>
              <p14:cNvContentPartPr/>
              <p14:nvPr/>
            </p14:nvContentPartPr>
            <p14:xfrm>
              <a:off x="1425230" y="6599130"/>
              <a:ext cx="216360" cy="64440"/>
            </p14:xfrm>
          </p:contentPart>
        </mc:Choice>
        <mc:Fallback xmlns="">
          <p:pic>
            <p:nvPicPr>
              <p:cNvPr id="470" name="Ink 469">
                <a:extLst>
                  <a:ext uri="{FF2B5EF4-FFF2-40B4-BE49-F238E27FC236}">
                    <a16:creationId xmlns:a16="http://schemas.microsoft.com/office/drawing/2014/main" id="{DF1AAC07-70ED-A042-6EBF-C791765F5000}"/>
                  </a:ext>
                </a:extLst>
              </p:cNvPr>
              <p:cNvPicPr/>
              <p:nvPr/>
            </p:nvPicPr>
            <p:blipFill>
              <a:blip r:embed="rId517"/>
              <a:stretch>
                <a:fillRect/>
              </a:stretch>
            </p:blipFill>
            <p:spPr>
              <a:xfrm>
                <a:off x="1407230" y="6581490"/>
                <a:ext cx="252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71" name="Ink 470">
                <a:extLst>
                  <a:ext uri="{FF2B5EF4-FFF2-40B4-BE49-F238E27FC236}">
                    <a16:creationId xmlns:a16="http://schemas.microsoft.com/office/drawing/2014/main" id="{D8924D55-8312-766B-F72D-B2D52D5BBA26}"/>
                  </a:ext>
                </a:extLst>
              </p14:cNvPr>
              <p14:cNvContentPartPr/>
              <p14:nvPr/>
            </p14:nvContentPartPr>
            <p14:xfrm>
              <a:off x="1864790" y="6491130"/>
              <a:ext cx="163800" cy="137880"/>
            </p14:xfrm>
          </p:contentPart>
        </mc:Choice>
        <mc:Fallback xmlns="">
          <p:pic>
            <p:nvPicPr>
              <p:cNvPr id="471" name="Ink 470">
                <a:extLst>
                  <a:ext uri="{FF2B5EF4-FFF2-40B4-BE49-F238E27FC236}">
                    <a16:creationId xmlns:a16="http://schemas.microsoft.com/office/drawing/2014/main" id="{D8924D55-8312-766B-F72D-B2D52D5BBA26}"/>
                  </a:ext>
                </a:extLst>
              </p:cNvPr>
              <p:cNvPicPr/>
              <p:nvPr/>
            </p:nvPicPr>
            <p:blipFill>
              <a:blip r:embed="rId519"/>
              <a:stretch>
                <a:fillRect/>
              </a:stretch>
            </p:blipFill>
            <p:spPr>
              <a:xfrm>
                <a:off x="1847150" y="6473490"/>
                <a:ext cx="199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73" name="Ink 472">
                <a:extLst>
                  <a:ext uri="{FF2B5EF4-FFF2-40B4-BE49-F238E27FC236}">
                    <a16:creationId xmlns:a16="http://schemas.microsoft.com/office/drawing/2014/main" id="{03666467-7B1D-ED13-82A4-B7299CA0D618}"/>
                  </a:ext>
                </a:extLst>
              </p14:cNvPr>
              <p14:cNvContentPartPr/>
              <p14:nvPr/>
            </p14:nvContentPartPr>
            <p14:xfrm>
              <a:off x="1659950" y="7077210"/>
              <a:ext cx="73800" cy="37800"/>
            </p14:xfrm>
          </p:contentPart>
        </mc:Choice>
        <mc:Fallback xmlns="">
          <p:pic>
            <p:nvPicPr>
              <p:cNvPr id="473" name="Ink 472">
                <a:extLst>
                  <a:ext uri="{FF2B5EF4-FFF2-40B4-BE49-F238E27FC236}">
                    <a16:creationId xmlns:a16="http://schemas.microsoft.com/office/drawing/2014/main" id="{03666467-7B1D-ED13-82A4-B7299CA0D618}"/>
                  </a:ext>
                </a:extLst>
              </p:cNvPr>
              <p:cNvPicPr/>
              <p:nvPr/>
            </p:nvPicPr>
            <p:blipFill>
              <a:blip r:embed="rId521"/>
              <a:stretch>
                <a:fillRect/>
              </a:stretch>
            </p:blipFill>
            <p:spPr>
              <a:xfrm>
                <a:off x="1642310" y="7059210"/>
                <a:ext cx="109440" cy="73440"/>
              </a:xfrm>
              <a:prstGeom prst="rect">
                <a:avLst/>
              </a:prstGeom>
            </p:spPr>
          </p:pic>
        </mc:Fallback>
      </mc:AlternateContent>
      <p:grpSp>
        <p:nvGrpSpPr>
          <p:cNvPr id="506" name="Group 505">
            <a:extLst>
              <a:ext uri="{FF2B5EF4-FFF2-40B4-BE49-F238E27FC236}">
                <a16:creationId xmlns:a16="http://schemas.microsoft.com/office/drawing/2014/main" id="{9EB52308-36A5-42EA-6C85-1727B9B6C420}"/>
              </a:ext>
            </a:extLst>
          </p:cNvPr>
          <p:cNvGrpSpPr/>
          <p:nvPr/>
        </p:nvGrpSpPr>
        <p:grpSpPr>
          <a:xfrm>
            <a:off x="1743110" y="6795690"/>
            <a:ext cx="910440" cy="1015560"/>
            <a:chOff x="1743110" y="6795690"/>
            <a:chExt cx="910440" cy="1015560"/>
          </a:xfrm>
        </p:grpSpPr>
        <mc:AlternateContent xmlns:mc="http://schemas.openxmlformats.org/markup-compatibility/2006" xmlns:p14="http://schemas.microsoft.com/office/powerpoint/2010/main">
          <mc:Choice Requires="p14">
            <p:contentPart p14:bwMode="auto" r:id="rId522">
              <p14:nvContentPartPr>
                <p14:cNvPr id="466" name="Ink 465">
                  <a:extLst>
                    <a:ext uri="{FF2B5EF4-FFF2-40B4-BE49-F238E27FC236}">
                      <a16:creationId xmlns:a16="http://schemas.microsoft.com/office/drawing/2014/main" id="{BC38F971-4E4F-9163-7D73-AE70A35A2A32}"/>
                    </a:ext>
                  </a:extLst>
                </p14:cNvPr>
                <p14:cNvContentPartPr/>
                <p14:nvPr/>
              </p14:nvContentPartPr>
              <p14:xfrm>
                <a:off x="1743110" y="6909810"/>
                <a:ext cx="59760" cy="75960"/>
              </p14:xfrm>
            </p:contentPart>
          </mc:Choice>
          <mc:Fallback xmlns="">
            <p:pic>
              <p:nvPicPr>
                <p:cNvPr id="466" name="Ink 465">
                  <a:extLst>
                    <a:ext uri="{FF2B5EF4-FFF2-40B4-BE49-F238E27FC236}">
                      <a16:creationId xmlns:a16="http://schemas.microsoft.com/office/drawing/2014/main" id="{BC38F971-4E4F-9163-7D73-AE70A35A2A32}"/>
                    </a:ext>
                  </a:extLst>
                </p:cNvPr>
                <p:cNvPicPr/>
                <p:nvPr/>
              </p:nvPicPr>
              <p:blipFill>
                <a:blip r:embed="rId523"/>
                <a:stretch>
                  <a:fillRect/>
                </a:stretch>
              </p:blipFill>
              <p:spPr>
                <a:xfrm>
                  <a:off x="1725110" y="6892170"/>
                  <a:ext cx="95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67" name="Ink 466">
                  <a:extLst>
                    <a:ext uri="{FF2B5EF4-FFF2-40B4-BE49-F238E27FC236}">
                      <a16:creationId xmlns:a16="http://schemas.microsoft.com/office/drawing/2014/main" id="{712C2A6E-1A25-394D-6215-0635EA4C08BF}"/>
                    </a:ext>
                  </a:extLst>
                </p14:cNvPr>
                <p14:cNvContentPartPr/>
                <p14:nvPr/>
              </p14:nvContentPartPr>
              <p14:xfrm>
                <a:off x="1953710" y="6795690"/>
                <a:ext cx="56520" cy="234360"/>
              </p14:xfrm>
            </p:contentPart>
          </mc:Choice>
          <mc:Fallback xmlns="">
            <p:pic>
              <p:nvPicPr>
                <p:cNvPr id="467" name="Ink 466">
                  <a:extLst>
                    <a:ext uri="{FF2B5EF4-FFF2-40B4-BE49-F238E27FC236}">
                      <a16:creationId xmlns:a16="http://schemas.microsoft.com/office/drawing/2014/main" id="{712C2A6E-1A25-394D-6215-0635EA4C08BF}"/>
                    </a:ext>
                  </a:extLst>
                </p:cNvPr>
                <p:cNvPicPr/>
                <p:nvPr/>
              </p:nvPicPr>
              <p:blipFill>
                <a:blip r:embed="rId525"/>
                <a:stretch>
                  <a:fillRect/>
                </a:stretch>
              </p:blipFill>
              <p:spPr>
                <a:xfrm>
                  <a:off x="1935710" y="6778050"/>
                  <a:ext cx="92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74" name="Ink 473">
                  <a:extLst>
                    <a:ext uri="{FF2B5EF4-FFF2-40B4-BE49-F238E27FC236}">
                      <a16:creationId xmlns:a16="http://schemas.microsoft.com/office/drawing/2014/main" id="{BA92E5D7-486A-09BF-7DF0-216F7057254A}"/>
                    </a:ext>
                  </a:extLst>
                </p14:cNvPr>
                <p14:cNvContentPartPr/>
                <p14:nvPr/>
              </p14:nvContentPartPr>
              <p14:xfrm>
                <a:off x="1820510" y="7143450"/>
                <a:ext cx="135720" cy="352800"/>
              </p14:xfrm>
            </p:contentPart>
          </mc:Choice>
          <mc:Fallback xmlns="">
            <p:pic>
              <p:nvPicPr>
                <p:cNvPr id="474" name="Ink 473">
                  <a:extLst>
                    <a:ext uri="{FF2B5EF4-FFF2-40B4-BE49-F238E27FC236}">
                      <a16:creationId xmlns:a16="http://schemas.microsoft.com/office/drawing/2014/main" id="{BA92E5D7-486A-09BF-7DF0-216F7057254A}"/>
                    </a:ext>
                  </a:extLst>
                </p:cNvPr>
                <p:cNvPicPr/>
                <p:nvPr/>
              </p:nvPicPr>
              <p:blipFill>
                <a:blip r:embed="rId527"/>
                <a:stretch>
                  <a:fillRect/>
                </a:stretch>
              </p:blipFill>
              <p:spPr>
                <a:xfrm>
                  <a:off x="1802870" y="7125810"/>
                  <a:ext cx="171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75" name="Ink 474">
                  <a:extLst>
                    <a:ext uri="{FF2B5EF4-FFF2-40B4-BE49-F238E27FC236}">
                      <a16:creationId xmlns:a16="http://schemas.microsoft.com/office/drawing/2014/main" id="{BBBF042D-EC8D-3215-9F00-19608DD13930}"/>
                    </a:ext>
                  </a:extLst>
                </p14:cNvPr>
                <p14:cNvContentPartPr/>
                <p14:nvPr/>
              </p14:nvContentPartPr>
              <p14:xfrm>
                <a:off x="2039750" y="7479330"/>
                <a:ext cx="27360" cy="86040"/>
              </p14:xfrm>
            </p:contentPart>
          </mc:Choice>
          <mc:Fallback xmlns="">
            <p:pic>
              <p:nvPicPr>
                <p:cNvPr id="475" name="Ink 474">
                  <a:extLst>
                    <a:ext uri="{FF2B5EF4-FFF2-40B4-BE49-F238E27FC236}">
                      <a16:creationId xmlns:a16="http://schemas.microsoft.com/office/drawing/2014/main" id="{BBBF042D-EC8D-3215-9F00-19608DD13930}"/>
                    </a:ext>
                  </a:extLst>
                </p:cNvPr>
                <p:cNvPicPr/>
                <p:nvPr/>
              </p:nvPicPr>
              <p:blipFill>
                <a:blip r:embed="rId529"/>
                <a:stretch>
                  <a:fillRect/>
                </a:stretch>
              </p:blipFill>
              <p:spPr>
                <a:xfrm>
                  <a:off x="2021750" y="7461690"/>
                  <a:ext cx="63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76" name="Ink 475">
                  <a:extLst>
                    <a:ext uri="{FF2B5EF4-FFF2-40B4-BE49-F238E27FC236}">
                      <a16:creationId xmlns:a16="http://schemas.microsoft.com/office/drawing/2014/main" id="{3B92217C-A013-586D-EC5F-B513CB26CA9E}"/>
                    </a:ext>
                  </a:extLst>
                </p14:cNvPr>
                <p14:cNvContentPartPr/>
                <p14:nvPr/>
              </p14:nvContentPartPr>
              <p14:xfrm>
                <a:off x="1887470" y="7700730"/>
                <a:ext cx="30960" cy="3240"/>
              </p14:xfrm>
            </p:contentPart>
          </mc:Choice>
          <mc:Fallback xmlns="">
            <p:pic>
              <p:nvPicPr>
                <p:cNvPr id="476" name="Ink 475">
                  <a:extLst>
                    <a:ext uri="{FF2B5EF4-FFF2-40B4-BE49-F238E27FC236}">
                      <a16:creationId xmlns:a16="http://schemas.microsoft.com/office/drawing/2014/main" id="{3B92217C-A013-586D-EC5F-B513CB26CA9E}"/>
                    </a:ext>
                  </a:extLst>
                </p:cNvPr>
                <p:cNvPicPr/>
                <p:nvPr/>
              </p:nvPicPr>
              <p:blipFill>
                <a:blip r:embed="rId531"/>
                <a:stretch>
                  <a:fillRect/>
                </a:stretch>
              </p:blipFill>
              <p:spPr>
                <a:xfrm>
                  <a:off x="1869830" y="7682730"/>
                  <a:ext cx="66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77" name="Ink 476">
                  <a:extLst>
                    <a:ext uri="{FF2B5EF4-FFF2-40B4-BE49-F238E27FC236}">
                      <a16:creationId xmlns:a16="http://schemas.microsoft.com/office/drawing/2014/main" id="{DF94DA2F-E389-9342-82FD-A00589987F1E}"/>
                    </a:ext>
                  </a:extLst>
                </p14:cNvPr>
                <p14:cNvContentPartPr/>
                <p14:nvPr/>
              </p14:nvContentPartPr>
              <p14:xfrm>
                <a:off x="1943990" y="7514970"/>
                <a:ext cx="68760" cy="161280"/>
              </p14:xfrm>
            </p:contentPart>
          </mc:Choice>
          <mc:Fallback xmlns="">
            <p:pic>
              <p:nvPicPr>
                <p:cNvPr id="477" name="Ink 476">
                  <a:extLst>
                    <a:ext uri="{FF2B5EF4-FFF2-40B4-BE49-F238E27FC236}">
                      <a16:creationId xmlns:a16="http://schemas.microsoft.com/office/drawing/2014/main" id="{DF94DA2F-E389-9342-82FD-A00589987F1E}"/>
                    </a:ext>
                  </a:extLst>
                </p:cNvPr>
                <p:cNvPicPr/>
                <p:nvPr/>
              </p:nvPicPr>
              <p:blipFill>
                <a:blip r:embed="rId533"/>
                <a:stretch>
                  <a:fillRect/>
                </a:stretch>
              </p:blipFill>
              <p:spPr>
                <a:xfrm>
                  <a:off x="1926350" y="7497330"/>
                  <a:ext cx="104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78" name="Ink 477">
                  <a:extLst>
                    <a:ext uri="{FF2B5EF4-FFF2-40B4-BE49-F238E27FC236}">
                      <a16:creationId xmlns:a16="http://schemas.microsoft.com/office/drawing/2014/main" id="{BB1D2AA8-C54B-AF04-B69B-08A8CC1FA19F}"/>
                    </a:ext>
                  </a:extLst>
                </p14:cNvPr>
                <p14:cNvContentPartPr/>
                <p14:nvPr/>
              </p14:nvContentPartPr>
              <p14:xfrm>
                <a:off x="1993670" y="7759410"/>
                <a:ext cx="168840" cy="51840"/>
              </p14:xfrm>
            </p:contentPart>
          </mc:Choice>
          <mc:Fallback xmlns="">
            <p:pic>
              <p:nvPicPr>
                <p:cNvPr id="478" name="Ink 477">
                  <a:extLst>
                    <a:ext uri="{FF2B5EF4-FFF2-40B4-BE49-F238E27FC236}">
                      <a16:creationId xmlns:a16="http://schemas.microsoft.com/office/drawing/2014/main" id="{BB1D2AA8-C54B-AF04-B69B-08A8CC1FA19F}"/>
                    </a:ext>
                  </a:extLst>
                </p:cNvPr>
                <p:cNvPicPr/>
                <p:nvPr/>
              </p:nvPicPr>
              <p:blipFill>
                <a:blip r:embed="rId535"/>
                <a:stretch>
                  <a:fillRect/>
                </a:stretch>
              </p:blipFill>
              <p:spPr>
                <a:xfrm>
                  <a:off x="1976030" y="7741770"/>
                  <a:ext cx="204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80" name="Ink 479">
                  <a:extLst>
                    <a:ext uri="{FF2B5EF4-FFF2-40B4-BE49-F238E27FC236}">
                      <a16:creationId xmlns:a16="http://schemas.microsoft.com/office/drawing/2014/main" id="{3246424B-5B61-4097-3918-5D17238384DD}"/>
                    </a:ext>
                  </a:extLst>
                </p14:cNvPr>
                <p14:cNvContentPartPr/>
                <p14:nvPr/>
              </p14:nvContentPartPr>
              <p14:xfrm>
                <a:off x="1905110" y="7023210"/>
                <a:ext cx="300960" cy="107280"/>
              </p14:xfrm>
            </p:contentPart>
          </mc:Choice>
          <mc:Fallback xmlns="">
            <p:pic>
              <p:nvPicPr>
                <p:cNvPr id="480" name="Ink 479">
                  <a:extLst>
                    <a:ext uri="{FF2B5EF4-FFF2-40B4-BE49-F238E27FC236}">
                      <a16:creationId xmlns:a16="http://schemas.microsoft.com/office/drawing/2014/main" id="{3246424B-5B61-4097-3918-5D17238384DD}"/>
                    </a:ext>
                  </a:extLst>
                </p:cNvPr>
                <p:cNvPicPr/>
                <p:nvPr/>
              </p:nvPicPr>
              <p:blipFill>
                <a:blip r:embed="rId537"/>
                <a:stretch>
                  <a:fillRect/>
                </a:stretch>
              </p:blipFill>
              <p:spPr>
                <a:xfrm>
                  <a:off x="1887110" y="7005570"/>
                  <a:ext cx="336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1" name="Ink 480">
                  <a:extLst>
                    <a:ext uri="{FF2B5EF4-FFF2-40B4-BE49-F238E27FC236}">
                      <a16:creationId xmlns:a16="http://schemas.microsoft.com/office/drawing/2014/main" id="{BBD2D24A-3515-E4AC-1454-DDDBEF9B4838}"/>
                    </a:ext>
                  </a:extLst>
                </p14:cNvPr>
                <p14:cNvContentPartPr/>
                <p14:nvPr/>
              </p14:nvContentPartPr>
              <p14:xfrm>
                <a:off x="2214350" y="7086930"/>
                <a:ext cx="105120" cy="41760"/>
              </p14:xfrm>
            </p:contentPart>
          </mc:Choice>
          <mc:Fallback xmlns="">
            <p:pic>
              <p:nvPicPr>
                <p:cNvPr id="481" name="Ink 480">
                  <a:extLst>
                    <a:ext uri="{FF2B5EF4-FFF2-40B4-BE49-F238E27FC236}">
                      <a16:creationId xmlns:a16="http://schemas.microsoft.com/office/drawing/2014/main" id="{BBD2D24A-3515-E4AC-1454-DDDBEF9B4838}"/>
                    </a:ext>
                  </a:extLst>
                </p:cNvPr>
                <p:cNvPicPr/>
                <p:nvPr/>
              </p:nvPicPr>
              <p:blipFill>
                <a:blip r:embed="rId539"/>
                <a:stretch>
                  <a:fillRect/>
                </a:stretch>
              </p:blipFill>
              <p:spPr>
                <a:xfrm>
                  <a:off x="2196710" y="7068930"/>
                  <a:ext cx="1407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82" name="Ink 481">
                  <a:extLst>
                    <a:ext uri="{FF2B5EF4-FFF2-40B4-BE49-F238E27FC236}">
                      <a16:creationId xmlns:a16="http://schemas.microsoft.com/office/drawing/2014/main" id="{279C9E45-162C-1C08-350C-D1F0C82C2C08}"/>
                    </a:ext>
                  </a:extLst>
                </p14:cNvPr>
                <p14:cNvContentPartPr/>
                <p14:nvPr/>
              </p14:nvContentPartPr>
              <p14:xfrm>
                <a:off x="2339630" y="7106010"/>
                <a:ext cx="169560" cy="39240"/>
              </p14:xfrm>
            </p:contentPart>
          </mc:Choice>
          <mc:Fallback xmlns="">
            <p:pic>
              <p:nvPicPr>
                <p:cNvPr id="482" name="Ink 481">
                  <a:extLst>
                    <a:ext uri="{FF2B5EF4-FFF2-40B4-BE49-F238E27FC236}">
                      <a16:creationId xmlns:a16="http://schemas.microsoft.com/office/drawing/2014/main" id="{279C9E45-162C-1C08-350C-D1F0C82C2C08}"/>
                    </a:ext>
                  </a:extLst>
                </p:cNvPr>
                <p:cNvPicPr/>
                <p:nvPr/>
              </p:nvPicPr>
              <p:blipFill>
                <a:blip r:embed="rId541"/>
                <a:stretch>
                  <a:fillRect/>
                </a:stretch>
              </p:blipFill>
              <p:spPr>
                <a:xfrm>
                  <a:off x="2321990" y="7088010"/>
                  <a:ext cx="205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83" name="Ink 482">
                  <a:extLst>
                    <a:ext uri="{FF2B5EF4-FFF2-40B4-BE49-F238E27FC236}">
                      <a16:creationId xmlns:a16="http://schemas.microsoft.com/office/drawing/2014/main" id="{75C9F6E5-9A57-0509-2A04-183E7D84CB2F}"/>
                    </a:ext>
                  </a:extLst>
                </p14:cNvPr>
                <p14:cNvContentPartPr/>
                <p14:nvPr/>
              </p14:nvContentPartPr>
              <p14:xfrm>
                <a:off x="2350790" y="7238130"/>
                <a:ext cx="157320" cy="74880"/>
              </p14:xfrm>
            </p:contentPart>
          </mc:Choice>
          <mc:Fallback xmlns="">
            <p:pic>
              <p:nvPicPr>
                <p:cNvPr id="483" name="Ink 482">
                  <a:extLst>
                    <a:ext uri="{FF2B5EF4-FFF2-40B4-BE49-F238E27FC236}">
                      <a16:creationId xmlns:a16="http://schemas.microsoft.com/office/drawing/2014/main" id="{75C9F6E5-9A57-0509-2A04-183E7D84CB2F}"/>
                    </a:ext>
                  </a:extLst>
                </p:cNvPr>
                <p:cNvPicPr/>
                <p:nvPr/>
              </p:nvPicPr>
              <p:blipFill>
                <a:blip r:embed="rId543"/>
                <a:stretch>
                  <a:fillRect/>
                </a:stretch>
              </p:blipFill>
              <p:spPr>
                <a:xfrm>
                  <a:off x="2333150" y="7220490"/>
                  <a:ext cx="1929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92" name="Ink 491">
                  <a:extLst>
                    <a:ext uri="{FF2B5EF4-FFF2-40B4-BE49-F238E27FC236}">
                      <a16:creationId xmlns:a16="http://schemas.microsoft.com/office/drawing/2014/main" id="{612801D7-6990-CD9C-DA5C-473B58857A85}"/>
                    </a:ext>
                  </a:extLst>
                </p14:cNvPr>
                <p14:cNvContentPartPr/>
                <p14:nvPr/>
              </p14:nvContentPartPr>
              <p14:xfrm>
                <a:off x="2102390" y="7427490"/>
                <a:ext cx="223200" cy="311400"/>
              </p14:xfrm>
            </p:contentPart>
          </mc:Choice>
          <mc:Fallback xmlns="">
            <p:pic>
              <p:nvPicPr>
                <p:cNvPr id="492" name="Ink 491">
                  <a:extLst>
                    <a:ext uri="{FF2B5EF4-FFF2-40B4-BE49-F238E27FC236}">
                      <a16:creationId xmlns:a16="http://schemas.microsoft.com/office/drawing/2014/main" id="{612801D7-6990-CD9C-DA5C-473B58857A85}"/>
                    </a:ext>
                  </a:extLst>
                </p:cNvPr>
                <p:cNvPicPr/>
                <p:nvPr/>
              </p:nvPicPr>
              <p:blipFill>
                <a:blip r:embed="rId545"/>
                <a:stretch>
                  <a:fillRect/>
                </a:stretch>
              </p:blipFill>
              <p:spPr>
                <a:xfrm>
                  <a:off x="2084390" y="7409490"/>
                  <a:ext cx="258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94" name="Ink 493">
                  <a:extLst>
                    <a:ext uri="{FF2B5EF4-FFF2-40B4-BE49-F238E27FC236}">
                      <a16:creationId xmlns:a16="http://schemas.microsoft.com/office/drawing/2014/main" id="{753D63FE-5259-7785-C33D-F540E5C42DC3}"/>
                    </a:ext>
                  </a:extLst>
                </p14:cNvPr>
                <p14:cNvContentPartPr/>
                <p14:nvPr/>
              </p14:nvContentPartPr>
              <p14:xfrm>
                <a:off x="2110310" y="7568610"/>
                <a:ext cx="107640" cy="49680"/>
              </p14:xfrm>
            </p:contentPart>
          </mc:Choice>
          <mc:Fallback xmlns="">
            <p:pic>
              <p:nvPicPr>
                <p:cNvPr id="494" name="Ink 493">
                  <a:extLst>
                    <a:ext uri="{FF2B5EF4-FFF2-40B4-BE49-F238E27FC236}">
                      <a16:creationId xmlns:a16="http://schemas.microsoft.com/office/drawing/2014/main" id="{753D63FE-5259-7785-C33D-F540E5C42DC3}"/>
                    </a:ext>
                  </a:extLst>
                </p:cNvPr>
                <p:cNvPicPr/>
                <p:nvPr/>
              </p:nvPicPr>
              <p:blipFill>
                <a:blip r:embed="rId547"/>
                <a:stretch>
                  <a:fillRect/>
                </a:stretch>
              </p:blipFill>
              <p:spPr>
                <a:xfrm>
                  <a:off x="2092670" y="7550610"/>
                  <a:ext cx="14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97" name="Ink 496">
                  <a:extLst>
                    <a:ext uri="{FF2B5EF4-FFF2-40B4-BE49-F238E27FC236}">
                      <a16:creationId xmlns:a16="http://schemas.microsoft.com/office/drawing/2014/main" id="{31C45D4E-F242-986B-B87F-BB32CC62075C}"/>
                    </a:ext>
                  </a:extLst>
                </p14:cNvPr>
                <p14:cNvContentPartPr/>
                <p14:nvPr/>
              </p14:nvContentPartPr>
              <p14:xfrm>
                <a:off x="2357990" y="7443330"/>
                <a:ext cx="105120" cy="156240"/>
              </p14:xfrm>
            </p:contentPart>
          </mc:Choice>
          <mc:Fallback xmlns="">
            <p:pic>
              <p:nvPicPr>
                <p:cNvPr id="497" name="Ink 496">
                  <a:extLst>
                    <a:ext uri="{FF2B5EF4-FFF2-40B4-BE49-F238E27FC236}">
                      <a16:creationId xmlns:a16="http://schemas.microsoft.com/office/drawing/2014/main" id="{31C45D4E-F242-986B-B87F-BB32CC62075C}"/>
                    </a:ext>
                  </a:extLst>
                </p:cNvPr>
                <p:cNvPicPr/>
                <p:nvPr/>
              </p:nvPicPr>
              <p:blipFill>
                <a:blip r:embed="rId549"/>
                <a:stretch>
                  <a:fillRect/>
                </a:stretch>
              </p:blipFill>
              <p:spPr>
                <a:xfrm>
                  <a:off x="2340350" y="7425330"/>
                  <a:ext cx="140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99" name="Ink 498">
                  <a:extLst>
                    <a:ext uri="{FF2B5EF4-FFF2-40B4-BE49-F238E27FC236}">
                      <a16:creationId xmlns:a16="http://schemas.microsoft.com/office/drawing/2014/main" id="{C8B44F95-2C41-1A55-39CC-598526C8A6C0}"/>
                    </a:ext>
                  </a:extLst>
                </p14:cNvPr>
                <p14:cNvContentPartPr/>
                <p14:nvPr/>
              </p14:nvContentPartPr>
              <p14:xfrm>
                <a:off x="2450510" y="7177650"/>
                <a:ext cx="122400" cy="256680"/>
              </p14:xfrm>
            </p:contentPart>
          </mc:Choice>
          <mc:Fallback xmlns="">
            <p:pic>
              <p:nvPicPr>
                <p:cNvPr id="499" name="Ink 498">
                  <a:extLst>
                    <a:ext uri="{FF2B5EF4-FFF2-40B4-BE49-F238E27FC236}">
                      <a16:creationId xmlns:a16="http://schemas.microsoft.com/office/drawing/2014/main" id="{C8B44F95-2C41-1A55-39CC-598526C8A6C0}"/>
                    </a:ext>
                  </a:extLst>
                </p:cNvPr>
                <p:cNvPicPr/>
                <p:nvPr/>
              </p:nvPicPr>
              <p:blipFill>
                <a:blip r:embed="rId551"/>
                <a:stretch>
                  <a:fillRect/>
                </a:stretch>
              </p:blipFill>
              <p:spPr>
                <a:xfrm>
                  <a:off x="2432870" y="7159650"/>
                  <a:ext cx="158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500" name="Ink 499">
                  <a:extLst>
                    <a:ext uri="{FF2B5EF4-FFF2-40B4-BE49-F238E27FC236}">
                      <a16:creationId xmlns:a16="http://schemas.microsoft.com/office/drawing/2014/main" id="{CE606ADD-D6EC-E7C2-0C93-584D8E1B1395}"/>
                    </a:ext>
                  </a:extLst>
                </p14:cNvPr>
                <p14:cNvContentPartPr/>
                <p14:nvPr/>
              </p14:nvContentPartPr>
              <p14:xfrm>
                <a:off x="2552390" y="7069290"/>
                <a:ext cx="81000" cy="177480"/>
              </p14:xfrm>
            </p:contentPart>
          </mc:Choice>
          <mc:Fallback xmlns="">
            <p:pic>
              <p:nvPicPr>
                <p:cNvPr id="500" name="Ink 499">
                  <a:extLst>
                    <a:ext uri="{FF2B5EF4-FFF2-40B4-BE49-F238E27FC236}">
                      <a16:creationId xmlns:a16="http://schemas.microsoft.com/office/drawing/2014/main" id="{CE606ADD-D6EC-E7C2-0C93-584D8E1B1395}"/>
                    </a:ext>
                  </a:extLst>
                </p:cNvPr>
                <p:cNvPicPr/>
                <p:nvPr/>
              </p:nvPicPr>
              <p:blipFill>
                <a:blip r:embed="rId553"/>
                <a:stretch>
                  <a:fillRect/>
                </a:stretch>
              </p:blipFill>
              <p:spPr>
                <a:xfrm>
                  <a:off x="2534750" y="7051650"/>
                  <a:ext cx="11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02" name="Ink 501">
                  <a:extLst>
                    <a:ext uri="{FF2B5EF4-FFF2-40B4-BE49-F238E27FC236}">
                      <a16:creationId xmlns:a16="http://schemas.microsoft.com/office/drawing/2014/main" id="{DBA42B20-6E07-3CCB-0A4E-7D7507E5D746}"/>
                    </a:ext>
                  </a:extLst>
                </p14:cNvPr>
                <p14:cNvContentPartPr/>
                <p14:nvPr/>
              </p14:nvContentPartPr>
              <p14:xfrm>
                <a:off x="2649950" y="7414890"/>
                <a:ext cx="3600" cy="8280"/>
              </p14:xfrm>
            </p:contentPart>
          </mc:Choice>
          <mc:Fallback xmlns="">
            <p:pic>
              <p:nvPicPr>
                <p:cNvPr id="502" name="Ink 501">
                  <a:extLst>
                    <a:ext uri="{FF2B5EF4-FFF2-40B4-BE49-F238E27FC236}">
                      <a16:creationId xmlns:a16="http://schemas.microsoft.com/office/drawing/2014/main" id="{DBA42B20-6E07-3CCB-0A4E-7D7507E5D746}"/>
                    </a:ext>
                  </a:extLst>
                </p:cNvPr>
                <p:cNvPicPr/>
                <p:nvPr/>
              </p:nvPicPr>
              <p:blipFill>
                <a:blip r:embed="rId555"/>
                <a:stretch>
                  <a:fillRect/>
                </a:stretch>
              </p:blipFill>
              <p:spPr>
                <a:xfrm>
                  <a:off x="2632310" y="7397250"/>
                  <a:ext cx="3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05" name="Ink 504">
                  <a:extLst>
                    <a:ext uri="{FF2B5EF4-FFF2-40B4-BE49-F238E27FC236}">
                      <a16:creationId xmlns:a16="http://schemas.microsoft.com/office/drawing/2014/main" id="{D7B65D80-562A-533C-8A22-6101C612F279}"/>
                    </a:ext>
                  </a:extLst>
                </p14:cNvPr>
                <p14:cNvContentPartPr/>
                <p14:nvPr/>
              </p14:nvContentPartPr>
              <p14:xfrm>
                <a:off x="2368430" y="7439730"/>
                <a:ext cx="245160" cy="331920"/>
              </p14:xfrm>
            </p:contentPart>
          </mc:Choice>
          <mc:Fallback xmlns="">
            <p:pic>
              <p:nvPicPr>
                <p:cNvPr id="505" name="Ink 504">
                  <a:extLst>
                    <a:ext uri="{FF2B5EF4-FFF2-40B4-BE49-F238E27FC236}">
                      <a16:creationId xmlns:a16="http://schemas.microsoft.com/office/drawing/2014/main" id="{D7B65D80-562A-533C-8A22-6101C612F279}"/>
                    </a:ext>
                  </a:extLst>
                </p:cNvPr>
                <p:cNvPicPr/>
                <p:nvPr/>
              </p:nvPicPr>
              <p:blipFill>
                <a:blip r:embed="rId557"/>
                <a:stretch>
                  <a:fillRect/>
                </a:stretch>
              </p:blipFill>
              <p:spPr>
                <a:xfrm>
                  <a:off x="2350430" y="7422090"/>
                  <a:ext cx="280800" cy="367560"/>
                </a:xfrm>
                <a:prstGeom prst="rect">
                  <a:avLst/>
                </a:prstGeom>
              </p:spPr>
            </p:pic>
          </mc:Fallback>
        </mc:AlternateContent>
      </p:grpSp>
      <p:grpSp>
        <p:nvGrpSpPr>
          <p:cNvPr id="546" name="Group 545">
            <a:extLst>
              <a:ext uri="{FF2B5EF4-FFF2-40B4-BE49-F238E27FC236}">
                <a16:creationId xmlns:a16="http://schemas.microsoft.com/office/drawing/2014/main" id="{D6C42DB9-F02D-4891-C3F7-C6778C784B29}"/>
              </a:ext>
            </a:extLst>
          </p:cNvPr>
          <p:cNvGrpSpPr/>
          <p:nvPr/>
        </p:nvGrpSpPr>
        <p:grpSpPr>
          <a:xfrm>
            <a:off x="1187630" y="6237690"/>
            <a:ext cx="1392840" cy="1514160"/>
            <a:chOff x="1187630" y="6237690"/>
            <a:chExt cx="1392840" cy="1514160"/>
          </a:xfrm>
        </p:grpSpPr>
        <mc:AlternateContent xmlns:mc="http://schemas.openxmlformats.org/markup-compatibility/2006" xmlns:p14="http://schemas.microsoft.com/office/powerpoint/2010/main" xmlns:aink="http://schemas.microsoft.com/office/drawing/2016/ink">
          <mc:Choice Requires="p14 aink">
            <p:contentPart p14:bwMode="auto" r:id="rId558">
              <p14:nvContentPartPr>
                <p14:cNvPr id="391" name="Ink 390">
                  <a:extLst>
                    <a:ext uri="{FF2B5EF4-FFF2-40B4-BE49-F238E27FC236}">
                      <a16:creationId xmlns:a16="http://schemas.microsoft.com/office/drawing/2014/main" id="{86B40F95-6634-D397-73ED-7900F4C39CA6}"/>
                    </a:ext>
                  </a:extLst>
                </p14:cNvPr>
                <p14:cNvContentPartPr/>
                <p14:nvPr/>
              </p14:nvContentPartPr>
              <p14:xfrm>
                <a:off x="1312190" y="6307530"/>
                <a:ext cx="316080" cy="199080"/>
              </p14:xfrm>
            </p:contentPart>
          </mc:Choice>
          <mc:Fallback xmlns="">
            <p:pic>
              <p:nvPicPr>
                <p:cNvPr id="391" name="Ink 390">
                  <a:extLst>
                    <a:ext uri="{FF2B5EF4-FFF2-40B4-BE49-F238E27FC236}">
                      <a16:creationId xmlns:a16="http://schemas.microsoft.com/office/drawing/2014/main" id="{86B40F95-6634-D397-73ED-7900F4C39CA6}"/>
                    </a:ext>
                  </a:extLst>
                </p:cNvPr>
                <p:cNvPicPr/>
                <p:nvPr/>
              </p:nvPicPr>
              <p:blipFill>
                <a:blip r:embed="rId559"/>
                <a:stretch>
                  <a:fillRect/>
                </a:stretch>
              </p:blipFill>
              <p:spPr>
                <a:xfrm>
                  <a:off x="1249550" y="5929530"/>
                  <a:ext cx="441720" cy="9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0">
              <p14:nvContentPartPr>
                <p14:cNvPr id="392" name="Ink 391">
                  <a:extLst>
                    <a:ext uri="{FF2B5EF4-FFF2-40B4-BE49-F238E27FC236}">
                      <a16:creationId xmlns:a16="http://schemas.microsoft.com/office/drawing/2014/main" id="{89FF3307-B92F-08C0-1BE0-DA5E22330176}"/>
                    </a:ext>
                  </a:extLst>
                </p14:cNvPr>
                <p14:cNvContentPartPr/>
                <p14:nvPr/>
              </p14:nvContentPartPr>
              <p14:xfrm>
                <a:off x="1287710" y="6298530"/>
                <a:ext cx="382680" cy="335160"/>
              </p14:xfrm>
            </p:contentPart>
          </mc:Choice>
          <mc:Fallback xmlns="">
            <p:pic>
              <p:nvPicPr>
                <p:cNvPr id="392" name="Ink 391">
                  <a:extLst>
                    <a:ext uri="{FF2B5EF4-FFF2-40B4-BE49-F238E27FC236}">
                      <a16:creationId xmlns:a16="http://schemas.microsoft.com/office/drawing/2014/main" id="{89FF3307-B92F-08C0-1BE0-DA5E22330176}"/>
                    </a:ext>
                  </a:extLst>
                </p:cNvPr>
                <p:cNvPicPr/>
                <p:nvPr/>
              </p:nvPicPr>
              <p:blipFill>
                <a:blip r:embed="rId561"/>
                <a:stretch>
                  <a:fillRect/>
                </a:stretch>
              </p:blipFill>
              <p:spPr>
                <a:xfrm>
                  <a:off x="1225070" y="5920890"/>
                  <a:ext cx="508320" cy="109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2">
              <p14:nvContentPartPr>
                <p14:cNvPr id="393" name="Ink 392">
                  <a:extLst>
                    <a:ext uri="{FF2B5EF4-FFF2-40B4-BE49-F238E27FC236}">
                      <a16:creationId xmlns:a16="http://schemas.microsoft.com/office/drawing/2014/main" id="{D7968643-E486-E1AA-6647-30874F4DC989}"/>
                    </a:ext>
                  </a:extLst>
                </p14:cNvPr>
                <p14:cNvContentPartPr/>
                <p14:nvPr/>
              </p14:nvContentPartPr>
              <p14:xfrm>
                <a:off x="1229030" y="6298530"/>
                <a:ext cx="352080" cy="383040"/>
              </p14:xfrm>
            </p:contentPart>
          </mc:Choice>
          <mc:Fallback xmlns="">
            <p:pic>
              <p:nvPicPr>
                <p:cNvPr id="393" name="Ink 392">
                  <a:extLst>
                    <a:ext uri="{FF2B5EF4-FFF2-40B4-BE49-F238E27FC236}">
                      <a16:creationId xmlns:a16="http://schemas.microsoft.com/office/drawing/2014/main" id="{D7968643-E486-E1AA-6647-30874F4DC989}"/>
                    </a:ext>
                  </a:extLst>
                </p:cNvPr>
                <p:cNvPicPr/>
                <p:nvPr/>
              </p:nvPicPr>
              <p:blipFill>
                <a:blip r:embed="rId563"/>
                <a:stretch>
                  <a:fillRect/>
                </a:stretch>
              </p:blipFill>
              <p:spPr>
                <a:xfrm>
                  <a:off x="1166030" y="5920530"/>
                  <a:ext cx="477720" cy="11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4">
              <p14:nvContentPartPr>
                <p14:cNvPr id="394" name="Ink 393">
                  <a:extLst>
                    <a:ext uri="{FF2B5EF4-FFF2-40B4-BE49-F238E27FC236}">
                      <a16:creationId xmlns:a16="http://schemas.microsoft.com/office/drawing/2014/main" id="{B503E55F-D7F4-72D3-CAD6-7C5F08AAFCA8}"/>
                    </a:ext>
                  </a:extLst>
                </p14:cNvPr>
                <p14:cNvContentPartPr/>
                <p14:nvPr/>
              </p14:nvContentPartPr>
              <p14:xfrm>
                <a:off x="1187630" y="6419490"/>
                <a:ext cx="211320" cy="352080"/>
              </p14:xfrm>
            </p:contentPart>
          </mc:Choice>
          <mc:Fallback xmlns="">
            <p:pic>
              <p:nvPicPr>
                <p:cNvPr id="394" name="Ink 393">
                  <a:extLst>
                    <a:ext uri="{FF2B5EF4-FFF2-40B4-BE49-F238E27FC236}">
                      <a16:creationId xmlns:a16="http://schemas.microsoft.com/office/drawing/2014/main" id="{B503E55F-D7F4-72D3-CAD6-7C5F08AAFCA8}"/>
                    </a:ext>
                  </a:extLst>
                </p:cNvPr>
                <p:cNvPicPr/>
                <p:nvPr/>
              </p:nvPicPr>
              <p:blipFill>
                <a:blip r:embed="rId565"/>
                <a:stretch>
                  <a:fillRect/>
                </a:stretch>
              </p:blipFill>
              <p:spPr>
                <a:xfrm>
                  <a:off x="1124990" y="6041850"/>
                  <a:ext cx="336960" cy="110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6">
              <p14:nvContentPartPr>
                <p14:cNvPr id="395" name="Ink 394">
                  <a:extLst>
                    <a:ext uri="{FF2B5EF4-FFF2-40B4-BE49-F238E27FC236}">
                      <a16:creationId xmlns:a16="http://schemas.microsoft.com/office/drawing/2014/main" id="{E7D98311-93DB-BC8F-65A9-9975E1DA389D}"/>
                    </a:ext>
                  </a:extLst>
                </p14:cNvPr>
                <p14:cNvContentPartPr/>
                <p14:nvPr/>
              </p14:nvContentPartPr>
              <p14:xfrm>
                <a:off x="1188710" y="6611730"/>
                <a:ext cx="68760" cy="384840"/>
              </p14:xfrm>
            </p:contentPart>
          </mc:Choice>
          <mc:Fallback xmlns="">
            <p:pic>
              <p:nvPicPr>
                <p:cNvPr id="395" name="Ink 394">
                  <a:extLst>
                    <a:ext uri="{FF2B5EF4-FFF2-40B4-BE49-F238E27FC236}">
                      <a16:creationId xmlns:a16="http://schemas.microsoft.com/office/drawing/2014/main" id="{E7D98311-93DB-BC8F-65A9-9975E1DA389D}"/>
                    </a:ext>
                  </a:extLst>
                </p:cNvPr>
                <p:cNvPicPr/>
                <p:nvPr/>
              </p:nvPicPr>
              <p:blipFill>
                <a:blip r:embed="rId567"/>
                <a:stretch>
                  <a:fillRect/>
                </a:stretch>
              </p:blipFill>
              <p:spPr>
                <a:xfrm>
                  <a:off x="1126070" y="6233730"/>
                  <a:ext cx="194400" cy="114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8">
              <p14:nvContentPartPr>
                <p14:cNvPr id="396" name="Ink 395">
                  <a:extLst>
                    <a:ext uri="{FF2B5EF4-FFF2-40B4-BE49-F238E27FC236}">
                      <a16:creationId xmlns:a16="http://schemas.microsoft.com/office/drawing/2014/main" id="{290413F2-2709-D7C4-3648-24FD9FC9D624}"/>
                    </a:ext>
                  </a:extLst>
                </p14:cNvPr>
                <p14:cNvContentPartPr/>
                <p14:nvPr/>
              </p14:nvContentPartPr>
              <p14:xfrm>
                <a:off x="1212110" y="6837090"/>
                <a:ext cx="128880" cy="236520"/>
              </p14:xfrm>
            </p:contentPart>
          </mc:Choice>
          <mc:Fallback xmlns="">
            <p:pic>
              <p:nvPicPr>
                <p:cNvPr id="396" name="Ink 395">
                  <a:extLst>
                    <a:ext uri="{FF2B5EF4-FFF2-40B4-BE49-F238E27FC236}">
                      <a16:creationId xmlns:a16="http://schemas.microsoft.com/office/drawing/2014/main" id="{290413F2-2709-D7C4-3648-24FD9FC9D624}"/>
                    </a:ext>
                  </a:extLst>
                </p:cNvPr>
                <p:cNvPicPr/>
                <p:nvPr/>
              </p:nvPicPr>
              <p:blipFill>
                <a:blip r:embed="rId569"/>
                <a:stretch>
                  <a:fillRect/>
                </a:stretch>
              </p:blipFill>
              <p:spPr>
                <a:xfrm>
                  <a:off x="1149470" y="6459450"/>
                  <a:ext cx="254520" cy="9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0">
              <p14:nvContentPartPr>
                <p14:cNvPr id="397" name="Ink 396">
                  <a:extLst>
                    <a:ext uri="{FF2B5EF4-FFF2-40B4-BE49-F238E27FC236}">
                      <a16:creationId xmlns:a16="http://schemas.microsoft.com/office/drawing/2014/main" id="{AE870842-7280-6FBC-3357-9FA3EE714230}"/>
                    </a:ext>
                  </a:extLst>
                </p14:cNvPr>
                <p14:cNvContentPartPr/>
                <p14:nvPr/>
              </p14:nvContentPartPr>
              <p14:xfrm>
                <a:off x="1223630" y="6906210"/>
                <a:ext cx="173520" cy="249480"/>
              </p14:xfrm>
            </p:contentPart>
          </mc:Choice>
          <mc:Fallback xmlns="">
            <p:pic>
              <p:nvPicPr>
                <p:cNvPr id="397" name="Ink 396">
                  <a:extLst>
                    <a:ext uri="{FF2B5EF4-FFF2-40B4-BE49-F238E27FC236}">
                      <a16:creationId xmlns:a16="http://schemas.microsoft.com/office/drawing/2014/main" id="{AE870842-7280-6FBC-3357-9FA3EE714230}"/>
                    </a:ext>
                  </a:extLst>
                </p:cNvPr>
                <p:cNvPicPr/>
                <p:nvPr/>
              </p:nvPicPr>
              <p:blipFill>
                <a:blip r:embed="rId571"/>
                <a:stretch>
                  <a:fillRect/>
                </a:stretch>
              </p:blipFill>
              <p:spPr>
                <a:xfrm>
                  <a:off x="1160630" y="6528210"/>
                  <a:ext cx="299160" cy="100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2">
              <p14:nvContentPartPr>
                <p14:cNvPr id="398" name="Ink 397">
                  <a:extLst>
                    <a:ext uri="{FF2B5EF4-FFF2-40B4-BE49-F238E27FC236}">
                      <a16:creationId xmlns:a16="http://schemas.microsoft.com/office/drawing/2014/main" id="{96EDE559-32D5-9144-48D7-8E28036F707A}"/>
                    </a:ext>
                  </a:extLst>
                </p14:cNvPr>
                <p14:cNvContentPartPr/>
                <p14:nvPr/>
              </p14:nvContentPartPr>
              <p14:xfrm>
                <a:off x="1259270" y="6969570"/>
                <a:ext cx="339480" cy="243720"/>
              </p14:xfrm>
            </p:contentPart>
          </mc:Choice>
          <mc:Fallback xmlns="">
            <p:pic>
              <p:nvPicPr>
                <p:cNvPr id="398" name="Ink 397">
                  <a:extLst>
                    <a:ext uri="{FF2B5EF4-FFF2-40B4-BE49-F238E27FC236}">
                      <a16:creationId xmlns:a16="http://schemas.microsoft.com/office/drawing/2014/main" id="{96EDE559-32D5-9144-48D7-8E28036F707A}"/>
                    </a:ext>
                  </a:extLst>
                </p:cNvPr>
                <p:cNvPicPr/>
                <p:nvPr/>
              </p:nvPicPr>
              <p:blipFill>
                <a:blip r:embed="rId573"/>
                <a:stretch>
                  <a:fillRect/>
                </a:stretch>
              </p:blipFill>
              <p:spPr>
                <a:xfrm>
                  <a:off x="1196630" y="6591930"/>
                  <a:ext cx="465120" cy="9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4">
              <p14:nvContentPartPr>
                <p14:cNvPr id="399" name="Ink 398">
                  <a:extLst>
                    <a:ext uri="{FF2B5EF4-FFF2-40B4-BE49-F238E27FC236}">
                      <a16:creationId xmlns:a16="http://schemas.microsoft.com/office/drawing/2014/main" id="{98D34403-C220-9C19-1EEB-2F7C6ED62C95}"/>
                    </a:ext>
                  </a:extLst>
                </p14:cNvPr>
                <p14:cNvContentPartPr/>
                <p14:nvPr/>
              </p14:nvContentPartPr>
              <p14:xfrm>
                <a:off x="1374110" y="7054890"/>
                <a:ext cx="314280" cy="171360"/>
              </p14:xfrm>
            </p:contentPart>
          </mc:Choice>
          <mc:Fallback xmlns="">
            <p:pic>
              <p:nvPicPr>
                <p:cNvPr id="399" name="Ink 398">
                  <a:extLst>
                    <a:ext uri="{FF2B5EF4-FFF2-40B4-BE49-F238E27FC236}">
                      <a16:creationId xmlns:a16="http://schemas.microsoft.com/office/drawing/2014/main" id="{98D34403-C220-9C19-1EEB-2F7C6ED62C95}"/>
                    </a:ext>
                  </a:extLst>
                </p:cNvPr>
                <p:cNvPicPr/>
                <p:nvPr/>
              </p:nvPicPr>
              <p:blipFill>
                <a:blip r:embed="rId575"/>
                <a:stretch>
                  <a:fillRect/>
                </a:stretch>
              </p:blipFill>
              <p:spPr>
                <a:xfrm>
                  <a:off x="1311110" y="6677250"/>
                  <a:ext cx="439920" cy="9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6">
              <p14:nvContentPartPr>
                <p14:cNvPr id="400" name="Ink 399">
                  <a:extLst>
                    <a:ext uri="{FF2B5EF4-FFF2-40B4-BE49-F238E27FC236}">
                      <a16:creationId xmlns:a16="http://schemas.microsoft.com/office/drawing/2014/main" id="{72099A82-9164-BF0D-BE17-8B80504D5227}"/>
                    </a:ext>
                  </a:extLst>
                </p14:cNvPr>
                <p14:cNvContentPartPr/>
                <p14:nvPr/>
              </p14:nvContentPartPr>
              <p14:xfrm>
                <a:off x="1502270" y="7110330"/>
                <a:ext cx="331920" cy="127080"/>
              </p14:xfrm>
            </p:contentPart>
          </mc:Choice>
          <mc:Fallback xmlns="">
            <p:pic>
              <p:nvPicPr>
                <p:cNvPr id="400" name="Ink 399">
                  <a:extLst>
                    <a:ext uri="{FF2B5EF4-FFF2-40B4-BE49-F238E27FC236}">
                      <a16:creationId xmlns:a16="http://schemas.microsoft.com/office/drawing/2014/main" id="{72099A82-9164-BF0D-BE17-8B80504D5227}"/>
                    </a:ext>
                  </a:extLst>
                </p:cNvPr>
                <p:cNvPicPr/>
                <p:nvPr/>
              </p:nvPicPr>
              <p:blipFill>
                <a:blip r:embed="rId577"/>
                <a:stretch>
                  <a:fillRect/>
                </a:stretch>
              </p:blipFill>
              <p:spPr>
                <a:xfrm>
                  <a:off x="1439270" y="6732330"/>
                  <a:ext cx="457560" cy="88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8">
              <p14:nvContentPartPr>
                <p14:cNvPr id="401" name="Ink 400">
                  <a:extLst>
                    <a:ext uri="{FF2B5EF4-FFF2-40B4-BE49-F238E27FC236}">
                      <a16:creationId xmlns:a16="http://schemas.microsoft.com/office/drawing/2014/main" id="{5844E11D-98AF-FD0F-2D69-61EFBA9C0119}"/>
                    </a:ext>
                  </a:extLst>
                </p14:cNvPr>
                <p14:cNvContentPartPr/>
                <p14:nvPr/>
              </p14:nvContentPartPr>
              <p14:xfrm>
                <a:off x="1582550" y="7051290"/>
                <a:ext cx="473760" cy="158760"/>
              </p14:xfrm>
            </p:contentPart>
          </mc:Choice>
          <mc:Fallback xmlns="">
            <p:pic>
              <p:nvPicPr>
                <p:cNvPr id="401" name="Ink 400">
                  <a:extLst>
                    <a:ext uri="{FF2B5EF4-FFF2-40B4-BE49-F238E27FC236}">
                      <a16:creationId xmlns:a16="http://schemas.microsoft.com/office/drawing/2014/main" id="{5844E11D-98AF-FD0F-2D69-61EFBA9C0119}"/>
                    </a:ext>
                  </a:extLst>
                </p:cNvPr>
                <p:cNvPicPr/>
                <p:nvPr/>
              </p:nvPicPr>
              <p:blipFill>
                <a:blip r:embed="rId579"/>
                <a:stretch>
                  <a:fillRect/>
                </a:stretch>
              </p:blipFill>
              <p:spPr>
                <a:xfrm>
                  <a:off x="1519550" y="6673290"/>
                  <a:ext cx="599400" cy="9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0">
              <p14:nvContentPartPr>
                <p14:cNvPr id="402" name="Ink 401">
                  <a:extLst>
                    <a:ext uri="{FF2B5EF4-FFF2-40B4-BE49-F238E27FC236}">
                      <a16:creationId xmlns:a16="http://schemas.microsoft.com/office/drawing/2014/main" id="{21D87139-9336-F35B-76D9-9B022FEF42B7}"/>
                    </a:ext>
                  </a:extLst>
                </p14:cNvPr>
                <p14:cNvContentPartPr/>
                <p14:nvPr/>
              </p14:nvContentPartPr>
              <p14:xfrm>
                <a:off x="1783070" y="6811170"/>
                <a:ext cx="409320" cy="419760"/>
              </p14:xfrm>
            </p:contentPart>
          </mc:Choice>
          <mc:Fallback xmlns="">
            <p:pic>
              <p:nvPicPr>
                <p:cNvPr id="402" name="Ink 401">
                  <a:extLst>
                    <a:ext uri="{FF2B5EF4-FFF2-40B4-BE49-F238E27FC236}">
                      <a16:creationId xmlns:a16="http://schemas.microsoft.com/office/drawing/2014/main" id="{21D87139-9336-F35B-76D9-9B022FEF42B7}"/>
                    </a:ext>
                  </a:extLst>
                </p:cNvPr>
                <p:cNvPicPr/>
                <p:nvPr/>
              </p:nvPicPr>
              <p:blipFill>
                <a:blip r:embed="rId581"/>
                <a:stretch>
                  <a:fillRect/>
                </a:stretch>
              </p:blipFill>
              <p:spPr>
                <a:xfrm>
                  <a:off x="1720430" y="6433170"/>
                  <a:ext cx="534960" cy="11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2">
              <p14:nvContentPartPr>
                <p14:cNvPr id="403" name="Ink 402">
                  <a:extLst>
                    <a:ext uri="{FF2B5EF4-FFF2-40B4-BE49-F238E27FC236}">
                      <a16:creationId xmlns:a16="http://schemas.microsoft.com/office/drawing/2014/main" id="{B381CD3C-45CE-E3D9-377F-BA6BA5E1D685}"/>
                    </a:ext>
                  </a:extLst>
                </p14:cNvPr>
                <p14:cNvContentPartPr/>
                <p14:nvPr/>
              </p14:nvContentPartPr>
              <p14:xfrm>
                <a:off x="1967390" y="6708570"/>
                <a:ext cx="224640" cy="475560"/>
              </p14:xfrm>
            </p:contentPart>
          </mc:Choice>
          <mc:Fallback xmlns="">
            <p:pic>
              <p:nvPicPr>
                <p:cNvPr id="403" name="Ink 402">
                  <a:extLst>
                    <a:ext uri="{FF2B5EF4-FFF2-40B4-BE49-F238E27FC236}">
                      <a16:creationId xmlns:a16="http://schemas.microsoft.com/office/drawing/2014/main" id="{B381CD3C-45CE-E3D9-377F-BA6BA5E1D685}"/>
                    </a:ext>
                  </a:extLst>
                </p:cNvPr>
                <p:cNvPicPr/>
                <p:nvPr/>
              </p:nvPicPr>
              <p:blipFill>
                <a:blip r:embed="rId583"/>
                <a:stretch>
                  <a:fillRect/>
                </a:stretch>
              </p:blipFill>
              <p:spPr>
                <a:xfrm>
                  <a:off x="1904750" y="6330570"/>
                  <a:ext cx="350280" cy="123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4">
              <p14:nvContentPartPr>
                <p14:cNvPr id="404" name="Ink 403">
                  <a:extLst>
                    <a:ext uri="{FF2B5EF4-FFF2-40B4-BE49-F238E27FC236}">
                      <a16:creationId xmlns:a16="http://schemas.microsoft.com/office/drawing/2014/main" id="{E21BC340-1BEA-EA06-83E9-D120AD7AA904}"/>
                    </a:ext>
                  </a:extLst>
                </p14:cNvPr>
                <p14:cNvContentPartPr/>
                <p14:nvPr/>
              </p14:nvContentPartPr>
              <p14:xfrm>
                <a:off x="2199950" y="6695250"/>
                <a:ext cx="48600" cy="302760"/>
              </p14:xfrm>
            </p:contentPart>
          </mc:Choice>
          <mc:Fallback xmlns="">
            <p:pic>
              <p:nvPicPr>
                <p:cNvPr id="404" name="Ink 403">
                  <a:extLst>
                    <a:ext uri="{FF2B5EF4-FFF2-40B4-BE49-F238E27FC236}">
                      <a16:creationId xmlns:a16="http://schemas.microsoft.com/office/drawing/2014/main" id="{E21BC340-1BEA-EA06-83E9-D120AD7AA904}"/>
                    </a:ext>
                  </a:extLst>
                </p:cNvPr>
                <p:cNvPicPr/>
                <p:nvPr/>
              </p:nvPicPr>
              <p:blipFill>
                <a:blip r:embed="rId585"/>
                <a:stretch>
                  <a:fillRect/>
                </a:stretch>
              </p:blipFill>
              <p:spPr>
                <a:xfrm>
                  <a:off x="2136950" y="6317610"/>
                  <a:ext cx="174240" cy="105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6">
              <p14:nvContentPartPr>
                <p14:cNvPr id="405" name="Ink 404">
                  <a:extLst>
                    <a:ext uri="{FF2B5EF4-FFF2-40B4-BE49-F238E27FC236}">
                      <a16:creationId xmlns:a16="http://schemas.microsoft.com/office/drawing/2014/main" id="{0994A529-5932-7082-AB1B-C56163EA8BFF}"/>
                    </a:ext>
                  </a:extLst>
                </p14:cNvPr>
                <p14:cNvContentPartPr/>
                <p14:nvPr/>
              </p14:nvContentPartPr>
              <p14:xfrm>
                <a:off x="2118950" y="6722970"/>
                <a:ext cx="176760" cy="390600"/>
              </p14:xfrm>
            </p:contentPart>
          </mc:Choice>
          <mc:Fallback xmlns="">
            <p:pic>
              <p:nvPicPr>
                <p:cNvPr id="405" name="Ink 404">
                  <a:extLst>
                    <a:ext uri="{FF2B5EF4-FFF2-40B4-BE49-F238E27FC236}">
                      <a16:creationId xmlns:a16="http://schemas.microsoft.com/office/drawing/2014/main" id="{0994A529-5932-7082-AB1B-C56163EA8BFF}"/>
                    </a:ext>
                  </a:extLst>
                </p:cNvPr>
                <p:cNvPicPr/>
                <p:nvPr/>
              </p:nvPicPr>
              <p:blipFill>
                <a:blip r:embed="rId587"/>
                <a:stretch>
                  <a:fillRect/>
                </a:stretch>
              </p:blipFill>
              <p:spPr>
                <a:xfrm>
                  <a:off x="2055950" y="6344970"/>
                  <a:ext cx="302400" cy="114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8">
              <p14:nvContentPartPr>
                <p14:cNvPr id="406" name="Ink 405">
                  <a:extLst>
                    <a:ext uri="{FF2B5EF4-FFF2-40B4-BE49-F238E27FC236}">
                      <a16:creationId xmlns:a16="http://schemas.microsoft.com/office/drawing/2014/main" id="{39B975A8-E9F1-8B9F-596D-4B5FD65688B5}"/>
                    </a:ext>
                  </a:extLst>
                </p14:cNvPr>
                <p14:cNvContentPartPr/>
                <p14:nvPr/>
              </p14:nvContentPartPr>
              <p14:xfrm>
                <a:off x="1856510" y="6861210"/>
                <a:ext cx="414360" cy="389520"/>
              </p14:xfrm>
            </p:contentPart>
          </mc:Choice>
          <mc:Fallback xmlns="">
            <p:pic>
              <p:nvPicPr>
                <p:cNvPr id="406" name="Ink 405">
                  <a:extLst>
                    <a:ext uri="{FF2B5EF4-FFF2-40B4-BE49-F238E27FC236}">
                      <a16:creationId xmlns:a16="http://schemas.microsoft.com/office/drawing/2014/main" id="{39B975A8-E9F1-8B9F-596D-4B5FD65688B5}"/>
                    </a:ext>
                  </a:extLst>
                </p:cNvPr>
                <p:cNvPicPr/>
                <p:nvPr/>
              </p:nvPicPr>
              <p:blipFill>
                <a:blip r:embed="rId589"/>
                <a:stretch>
                  <a:fillRect/>
                </a:stretch>
              </p:blipFill>
              <p:spPr>
                <a:xfrm>
                  <a:off x="1793510" y="6483210"/>
                  <a:ext cx="540000" cy="114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0">
              <p14:nvContentPartPr>
                <p14:cNvPr id="407" name="Ink 406">
                  <a:extLst>
                    <a:ext uri="{FF2B5EF4-FFF2-40B4-BE49-F238E27FC236}">
                      <a16:creationId xmlns:a16="http://schemas.microsoft.com/office/drawing/2014/main" id="{39F743AE-8ABB-D789-57AF-F4DDC48692D4}"/>
                    </a:ext>
                  </a:extLst>
                </p14:cNvPr>
                <p14:cNvContentPartPr/>
                <p14:nvPr/>
              </p14:nvContentPartPr>
              <p14:xfrm>
                <a:off x="2207510" y="6651690"/>
                <a:ext cx="63720" cy="148680"/>
              </p14:xfrm>
            </p:contentPart>
          </mc:Choice>
          <mc:Fallback xmlns="">
            <p:pic>
              <p:nvPicPr>
                <p:cNvPr id="407" name="Ink 406">
                  <a:extLst>
                    <a:ext uri="{FF2B5EF4-FFF2-40B4-BE49-F238E27FC236}">
                      <a16:creationId xmlns:a16="http://schemas.microsoft.com/office/drawing/2014/main" id="{39F743AE-8ABB-D789-57AF-F4DDC48692D4}"/>
                    </a:ext>
                  </a:extLst>
                </p:cNvPr>
                <p:cNvPicPr/>
                <p:nvPr/>
              </p:nvPicPr>
              <p:blipFill>
                <a:blip r:embed="rId591"/>
                <a:stretch>
                  <a:fillRect/>
                </a:stretch>
              </p:blipFill>
              <p:spPr>
                <a:xfrm>
                  <a:off x="2144870" y="6274050"/>
                  <a:ext cx="189360" cy="90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2">
              <p14:nvContentPartPr>
                <p14:cNvPr id="408" name="Ink 407">
                  <a:extLst>
                    <a:ext uri="{FF2B5EF4-FFF2-40B4-BE49-F238E27FC236}">
                      <a16:creationId xmlns:a16="http://schemas.microsoft.com/office/drawing/2014/main" id="{AEDA2942-1AAB-3435-8FAB-D107F1548E82}"/>
                    </a:ext>
                  </a:extLst>
                </p14:cNvPr>
                <p14:cNvContentPartPr/>
                <p14:nvPr/>
              </p14:nvContentPartPr>
              <p14:xfrm>
                <a:off x="1566710" y="6240210"/>
                <a:ext cx="407520" cy="78840"/>
              </p14:xfrm>
            </p:contentPart>
          </mc:Choice>
          <mc:Fallback xmlns="">
            <p:pic>
              <p:nvPicPr>
                <p:cNvPr id="408" name="Ink 407">
                  <a:extLst>
                    <a:ext uri="{FF2B5EF4-FFF2-40B4-BE49-F238E27FC236}">
                      <a16:creationId xmlns:a16="http://schemas.microsoft.com/office/drawing/2014/main" id="{AEDA2942-1AAB-3435-8FAB-D107F1548E82}"/>
                    </a:ext>
                  </a:extLst>
                </p:cNvPr>
                <p:cNvPicPr/>
                <p:nvPr/>
              </p:nvPicPr>
              <p:blipFill>
                <a:blip r:embed="rId593"/>
                <a:stretch>
                  <a:fillRect/>
                </a:stretch>
              </p:blipFill>
              <p:spPr>
                <a:xfrm>
                  <a:off x="1503710" y="5862570"/>
                  <a:ext cx="533160" cy="83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4">
              <p14:nvContentPartPr>
                <p14:cNvPr id="409" name="Ink 408">
                  <a:extLst>
                    <a:ext uri="{FF2B5EF4-FFF2-40B4-BE49-F238E27FC236}">
                      <a16:creationId xmlns:a16="http://schemas.microsoft.com/office/drawing/2014/main" id="{8547B53A-DF55-C5E5-7CA1-0FB7F5D5C33E}"/>
                    </a:ext>
                  </a:extLst>
                </p14:cNvPr>
                <p14:cNvContentPartPr/>
                <p14:nvPr/>
              </p14:nvContentPartPr>
              <p14:xfrm>
                <a:off x="1599110" y="6237690"/>
                <a:ext cx="531720" cy="244440"/>
              </p14:xfrm>
            </p:contentPart>
          </mc:Choice>
          <mc:Fallback xmlns="">
            <p:pic>
              <p:nvPicPr>
                <p:cNvPr id="409" name="Ink 408">
                  <a:extLst>
                    <a:ext uri="{FF2B5EF4-FFF2-40B4-BE49-F238E27FC236}">
                      <a16:creationId xmlns:a16="http://schemas.microsoft.com/office/drawing/2014/main" id="{8547B53A-DF55-C5E5-7CA1-0FB7F5D5C33E}"/>
                    </a:ext>
                  </a:extLst>
                </p:cNvPr>
                <p:cNvPicPr/>
                <p:nvPr/>
              </p:nvPicPr>
              <p:blipFill>
                <a:blip r:embed="rId595"/>
                <a:stretch>
                  <a:fillRect/>
                </a:stretch>
              </p:blipFill>
              <p:spPr>
                <a:xfrm>
                  <a:off x="1536110" y="5860050"/>
                  <a:ext cx="657360" cy="100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6">
              <p14:nvContentPartPr>
                <p14:cNvPr id="410" name="Ink 409">
                  <a:extLst>
                    <a:ext uri="{FF2B5EF4-FFF2-40B4-BE49-F238E27FC236}">
                      <a16:creationId xmlns:a16="http://schemas.microsoft.com/office/drawing/2014/main" id="{08F77F70-753E-C7D6-1657-DF94A49025C2}"/>
                    </a:ext>
                  </a:extLst>
                </p14:cNvPr>
                <p14:cNvContentPartPr/>
                <p14:nvPr/>
              </p14:nvContentPartPr>
              <p14:xfrm>
                <a:off x="1862990" y="6256050"/>
                <a:ext cx="348840" cy="264960"/>
              </p14:xfrm>
            </p:contentPart>
          </mc:Choice>
          <mc:Fallback xmlns="">
            <p:pic>
              <p:nvPicPr>
                <p:cNvPr id="410" name="Ink 409">
                  <a:extLst>
                    <a:ext uri="{FF2B5EF4-FFF2-40B4-BE49-F238E27FC236}">
                      <a16:creationId xmlns:a16="http://schemas.microsoft.com/office/drawing/2014/main" id="{08F77F70-753E-C7D6-1657-DF94A49025C2}"/>
                    </a:ext>
                  </a:extLst>
                </p:cNvPr>
                <p:cNvPicPr/>
                <p:nvPr/>
              </p:nvPicPr>
              <p:blipFill>
                <a:blip r:embed="rId597"/>
                <a:stretch>
                  <a:fillRect/>
                </a:stretch>
              </p:blipFill>
              <p:spPr>
                <a:xfrm>
                  <a:off x="1799990" y="5878410"/>
                  <a:ext cx="474480" cy="102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8">
              <p14:nvContentPartPr>
                <p14:cNvPr id="411" name="Ink 410">
                  <a:extLst>
                    <a:ext uri="{FF2B5EF4-FFF2-40B4-BE49-F238E27FC236}">
                      <a16:creationId xmlns:a16="http://schemas.microsoft.com/office/drawing/2014/main" id="{8216AA9B-16BA-14DD-5BFE-4B164877AF35}"/>
                    </a:ext>
                  </a:extLst>
                </p14:cNvPr>
                <p14:cNvContentPartPr/>
                <p14:nvPr/>
              </p14:nvContentPartPr>
              <p14:xfrm>
                <a:off x="1855070" y="6279810"/>
                <a:ext cx="373320" cy="291240"/>
              </p14:xfrm>
            </p:contentPart>
          </mc:Choice>
          <mc:Fallback xmlns="">
            <p:pic>
              <p:nvPicPr>
                <p:cNvPr id="411" name="Ink 410">
                  <a:extLst>
                    <a:ext uri="{FF2B5EF4-FFF2-40B4-BE49-F238E27FC236}">
                      <a16:creationId xmlns:a16="http://schemas.microsoft.com/office/drawing/2014/main" id="{8216AA9B-16BA-14DD-5BFE-4B164877AF35}"/>
                    </a:ext>
                  </a:extLst>
                </p:cNvPr>
                <p:cNvPicPr/>
                <p:nvPr/>
              </p:nvPicPr>
              <p:blipFill>
                <a:blip r:embed="rId599"/>
                <a:stretch>
                  <a:fillRect/>
                </a:stretch>
              </p:blipFill>
              <p:spPr>
                <a:xfrm>
                  <a:off x="1792430" y="5902170"/>
                  <a:ext cx="498960" cy="104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0">
              <p14:nvContentPartPr>
                <p14:cNvPr id="412" name="Ink 411">
                  <a:extLst>
                    <a:ext uri="{FF2B5EF4-FFF2-40B4-BE49-F238E27FC236}">
                      <a16:creationId xmlns:a16="http://schemas.microsoft.com/office/drawing/2014/main" id="{7D9912BF-BC62-8143-924C-15D785707D11}"/>
                    </a:ext>
                  </a:extLst>
                </p14:cNvPr>
                <p14:cNvContentPartPr/>
                <p14:nvPr/>
              </p14:nvContentPartPr>
              <p14:xfrm>
                <a:off x="2103470" y="6382050"/>
                <a:ext cx="122040" cy="354960"/>
              </p14:xfrm>
            </p:contentPart>
          </mc:Choice>
          <mc:Fallback xmlns="">
            <p:pic>
              <p:nvPicPr>
                <p:cNvPr id="412" name="Ink 411">
                  <a:extLst>
                    <a:ext uri="{FF2B5EF4-FFF2-40B4-BE49-F238E27FC236}">
                      <a16:creationId xmlns:a16="http://schemas.microsoft.com/office/drawing/2014/main" id="{7D9912BF-BC62-8143-924C-15D785707D11}"/>
                    </a:ext>
                  </a:extLst>
                </p:cNvPr>
                <p:cNvPicPr/>
                <p:nvPr/>
              </p:nvPicPr>
              <p:blipFill>
                <a:blip r:embed="rId601"/>
                <a:stretch>
                  <a:fillRect/>
                </a:stretch>
              </p:blipFill>
              <p:spPr>
                <a:xfrm>
                  <a:off x="2040830" y="6004050"/>
                  <a:ext cx="247680" cy="11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2">
              <p14:nvContentPartPr>
                <p14:cNvPr id="413" name="Ink 412">
                  <a:extLst>
                    <a:ext uri="{FF2B5EF4-FFF2-40B4-BE49-F238E27FC236}">
                      <a16:creationId xmlns:a16="http://schemas.microsoft.com/office/drawing/2014/main" id="{BAA3233E-16E5-0888-54A0-49714E42BD96}"/>
                    </a:ext>
                  </a:extLst>
                </p14:cNvPr>
                <p14:cNvContentPartPr/>
                <p14:nvPr/>
              </p14:nvContentPartPr>
              <p14:xfrm>
                <a:off x="2137670" y="6509490"/>
                <a:ext cx="95400" cy="358920"/>
              </p14:xfrm>
            </p:contentPart>
          </mc:Choice>
          <mc:Fallback xmlns="">
            <p:pic>
              <p:nvPicPr>
                <p:cNvPr id="413" name="Ink 412">
                  <a:extLst>
                    <a:ext uri="{FF2B5EF4-FFF2-40B4-BE49-F238E27FC236}">
                      <a16:creationId xmlns:a16="http://schemas.microsoft.com/office/drawing/2014/main" id="{BAA3233E-16E5-0888-54A0-49714E42BD96}"/>
                    </a:ext>
                  </a:extLst>
                </p:cNvPr>
                <p:cNvPicPr/>
                <p:nvPr/>
              </p:nvPicPr>
              <p:blipFill>
                <a:blip r:embed="rId603"/>
                <a:stretch>
                  <a:fillRect/>
                </a:stretch>
              </p:blipFill>
              <p:spPr>
                <a:xfrm>
                  <a:off x="2075030" y="6131490"/>
                  <a:ext cx="221040" cy="111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4">
              <p14:nvContentPartPr>
                <p14:cNvPr id="414" name="Ink 413">
                  <a:extLst>
                    <a:ext uri="{FF2B5EF4-FFF2-40B4-BE49-F238E27FC236}">
                      <a16:creationId xmlns:a16="http://schemas.microsoft.com/office/drawing/2014/main" id="{8228FD76-75D1-379E-63CD-2EDC9F845B61}"/>
                    </a:ext>
                  </a:extLst>
                </p14:cNvPr>
                <p14:cNvContentPartPr/>
                <p14:nvPr/>
              </p14:nvContentPartPr>
              <p14:xfrm>
                <a:off x="1335230" y="6287010"/>
                <a:ext cx="462600" cy="426960"/>
              </p14:xfrm>
            </p:contentPart>
          </mc:Choice>
          <mc:Fallback xmlns="">
            <p:pic>
              <p:nvPicPr>
                <p:cNvPr id="414" name="Ink 413">
                  <a:extLst>
                    <a:ext uri="{FF2B5EF4-FFF2-40B4-BE49-F238E27FC236}">
                      <a16:creationId xmlns:a16="http://schemas.microsoft.com/office/drawing/2014/main" id="{8228FD76-75D1-379E-63CD-2EDC9F845B61}"/>
                    </a:ext>
                  </a:extLst>
                </p:cNvPr>
                <p:cNvPicPr/>
                <p:nvPr/>
              </p:nvPicPr>
              <p:blipFill>
                <a:blip r:embed="rId605"/>
                <a:stretch>
                  <a:fillRect/>
                </a:stretch>
              </p:blipFill>
              <p:spPr>
                <a:xfrm>
                  <a:off x="1272230" y="5909010"/>
                  <a:ext cx="588240" cy="118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6">
              <p14:nvContentPartPr>
                <p14:cNvPr id="415" name="Ink 414">
                  <a:extLst>
                    <a:ext uri="{FF2B5EF4-FFF2-40B4-BE49-F238E27FC236}">
                      <a16:creationId xmlns:a16="http://schemas.microsoft.com/office/drawing/2014/main" id="{8184C4BE-F34F-3E63-2282-AAA27ED95462}"/>
                    </a:ext>
                  </a:extLst>
                </p14:cNvPr>
                <p14:cNvContentPartPr/>
                <p14:nvPr/>
              </p14:nvContentPartPr>
              <p14:xfrm>
                <a:off x="1295990" y="6362610"/>
                <a:ext cx="328320" cy="540360"/>
              </p14:xfrm>
            </p:contentPart>
          </mc:Choice>
          <mc:Fallback xmlns="">
            <p:pic>
              <p:nvPicPr>
                <p:cNvPr id="415" name="Ink 414">
                  <a:extLst>
                    <a:ext uri="{FF2B5EF4-FFF2-40B4-BE49-F238E27FC236}">
                      <a16:creationId xmlns:a16="http://schemas.microsoft.com/office/drawing/2014/main" id="{8184C4BE-F34F-3E63-2282-AAA27ED95462}"/>
                    </a:ext>
                  </a:extLst>
                </p:cNvPr>
                <p:cNvPicPr/>
                <p:nvPr/>
              </p:nvPicPr>
              <p:blipFill>
                <a:blip r:embed="rId607"/>
                <a:stretch>
                  <a:fillRect/>
                </a:stretch>
              </p:blipFill>
              <p:spPr>
                <a:xfrm>
                  <a:off x="1232990" y="5984970"/>
                  <a:ext cx="453960" cy="12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8">
              <p14:nvContentPartPr>
                <p14:cNvPr id="416" name="Ink 415">
                  <a:extLst>
                    <a:ext uri="{FF2B5EF4-FFF2-40B4-BE49-F238E27FC236}">
                      <a16:creationId xmlns:a16="http://schemas.microsoft.com/office/drawing/2014/main" id="{CABF5ABE-0243-A35D-A4C5-53EA6A2CC141}"/>
                    </a:ext>
                  </a:extLst>
                </p14:cNvPr>
                <p14:cNvContentPartPr/>
                <p14:nvPr/>
              </p14:nvContentPartPr>
              <p14:xfrm>
                <a:off x="1240910" y="6490050"/>
                <a:ext cx="125280" cy="377280"/>
              </p14:xfrm>
            </p:contentPart>
          </mc:Choice>
          <mc:Fallback xmlns="">
            <p:pic>
              <p:nvPicPr>
                <p:cNvPr id="416" name="Ink 415">
                  <a:extLst>
                    <a:ext uri="{FF2B5EF4-FFF2-40B4-BE49-F238E27FC236}">
                      <a16:creationId xmlns:a16="http://schemas.microsoft.com/office/drawing/2014/main" id="{CABF5ABE-0243-A35D-A4C5-53EA6A2CC141}"/>
                    </a:ext>
                  </a:extLst>
                </p:cNvPr>
                <p:cNvPicPr/>
                <p:nvPr/>
              </p:nvPicPr>
              <p:blipFill>
                <a:blip r:embed="rId609"/>
                <a:stretch>
                  <a:fillRect/>
                </a:stretch>
              </p:blipFill>
              <p:spPr>
                <a:xfrm>
                  <a:off x="1178270" y="6112410"/>
                  <a:ext cx="250920" cy="11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0">
              <p14:nvContentPartPr>
                <p14:cNvPr id="417" name="Ink 416">
                  <a:extLst>
                    <a:ext uri="{FF2B5EF4-FFF2-40B4-BE49-F238E27FC236}">
                      <a16:creationId xmlns:a16="http://schemas.microsoft.com/office/drawing/2014/main" id="{58BB953D-3FAE-1C8D-FFDB-9B11B02AEB02}"/>
                    </a:ext>
                  </a:extLst>
                </p14:cNvPr>
                <p14:cNvContentPartPr/>
                <p14:nvPr/>
              </p14:nvContentPartPr>
              <p14:xfrm>
                <a:off x="1238030" y="6489330"/>
                <a:ext cx="79920" cy="369720"/>
              </p14:xfrm>
            </p:contentPart>
          </mc:Choice>
          <mc:Fallback xmlns="">
            <p:pic>
              <p:nvPicPr>
                <p:cNvPr id="417" name="Ink 416">
                  <a:extLst>
                    <a:ext uri="{FF2B5EF4-FFF2-40B4-BE49-F238E27FC236}">
                      <a16:creationId xmlns:a16="http://schemas.microsoft.com/office/drawing/2014/main" id="{58BB953D-3FAE-1C8D-FFDB-9B11B02AEB02}"/>
                    </a:ext>
                  </a:extLst>
                </p:cNvPr>
                <p:cNvPicPr/>
                <p:nvPr/>
              </p:nvPicPr>
              <p:blipFill>
                <a:blip r:embed="rId611"/>
                <a:stretch>
                  <a:fillRect/>
                </a:stretch>
              </p:blipFill>
              <p:spPr>
                <a:xfrm>
                  <a:off x="1175390" y="6111690"/>
                  <a:ext cx="205560" cy="11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2">
              <p14:nvContentPartPr>
                <p14:cNvPr id="418" name="Ink 417">
                  <a:extLst>
                    <a:ext uri="{FF2B5EF4-FFF2-40B4-BE49-F238E27FC236}">
                      <a16:creationId xmlns:a16="http://schemas.microsoft.com/office/drawing/2014/main" id="{E7957FA1-C25B-0E40-8276-0E6DE5AF457D}"/>
                    </a:ext>
                  </a:extLst>
                </p14:cNvPr>
                <p14:cNvContentPartPr/>
                <p14:nvPr/>
              </p14:nvContentPartPr>
              <p14:xfrm>
                <a:off x="1319030" y="6464490"/>
                <a:ext cx="109440" cy="294480"/>
              </p14:xfrm>
            </p:contentPart>
          </mc:Choice>
          <mc:Fallback xmlns="">
            <p:pic>
              <p:nvPicPr>
                <p:cNvPr id="418" name="Ink 417">
                  <a:extLst>
                    <a:ext uri="{FF2B5EF4-FFF2-40B4-BE49-F238E27FC236}">
                      <a16:creationId xmlns:a16="http://schemas.microsoft.com/office/drawing/2014/main" id="{E7957FA1-C25B-0E40-8276-0E6DE5AF457D}"/>
                    </a:ext>
                  </a:extLst>
                </p:cNvPr>
                <p:cNvPicPr/>
                <p:nvPr/>
              </p:nvPicPr>
              <p:blipFill>
                <a:blip r:embed="rId613"/>
                <a:stretch>
                  <a:fillRect/>
                </a:stretch>
              </p:blipFill>
              <p:spPr>
                <a:xfrm>
                  <a:off x="1256390" y="6086850"/>
                  <a:ext cx="235080" cy="105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4">
              <p14:nvContentPartPr>
                <p14:cNvPr id="419" name="Ink 418">
                  <a:extLst>
                    <a:ext uri="{FF2B5EF4-FFF2-40B4-BE49-F238E27FC236}">
                      <a16:creationId xmlns:a16="http://schemas.microsoft.com/office/drawing/2014/main" id="{3AC31F56-9D5B-E0F7-0287-973B425DC2A7}"/>
                    </a:ext>
                  </a:extLst>
                </p14:cNvPr>
                <p14:cNvContentPartPr/>
                <p14:nvPr/>
              </p14:nvContentPartPr>
              <p14:xfrm>
                <a:off x="1286990" y="6649530"/>
                <a:ext cx="80640" cy="326160"/>
              </p14:xfrm>
            </p:contentPart>
          </mc:Choice>
          <mc:Fallback xmlns="">
            <p:pic>
              <p:nvPicPr>
                <p:cNvPr id="419" name="Ink 418">
                  <a:extLst>
                    <a:ext uri="{FF2B5EF4-FFF2-40B4-BE49-F238E27FC236}">
                      <a16:creationId xmlns:a16="http://schemas.microsoft.com/office/drawing/2014/main" id="{3AC31F56-9D5B-E0F7-0287-973B425DC2A7}"/>
                    </a:ext>
                  </a:extLst>
                </p:cNvPr>
                <p:cNvPicPr/>
                <p:nvPr/>
              </p:nvPicPr>
              <p:blipFill>
                <a:blip r:embed="rId615"/>
                <a:stretch>
                  <a:fillRect/>
                </a:stretch>
              </p:blipFill>
              <p:spPr>
                <a:xfrm>
                  <a:off x="1223990" y="6271890"/>
                  <a:ext cx="206280" cy="10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6">
              <p14:nvContentPartPr>
                <p14:cNvPr id="420" name="Ink 419">
                  <a:extLst>
                    <a:ext uri="{FF2B5EF4-FFF2-40B4-BE49-F238E27FC236}">
                      <a16:creationId xmlns:a16="http://schemas.microsoft.com/office/drawing/2014/main" id="{F78E47F5-66AE-2501-5C88-990B4FF3E07B}"/>
                    </a:ext>
                  </a:extLst>
                </p14:cNvPr>
                <p14:cNvContentPartPr/>
                <p14:nvPr/>
              </p14:nvContentPartPr>
              <p14:xfrm>
                <a:off x="1384550" y="6744570"/>
                <a:ext cx="216720" cy="231120"/>
              </p14:xfrm>
            </p:contentPart>
          </mc:Choice>
          <mc:Fallback xmlns="">
            <p:pic>
              <p:nvPicPr>
                <p:cNvPr id="420" name="Ink 419">
                  <a:extLst>
                    <a:ext uri="{FF2B5EF4-FFF2-40B4-BE49-F238E27FC236}">
                      <a16:creationId xmlns:a16="http://schemas.microsoft.com/office/drawing/2014/main" id="{F78E47F5-66AE-2501-5C88-990B4FF3E07B}"/>
                    </a:ext>
                  </a:extLst>
                </p:cNvPr>
                <p:cNvPicPr/>
                <p:nvPr/>
              </p:nvPicPr>
              <p:blipFill>
                <a:blip r:embed="rId617"/>
                <a:stretch>
                  <a:fillRect/>
                </a:stretch>
              </p:blipFill>
              <p:spPr>
                <a:xfrm>
                  <a:off x="1321910" y="6366930"/>
                  <a:ext cx="342360" cy="986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8">
              <p14:nvContentPartPr>
                <p14:cNvPr id="421" name="Ink 420">
                  <a:extLst>
                    <a:ext uri="{FF2B5EF4-FFF2-40B4-BE49-F238E27FC236}">
                      <a16:creationId xmlns:a16="http://schemas.microsoft.com/office/drawing/2014/main" id="{AC043F50-C7B8-DC7F-3A0F-1A96B4B7D61F}"/>
                    </a:ext>
                  </a:extLst>
                </p14:cNvPr>
                <p14:cNvContentPartPr/>
                <p14:nvPr/>
              </p14:nvContentPartPr>
              <p14:xfrm>
                <a:off x="1532870" y="6943650"/>
                <a:ext cx="61560" cy="43560"/>
              </p14:xfrm>
            </p:contentPart>
          </mc:Choice>
          <mc:Fallback xmlns="">
            <p:pic>
              <p:nvPicPr>
                <p:cNvPr id="421" name="Ink 420">
                  <a:extLst>
                    <a:ext uri="{FF2B5EF4-FFF2-40B4-BE49-F238E27FC236}">
                      <a16:creationId xmlns:a16="http://schemas.microsoft.com/office/drawing/2014/main" id="{AC043F50-C7B8-DC7F-3A0F-1A96B4B7D61F}"/>
                    </a:ext>
                  </a:extLst>
                </p:cNvPr>
                <p:cNvPicPr/>
                <p:nvPr/>
              </p:nvPicPr>
              <p:blipFill>
                <a:blip r:embed="rId619"/>
                <a:stretch>
                  <a:fillRect/>
                </a:stretch>
              </p:blipFill>
              <p:spPr>
                <a:xfrm>
                  <a:off x="1470230" y="6566010"/>
                  <a:ext cx="187200" cy="79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0">
              <p14:nvContentPartPr>
                <p14:cNvPr id="422" name="Ink 421">
                  <a:extLst>
                    <a:ext uri="{FF2B5EF4-FFF2-40B4-BE49-F238E27FC236}">
                      <a16:creationId xmlns:a16="http://schemas.microsoft.com/office/drawing/2014/main" id="{85D2889C-BFCD-9A0E-2282-6AB1C382EFFD}"/>
                    </a:ext>
                  </a:extLst>
                </p14:cNvPr>
                <p14:cNvContentPartPr/>
                <p14:nvPr/>
              </p14:nvContentPartPr>
              <p14:xfrm>
                <a:off x="1744190" y="6441450"/>
                <a:ext cx="265680" cy="262080"/>
              </p14:xfrm>
            </p:contentPart>
          </mc:Choice>
          <mc:Fallback xmlns="">
            <p:pic>
              <p:nvPicPr>
                <p:cNvPr id="422" name="Ink 421">
                  <a:extLst>
                    <a:ext uri="{FF2B5EF4-FFF2-40B4-BE49-F238E27FC236}">
                      <a16:creationId xmlns:a16="http://schemas.microsoft.com/office/drawing/2014/main" id="{85D2889C-BFCD-9A0E-2282-6AB1C382EFFD}"/>
                    </a:ext>
                  </a:extLst>
                </p:cNvPr>
                <p:cNvPicPr/>
                <p:nvPr/>
              </p:nvPicPr>
              <p:blipFill>
                <a:blip r:embed="rId621"/>
                <a:stretch>
                  <a:fillRect/>
                </a:stretch>
              </p:blipFill>
              <p:spPr>
                <a:xfrm>
                  <a:off x="1681550" y="6063450"/>
                  <a:ext cx="391320" cy="10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2">
              <p14:nvContentPartPr>
                <p14:cNvPr id="423" name="Ink 422">
                  <a:extLst>
                    <a:ext uri="{FF2B5EF4-FFF2-40B4-BE49-F238E27FC236}">
                      <a16:creationId xmlns:a16="http://schemas.microsoft.com/office/drawing/2014/main" id="{97F5670E-8CE5-32B9-E153-5A2CB87DA98C}"/>
                    </a:ext>
                  </a:extLst>
                </p14:cNvPr>
                <p14:cNvContentPartPr/>
                <p14:nvPr/>
              </p14:nvContentPartPr>
              <p14:xfrm>
                <a:off x="1526030" y="6937170"/>
                <a:ext cx="370800" cy="81720"/>
              </p14:xfrm>
            </p:contentPart>
          </mc:Choice>
          <mc:Fallback xmlns="">
            <p:pic>
              <p:nvPicPr>
                <p:cNvPr id="423" name="Ink 422">
                  <a:extLst>
                    <a:ext uri="{FF2B5EF4-FFF2-40B4-BE49-F238E27FC236}">
                      <a16:creationId xmlns:a16="http://schemas.microsoft.com/office/drawing/2014/main" id="{97F5670E-8CE5-32B9-E153-5A2CB87DA98C}"/>
                    </a:ext>
                  </a:extLst>
                </p:cNvPr>
                <p:cNvPicPr/>
                <p:nvPr/>
              </p:nvPicPr>
              <p:blipFill>
                <a:blip r:embed="rId623"/>
                <a:stretch>
                  <a:fillRect/>
                </a:stretch>
              </p:blipFill>
              <p:spPr>
                <a:xfrm>
                  <a:off x="1463390" y="6559530"/>
                  <a:ext cx="496440" cy="83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4">
              <p14:nvContentPartPr>
                <p14:cNvPr id="424" name="Ink 423">
                  <a:extLst>
                    <a:ext uri="{FF2B5EF4-FFF2-40B4-BE49-F238E27FC236}">
                      <a16:creationId xmlns:a16="http://schemas.microsoft.com/office/drawing/2014/main" id="{BF61E704-81F2-67E4-0EF9-BDFDEC1C2BA4}"/>
                    </a:ext>
                  </a:extLst>
                </p14:cNvPr>
                <p14:cNvContentPartPr/>
                <p14:nvPr/>
              </p14:nvContentPartPr>
              <p14:xfrm>
                <a:off x="1741670" y="6717210"/>
                <a:ext cx="76320" cy="48600"/>
              </p14:xfrm>
            </p:contentPart>
          </mc:Choice>
          <mc:Fallback xmlns="">
            <p:pic>
              <p:nvPicPr>
                <p:cNvPr id="424" name="Ink 423">
                  <a:extLst>
                    <a:ext uri="{FF2B5EF4-FFF2-40B4-BE49-F238E27FC236}">
                      <a16:creationId xmlns:a16="http://schemas.microsoft.com/office/drawing/2014/main" id="{BF61E704-81F2-67E4-0EF9-BDFDEC1C2BA4}"/>
                    </a:ext>
                  </a:extLst>
                </p:cNvPr>
                <p:cNvPicPr/>
                <p:nvPr/>
              </p:nvPicPr>
              <p:blipFill>
                <a:blip r:embed="rId625"/>
                <a:stretch>
                  <a:fillRect/>
                </a:stretch>
              </p:blipFill>
              <p:spPr>
                <a:xfrm>
                  <a:off x="1678670" y="6339570"/>
                  <a:ext cx="201960" cy="80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6">
              <p14:nvContentPartPr>
                <p14:cNvPr id="425" name="Ink 424">
                  <a:extLst>
                    <a:ext uri="{FF2B5EF4-FFF2-40B4-BE49-F238E27FC236}">
                      <a16:creationId xmlns:a16="http://schemas.microsoft.com/office/drawing/2014/main" id="{24E13069-3DAD-3BA3-C9B1-B2DBCBA0BE37}"/>
                    </a:ext>
                  </a:extLst>
                </p14:cNvPr>
                <p14:cNvContentPartPr/>
                <p14:nvPr/>
              </p14:nvContentPartPr>
              <p14:xfrm>
                <a:off x="1895390" y="6585810"/>
                <a:ext cx="85320" cy="294840"/>
              </p14:xfrm>
            </p:contentPart>
          </mc:Choice>
          <mc:Fallback xmlns="">
            <p:pic>
              <p:nvPicPr>
                <p:cNvPr id="425" name="Ink 424">
                  <a:extLst>
                    <a:ext uri="{FF2B5EF4-FFF2-40B4-BE49-F238E27FC236}">
                      <a16:creationId xmlns:a16="http://schemas.microsoft.com/office/drawing/2014/main" id="{24E13069-3DAD-3BA3-C9B1-B2DBCBA0BE37}"/>
                    </a:ext>
                  </a:extLst>
                </p:cNvPr>
                <p:cNvPicPr/>
                <p:nvPr/>
              </p:nvPicPr>
              <p:blipFill>
                <a:blip r:embed="rId627"/>
                <a:stretch>
                  <a:fillRect/>
                </a:stretch>
              </p:blipFill>
              <p:spPr>
                <a:xfrm>
                  <a:off x="1832390" y="6207810"/>
                  <a:ext cx="210960" cy="10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8">
              <p14:nvContentPartPr>
                <p14:cNvPr id="426" name="Ink 425">
                  <a:extLst>
                    <a:ext uri="{FF2B5EF4-FFF2-40B4-BE49-F238E27FC236}">
                      <a16:creationId xmlns:a16="http://schemas.microsoft.com/office/drawing/2014/main" id="{0035F130-BE61-A40D-2D94-2287842FB384}"/>
                    </a:ext>
                  </a:extLst>
                </p14:cNvPr>
                <p14:cNvContentPartPr/>
                <p14:nvPr/>
              </p14:nvContentPartPr>
              <p14:xfrm>
                <a:off x="1613870" y="6586890"/>
                <a:ext cx="158760" cy="290520"/>
              </p14:xfrm>
            </p:contentPart>
          </mc:Choice>
          <mc:Fallback xmlns="">
            <p:pic>
              <p:nvPicPr>
                <p:cNvPr id="426" name="Ink 425">
                  <a:extLst>
                    <a:ext uri="{FF2B5EF4-FFF2-40B4-BE49-F238E27FC236}">
                      <a16:creationId xmlns:a16="http://schemas.microsoft.com/office/drawing/2014/main" id="{0035F130-BE61-A40D-2D94-2287842FB384}"/>
                    </a:ext>
                  </a:extLst>
                </p:cNvPr>
                <p:cNvPicPr/>
                <p:nvPr/>
              </p:nvPicPr>
              <p:blipFill>
                <a:blip r:embed="rId629"/>
                <a:stretch>
                  <a:fillRect/>
                </a:stretch>
              </p:blipFill>
              <p:spPr>
                <a:xfrm>
                  <a:off x="1550870" y="6208890"/>
                  <a:ext cx="284400" cy="104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0">
              <p14:nvContentPartPr>
                <p14:cNvPr id="427" name="Ink 426">
                  <a:extLst>
                    <a:ext uri="{FF2B5EF4-FFF2-40B4-BE49-F238E27FC236}">
                      <a16:creationId xmlns:a16="http://schemas.microsoft.com/office/drawing/2014/main" id="{27510216-D796-8865-1430-DA279970B873}"/>
                    </a:ext>
                  </a:extLst>
                </p14:cNvPr>
                <p14:cNvContentPartPr/>
                <p14:nvPr/>
              </p14:nvContentPartPr>
              <p14:xfrm>
                <a:off x="1828790" y="6657450"/>
                <a:ext cx="51480" cy="170640"/>
              </p14:xfrm>
            </p:contentPart>
          </mc:Choice>
          <mc:Fallback xmlns="">
            <p:pic>
              <p:nvPicPr>
                <p:cNvPr id="427" name="Ink 426">
                  <a:extLst>
                    <a:ext uri="{FF2B5EF4-FFF2-40B4-BE49-F238E27FC236}">
                      <a16:creationId xmlns:a16="http://schemas.microsoft.com/office/drawing/2014/main" id="{27510216-D796-8865-1430-DA279970B873}"/>
                    </a:ext>
                  </a:extLst>
                </p:cNvPr>
                <p:cNvPicPr/>
                <p:nvPr/>
              </p:nvPicPr>
              <p:blipFill>
                <a:blip r:embed="rId631"/>
                <a:stretch>
                  <a:fillRect/>
                </a:stretch>
              </p:blipFill>
              <p:spPr>
                <a:xfrm>
                  <a:off x="1765790" y="6279450"/>
                  <a:ext cx="177120" cy="9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2">
              <p14:nvContentPartPr>
                <p14:cNvPr id="428" name="Ink 427">
                  <a:extLst>
                    <a:ext uri="{FF2B5EF4-FFF2-40B4-BE49-F238E27FC236}">
                      <a16:creationId xmlns:a16="http://schemas.microsoft.com/office/drawing/2014/main" id="{67BFBB52-B848-A5C0-8B51-BEA1E46E2A18}"/>
                    </a:ext>
                  </a:extLst>
                </p14:cNvPr>
                <p14:cNvContentPartPr/>
                <p14:nvPr/>
              </p14:nvContentPartPr>
              <p14:xfrm>
                <a:off x="2009870" y="6572130"/>
                <a:ext cx="95040" cy="295200"/>
              </p14:xfrm>
            </p:contentPart>
          </mc:Choice>
          <mc:Fallback xmlns="">
            <p:pic>
              <p:nvPicPr>
                <p:cNvPr id="428" name="Ink 427">
                  <a:extLst>
                    <a:ext uri="{FF2B5EF4-FFF2-40B4-BE49-F238E27FC236}">
                      <a16:creationId xmlns:a16="http://schemas.microsoft.com/office/drawing/2014/main" id="{67BFBB52-B848-A5C0-8B51-BEA1E46E2A18}"/>
                    </a:ext>
                  </a:extLst>
                </p:cNvPr>
                <p:cNvPicPr/>
                <p:nvPr/>
              </p:nvPicPr>
              <p:blipFill>
                <a:blip r:embed="rId633"/>
                <a:stretch>
                  <a:fillRect/>
                </a:stretch>
              </p:blipFill>
              <p:spPr>
                <a:xfrm>
                  <a:off x="1947230" y="6194130"/>
                  <a:ext cx="220680" cy="105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4">
              <p14:nvContentPartPr>
                <p14:cNvPr id="507" name="Ink 506">
                  <a:extLst>
                    <a:ext uri="{FF2B5EF4-FFF2-40B4-BE49-F238E27FC236}">
                      <a16:creationId xmlns:a16="http://schemas.microsoft.com/office/drawing/2014/main" id="{D9303060-D452-EFF7-387C-4FE62234F623}"/>
                    </a:ext>
                  </a:extLst>
                </p14:cNvPr>
                <p14:cNvContentPartPr/>
                <p14:nvPr/>
              </p14:nvContentPartPr>
              <p14:xfrm>
                <a:off x="1861550" y="7109970"/>
                <a:ext cx="191520" cy="194760"/>
              </p14:xfrm>
            </p:contentPart>
          </mc:Choice>
          <mc:Fallback xmlns="">
            <p:pic>
              <p:nvPicPr>
                <p:cNvPr id="507" name="Ink 506">
                  <a:extLst>
                    <a:ext uri="{FF2B5EF4-FFF2-40B4-BE49-F238E27FC236}">
                      <a16:creationId xmlns:a16="http://schemas.microsoft.com/office/drawing/2014/main" id="{D9303060-D452-EFF7-387C-4FE62234F623}"/>
                    </a:ext>
                  </a:extLst>
                </p:cNvPr>
                <p:cNvPicPr/>
                <p:nvPr/>
              </p:nvPicPr>
              <p:blipFill>
                <a:blip r:embed="rId635"/>
                <a:stretch>
                  <a:fillRect/>
                </a:stretch>
              </p:blipFill>
              <p:spPr>
                <a:xfrm>
                  <a:off x="1843910" y="7001970"/>
                  <a:ext cx="227160" cy="41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6">
              <p14:nvContentPartPr>
                <p14:cNvPr id="508" name="Ink 507">
                  <a:extLst>
                    <a:ext uri="{FF2B5EF4-FFF2-40B4-BE49-F238E27FC236}">
                      <a16:creationId xmlns:a16="http://schemas.microsoft.com/office/drawing/2014/main" id="{CEF79DE9-5B6D-3151-DB14-E0CB0F7C0C66}"/>
                    </a:ext>
                  </a:extLst>
                </p14:cNvPr>
                <p14:cNvContentPartPr/>
                <p14:nvPr/>
              </p14:nvContentPartPr>
              <p14:xfrm>
                <a:off x="1914470" y="7160730"/>
                <a:ext cx="146880" cy="315720"/>
              </p14:xfrm>
            </p:contentPart>
          </mc:Choice>
          <mc:Fallback xmlns="">
            <p:pic>
              <p:nvPicPr>
                <p:cNvPr id="508" name="Ink 507">
                  <a:extLst>
                    <a:ext uri="{FF2B5EF4-FFF2-40B4-BE49-F238E27FC236}">
                      <a16:creationId xmlns:a16="http://schemas.microsoft.com/office/drawing/2014/main" id="{CEF79DE9-5B6D-3151-DB14-E0CB0F7C0C66}"/>
                    </a:ext>
                  </a:extLst>
                </p:cNvPr>
                <p:cNvPicPr/>
                <p:nvPr/>
              </p:nvPicPr>
              <p:blipFill>
                <a:blip r:embed="rId637"/>
                <a:stretch>
                  <a:fillRect/>
                </a:stretch>
              </p:blipFill>
              <p:spPr>
                <a:xfrm>
                  <a:off x="1896470" y="7052730"/>
                  <a:ext cx="182520" cy="53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8">
              <p14:nvContentPartPr>
                <p14:cNvPr id="509" name="Ink 508">
                  <a:extLst>
                    <a:ext uri="{FF2B5EF4-FFF2-40B4-BE49-F238E27FC236}">
                      <a16:creationId xmlns:a16="http://schemas.microsoft.com/office/drawing/2014/main" id="{E25F6E26-CCD0-92D1-0E2D-438F947B0356}"/>
                    </a:ext>
                  </a:extLst>
                </p14:cNvPr>
                <p14:cNvContentPartPr/>
                <p14:nvPr/>
              </p14:nvContentPartPr>
              <p14:xfrm>
                <a:off x="1928870" y="7156410"/>
                <a:ext cx="111240" cy="385560"/>
              </p14:xfrm>
            </p:contentPart>
          </mc:Choice>
          <mc:Fallback xmlns="">
            <p:pic>
              <p:nvPicPr>
                <p:cNvPr id="509" name="Ink 508">
                  <a:extLst>
                    <a:ext uri="{FF2B5EF4-FFF2-40B4-BE49-F238E27FC236}">
                      <a16:creationId xmlns:a16="http://schemas.microsoft.com/office/drawing/2014/main" id="{E25F6E26-CCD0-92D1-0E2D-438F947B0356}"/>
                    </a:ext>
                  </a:extLst>
                </p:cNvPr>
                <p:cNvPicPr/>
                <p:nvPr/>
              </p:nvPicPr>
              <p:blipFill>
                <a:blip r:embed="rId639"/>
                <a:stretch>
                  <a:fillRect/>
                </a:stretch>
              </p:blipFill>
              <p:spPr>
                <a:xfrm>
                  <a:off x="1911230" y="7048410"/>
                  <a:ext cx="146880" cy="60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0">
              <p14:nvContentPartPr>
                <p14:cNvPr id="510" name="Ink 509">
                  <a:extLst>
                    <a:ext uri="{FF2B5EF4-FFF2-40B4-BE49-F238E27FC236}">
                      <a16:creationId xmlns:a16="http://schemas.microsoft.com/office/drawing/2014/main" id="{0D44D0E5-218D-1356-EECD-4958237DC039}"/>
                    </a:ext>
                  </a:extLst>
                </p14:cNvPr>
                <p14:cNvContentPartPr/>
                <p14:nvPr/>
              </p14:nvContentPartPr>
              <p14:xfrm>
                <a:off x="1915550" y="7193490"/>
                <a:ext cx="114480" cy="430560"/>
              </p14:xfrm>
            </p:contentPart>
          </mc:Choice>
          <mc:Fallback xmlns="">
            <p:pic>
              <p:nvPicPr>
                <p:cNvPr id="510" name="Ink 509">
                  <a:extLst>
                    <a:ext uri="{FF2B5EF4-FFF2-40B4-BE49-F238E27FC236}">
                      <a16:creationId xmlns:a16="http://schemas.microsoft.com/office/drawing/2014/main" id="{0D44D0E5-218D-1356-EECD-4958237DC039}"/>
                    </a:ext>
                  </a:extLst>
                </p:cNvPr>
                <p:cNvPicPr/>
                <p:nvPr/>
              </p:nvPicPr>
              <p:blipFill>
                <a:blip r:embed="rId641"/>
                <a:stretch>
                  <a:fillRect/>
                </a:stretch>
              </p:blipFill>
              <p:spPr>
                <a:xfrm>
                  <a:off x="1897910" y="7085490"/>
                  <a:ext cx="150120" cy="64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2">
              <p14:nvContentPartPr>
                <p14:cNvPr id="511" name="Ink 510">
                  <a:extLst>
                    <a:ext uri="{FF2B5EF4-FFF2-40B4-BE49-F238E27FC236}">
                      <a16:creationId xmlns:a16="http://schemas.microsoft.com/office/drawing/2014/main" id="{4EE22F8D-95E7-4F9C-62FA-858D9C0945FD}"/>
                    </a:ext>
                  </a:extLst>
                </p14:cNvPr>
                <p14:cNvContentPartPr/>
                <p14:nvPr/>
              </p14:nvContentPartPr>
              <p14:xfrm>
                <a:off x="1903670" y="7165050"/>
                <a:ext cx="303840" cy="74160"/>
              </p14:xfrm>
            </p:contentPart>
          </mc:Choice>
          <mc:Fallback xmlns="">
            <p:pic>
              <p:nvPicPr>
                <p:cNvPr id="511" name="Ink 510">
                  <a:extLst>
                    <a:ext uri="{FF2B5EF4-FFF2-40B4-BE49-F238E27FC236}">
                      <a16:creationId xmlns:a16="http://schemas.microsoft.com/office/drawing/2014/main" id="{4EE22F8D-95E7-4F9C-62FA-858D9C0945FD}"/>
                    </a:ext>
                  </a:extLst>
                </p:cNvPr>
                <p:cNvPicPr/>
                <p:nvPr/>
              </p:nvPicPr>
              <p:blipFill>
                <a:blip r:embed="rId643"/>
                <a:stretch>
                  <a:fillRect/>
                </a:stretch>
              </p:blipFill>
              <p:spPr>
                <a:xfrm>
                  <a:off x="1886030" y="7057050"/>
                  <a:ext cx="3394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4">
              <p14:nvContentPartPr>
                <p14:cNvPr id="512" name="Ink 511">
                  <a:extLst>
                    <a:ext uri="{FF2B5EF4-FFF2-40B4-BE49-F238E27FC236}">
                      <a16:creationId xmlns:a16="http://schemas.microsoft.com/office/drawing/2014/main" id="{D35D929E-252D-5797-1986-1451D8E18996}"/>
                    </a:ext>
                  </a:extLst>
                </p14:cNvPr>
                <p14:cNvContentPartPr/>
                <p14:nvPr/>
              </p14:nvContentPartPr>
              <p14:xfrm>
                <a:off x="1954070" y="7086210"/>
                <a:ext cx="378000" cy="55800"/>
              </p14:xfrm>
            </p:contentPart>
          </mc:Choice>
          <mc:Fallback xmlns="">
            <p:pic>
              <p:nvPicPr>
                <p:cNvPr id="512" name="Ink 511">
                  <a:extLst>
                    <a:ext uri="{FF2B5EF4-FFF2-40B4-BE49-F238E27FC236}">
                      <a16:creationId xmlns:a16="http://schemas.microsoft.com/office/drawing/2014/main" id="{D35D929E-252D-5797-1986-1451D8E18996}"/>
                    </a:ext>
                  </a:extLst>
                </p:cNvPr>
                <p:cNvPicPr/>
                <p:nvPr/>
              </p:nvPicPr>
              <p:blipFill>
                <a:blip r:embed="rId645"/>
                <a:stretch>
                  <a:fillRect/>
                </a:stretch>
              </p:blipFill>
              <p:spPr>
                <a:xfrm>
                  <a:off x="1936070" y="6978210"/>
                  <a:ext cx="413640" cy="27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6">
              <p14:nvContentPartPr>
                <p14:cNvPr id="513" name="Ink 512">
                  <a:extLst>
                    <a:ext uri="{FF2B5EF4-FFF2-40B4-BE49-F238E27FC236}">
                      <a16:creationId xmlns:a16="http://schemas.microsoft.com/office/drawing/2014/main" id="{4922221D-D034-8069-E75E-C2B16D776F02}"/>
                    </a:ext>
                  </a:extLst>
                </p14:cNvPr>
                <p14:cNvContentPartPr/>
                <p14:nvPr/>
              </p14:nvContentPartPr>
              <p14:xfrm>
                <a:off x="1974950" y="7158570"/>
                <a:ext cx="360360" cy="42120"/>
              </p14:xfrm>
            </p:contentPart>
          </mc:Choice>
          <mc:Fallback xmlns="">
            <p:pic>
              <p:nvPicPr>
                <p:cNvPr id="513" name="Ink 512">
                  <a:extLst>
                    <a:ext uri="{FF2B5EF4-FFF2-40B4-BE49-F238E27FC236}">
                      <a16:creationId xmlns:a16="http://schemas.microsoft.com/office/drawing/2014/main" id="{4922221D-D034-8069-E75E-C2B16D776F02}"/>
                    </a:ext>
                  </a:extLst>
                </p:cNvPr>
                <p:cNvPicPr/>
                <p:nvPr/>
              </p:nvPicPr>
              <p:blipFill>
                <a:blip r:embed="rId647"/>
                <a:stretch>
                  <a:fillRect/>
                </a:stretch>
              </p:blipFill>
              <p:spPr>
                <a:xfrm>
                  <a:off x="1956950" y="7050570"/>
                  <a:ext cx="39600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8">
              <p14:nvContentPartPr>
                <p14:cNvPr id="514" name="Ink 513">
                  <a:extLst>
                    <a:ext uri="{FF2B5EF4-FFF2-40B4-BE49-F238E27FC236}">
                      <a16:creationId xmlns:a16="http://schemas.microsoft.com/office/drawing/2014/main" id="{695656F9-76AC-6098-0102-E0DE92E18462}"/>
                    </a:ext>
                  </a:extLst>
                </p14:cNvPr>
                <p14:cNvContentPartPr/>
                <p14:nvPr/>
              </p14:nvContentPartPr>
              <p14:xfrm>
                <a:off x="2035070" y="7104210"/>
                <a:ext cx="368640" cy="132480"/>
              </p14:xfrm>
            </p:contentPart>
          </mc:Choice>
          <mc:Fallback xmlns="">
            <p:pic>
              <p:nvPicPr>
                <p:cNvPr id="514" name="Ink 513">
                  <a:extLst>
                    <a:ext uri="{FF2B5EF4-FFF2-40B4-BE49-F238E27FC236}">
                      <a16:creationId xmlns:a16="http://schemas.microsoft.com/office/drawing/2014/main" id="{695656F9-76AC-6098-0102-E0DE92E18462}"/>
                    </a:ext>
                  </a:extLst>
                </p:cNvPr>
                <p:cNvPicPr/>
                <p:nvPr/>
              </p:nvPicPr>
              <p:blipFill>
                <a:blip r:embed="rId649"/>
                <a:stretch>
                  <a:fillRect/>
                </a:stretch>
              </p:blipFill>
              <p:spPr>
                <a:xfrm>
                  <a:off x="2017070" y="6996210"/>
                  <a:ext cx="404280" cy="34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0">
              <p14:nvContentPartPr>
                <p14:cNvPr id="515" name="Ink 514">
                  <a:extLst>
                    <a:ext uri="{FF2B5EF4-FFF2-40B4-BE49-F238E27FC236}">
                      <a16:creationId xmlns:a16="http://schemas.microsoft.com/office/drawing/2014/main" id="{E1466FDE-1CA3-20D3-419D-26E0F6971F88}"/>
                    </a:ext>
                  </a:extLst>
                </p14:cNvPr>
                <p14:cNvContentPartPr/>
                <p14:nvPr/>
              </p14:nvContentPartPr>
              <p14:xfrm>
                <a:off x="2071790" y="7151730"/>
                <a:ext cx="331560" cy="245160"/>
              </p14:xfrm>
            </p:contentPart>
          </mc:Choice>
          <mc:Fallback xmlns="">
            <p:pic>
              <p:nvPicPr>
                <p:cNvPr id="515" name="Ink 514">
                  <a:extLst>
                    <a:ext uri="{FF2B5EF4-FFF2-40B4-BE49-F238E27FC236}">
                      <a16:creationId xmlns:a16="http://schemas.microsoft.com/office/drawing/2014/main" id="{E1466FDE-1CA3-20D3-419D-26E0F6971F88}"/>
                    </a:ext>
                  </a:extLst>
                </p:cNvPr>
                <p:cNvPicPr/>
                <p:nvPr/>
              </p:nvPicPr>
              <p:blipFill>
                <a:blip r:embed="rId651"/>
                <a:stretch>
                  <a:fillRect/>
                </a:stretch>
              </p:blipFill>
              <p:spPr>
                <a:xfrm>
                  <a:off x="2053790" y="7043730"/>
                  <a:ext cx="367200" cy="46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2">
              <p14:nvContentPartPr>
                <p14:cNvPr id="516" name="Ink 515">
                  <a:extLst>
                    <a:ext uri="{FF2B5EF4-FFF2-40B4-BE49-F238E27FC236}">
                      <a16:creationId xmlns:a16="http://schemas.microsoft.com/office/drawing/2014/main" id="{57BD415C-78A6-953F-F094-5856C082A0BC}"/>
                    </a:ext>
                  </a:extLst>
                </p14:cNvPr>
                <p14:cNvContentPartPr/>
                <p14:nvPr/>
              </p14:nvContentPartPr>
              <p14:xfrm>
                <a:off x="2011310" y="7275930"/>
                <a:ext cx="197640" cy="324360"/>
              </p14:xfrm>
            </p:contentPart>
          </mc:Choice>
          <mc:Fallback xmlns="">
            <p:pic>
              <p:nvPicPr>
                <p:cNvPr id="516" name="Ink 515">
                  <a:extLst>
                    <a:ext uri="{FF2B5EF4-FFF2-40B4-BE49-F238E27FC236}">
                      <a16:creationId xmlns:a16="http://schemas.microsoft.com/office/drawing/2014/main" id="{57BD415C-78A6-953F-F094-5856C082A0BC}"/>
                    </a:ext>
                  </a:extLst>
                </p:cNvPr>
                <p:cNvPicPr/>
                <p:nvPr/>
              </p:nvPicPr>
              <p:blipFill>
                <a:blip r:embed="rId653"/>
                <a:stretch>
                  <a:fillRect/>
                </a:stretch>
              </p:blipFill>
              <p:spPr>
                <a:xfrm>
                  <a:off x="1993310" y="7167930"/>
                  <a:ext cx="233280" cy="54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4">
              <p14:nvContentPartPr>
                <p14:cNvPr id="517" name="Ink 516">
                  <a:extLst>
                    <a:ext uri="{FF2B5EF4-FFF2-40B4-BE49-F238E27FC236}">
                      <a16:creationId xmlns:a16="http://schemas.microsoft.com/office/drawing/2014/main" id="{E3002EDE-9457-A428-B88A-4309D9B37CCD}"/>
                    </a:ext>
                  </a:extLst>
                </p14:cNvPr>
                <p14:cNvContentPartPr/>
                <p14:nvPr/>
              </p14:nvContentPartPr>
              <p14:xfrm>
                <a:off x="2075390" y="7332090"/>
                <a:ext cx="52560" cy="238320"/>
              </p14:xfrm>
            </p:contentPart>
          </mc:Choice>
          <mc:Fallback xmlns="">
            <p:pic>
              <p:nvPicPr>
                <p:cNvPr id="517" name="Ink 516">
                  <a:extLst>
                    <a:ext uri="{FF2B5EF4-FFF2-40B4-BE49-F238E27FC236}">
                      <a16:creationId xmlns:a16="http://schemas.microsoft.com/office/drawing/2014/main" id="{E3002EDE-9457-A428-B88A-4309D9B37CCD}"/>
                    </a:ext>
                  </a:extLst>
                </p:cNvPr>
                <p:cNvPicPr/>
                <p:nvPr/>
              </p:nvPicPr>
              <p:blipFill>
                <a:blip r:embed="rId655"/>
                <a:stretch>
                  <a:fillRect/>
                </a:stretch>
              </p:blipFill>
              <p:spPr>
                <a:xfrm>
                  <a:off x="2057750" y="7224090"/>
                  <a:ext cx="88200" cy="45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6">
              <p14:nvContentPartPr>
                <p14:cNvPr id="518" name="Ink 517">
                  <a:extLst>
                    <a:ext uri="{FF2B5EF4-FFF2-40B4-BE49-F238E27FC236}">
                      <a16:creationId xmlns:a16="http://schemas.microsoft.com/office/drawing/2014/main" id="{F5DB305F-CAD8-259D-B22C-F2B581AB784F}"/>
                    </a:ext>
                  </a:extLst>
                </p14:cNvPr>
                <p14:cNvContentPartPr/>
                <p14:nvPr/>
              </p14:nvContentPartPr>
              <p14:xfrm>
                <a:off x="2009150" y="7379610"/>
                <a:ext cx="335160" cy="254160"/>
              </p14:xfrm>
            </p:contentPart>
          </mc:Choice>
          <mc:Fallback xmlns="">
            <p:pic>
              <p:nvPicPr>
                <p:cNvPr id="518" name="Ink 517">
                  <a:extLst>
                    <a:ext uri="{FF2B5EF4-FFF2-40B4-BE49-F238E27FC236}">
                      <a16:creationId xmlns:a16="http://schemas.microsoft.com/office/drawing/2014/main" id="{F5DB305F-CAD8-259D-B22C-F2B581AB784F}"/>
                    </a:ext>
                  </a:extLst>
                </p:cNvPr>
                <p:cNvPicPr/>
                <p:nvPr/>
              </p:nvPicPr>
              <p:blipFill>
                <a:blip r:embed="rId657"/>
                <a:stretch>
                  <a:fillRect/>
                </a:stretch>
              </p:blipFill>
              <p:spPr>
                <a:xfrm>
                  <a:off x="1991150" y="7271610"/>
                  <a:ext cx="370800" cy="46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8">
              <p14:nvContentPartPr>
                <p14:cNvPr id="519" name="Ink 518">
                  <a:extLst>
                    <a:ext uri="{FF2B5EF4-FFF2-40B4-BE49-F238E27FC236}">
                      <a16:creationId xmlns:a16="http://schemas.microsoft.com/office/drawing/2014/main" id="{A1124BF1-0016-6DF0-0690-8D36DBA4EAAF}"/>
                    </a:ext>
                  </a:extLst>
                </p14:cNvPr>
                <p14:cNvContentPartPr/>
                <p14:nvPr/>
              </p14:nvContentPartPr>
              <p14:xfrm>
                <a:off x="2090870" y="7391490"/>
                <a:ext cx="235800" cy="284760"/>
              </p14:xfrm>
            </p:contentPart>
          </mc:Choice>
          <mc:Fallback xmlns="">
            <p:pic>
              <p:nvPicPr>
                <p:cNvPr id="519" name="Ink 518">
                  <a:extLst>
                    <a:ext uri="{FF2B5EF4-FFF2-40B4-BE49-F238E27FC236}">
                      <a16:creationId xmlns:a16="http://schemas.microsoft.com/office/drawing/2014/main" id="{A1124BF1-0016-6DF0-0690-8D36DBA4EAAF}"/>
                    </a:ext>
                  </a:extLst>
                </p:cNvPr>
                <p:cNvPicPr/>
                <p:nvPr/>
              </p:nvPicPr>
              <p:blipFill>
                <a:blip r:embed="rId659"/>
                <a:stretch>
                  <a:fillRect/>
                </a:stretch>
              </p:blipFill>
              <p:spPr>
                <a:xfrm>
                  <a:off x="2072870" y="7283490"/>
                  <a:ext cx="271440" cy="50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0">
              <p14:nvContentPartPr>
                <p14:cNvPr id="520" name="Ink 519">
                  <a:extLst>
                    <a:ext uri="{FF2B5EF4-FFF2-40B4-BE49-F238E27FC236}">
                      <a16:creationId xmlns:a16="http://schemas.microsoft.com/office/drawing/2014/main" id="{50138C8B-70BC-A0D2-9232-411C29F40320}"/>
                    </a:ext>
                  </a:extLst>
                </p14:cNvPr>
                <p14:cNvContentPartPr/>
                <p14:nvPr/>
              </p14:nvContentPartPr>
              <p14:xfrm>
                <a:off x="2201750" y="7322010"/>
                <a:ext cx="207000" cy="238680"/>
              </p14:xfrm>
            </p:contentPart>
          </mc:Choice>
          <mc:Fallback xmlns="">
            <p:pic>
              <p:nvPicPr>
                <p:cNvPr id="520" name="Ink 519">
                  <a:extLst>
                    <a:ext uri="{FF2B5EF4-FFF2-40B4-BE49-F238E27FC236}">
                      <a16:creationId xmlns:a16="http://schemas.microsoft.com/office/drawing/2014/main" id="{50138C8B-70BC-A0D2-9232-411C29F40320}"/>
                    </a:ext>
                  </a:extLst>
                </p:cNvPr>
                <p:cNvPicPr/>
                <p:nvPr/>
              </p:nvPicPr>
              <p:blipFill>
                <a:blip r:embed="rId661"/>
                <a:stretch>
                  <a:fillRect/>
                </a:stretch>
              </p:blipFill>
              <p:spPr>
                <a:xfrm>
                  <a:off x="2183750" y="7214370"/>
                  <a:ext cx="242640" cy="45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2">
              <p14:nvContentPartPr>
                <p14:cNvPr id="521" name="Ink 520">
                  <a:extLst>
                    <a:ext uri="{FF2B5EF4-FFF2-40B4-BE49-F238E27FC236}">
                      <a16:creationId xmlns:a16="http://schemas.microsoft.com/office/drawing/2014/main" id="{4870BD94-CBE0-6FCD-C3F5-F62A2D215F1B}"/>
                    </a:ext>
                  </a:extLst>
                </p14:cNvPr>
                <p14:cNvContentPartPr/>
                <p14:nvPr/>
              </p14:nvContentPartPr>
              <p14:xfrm>
                <a:off x="2296430" y="7313730"/>
                <a:ext cx="179280" cy="79920"/>
              </p14:xfrm>
            </p:contentPart>
          </mc:Choice>
          <mc:Fallback xmlns="">
            <p:pic>
              <p:nvPicPr>
                <p:cNvPr id="521" name="Ink 520">
                  <a:extLst>
                    <a:ext uri="{FF2B5EF4-FFF2-40B4-BE49-F238E27FC236}">
                      <a16:creationId xmlns:a16="http://schemas.microsoft.com/office/drawing/2014/main" id="{4870BD94-CBE0-6FCD-C3F5-F62A2D215F1B}"/>
                    </a:ext>
                  </a:extLst>
                </p:cNvPr>
                <p:cNvPicPr/>
                <p:nvPr/>
              </p:nvPicPr>
              <p:blipFill>
                <a:blip r:embed="rId663"/>
                <a:stretch>
                  <a:fillRect/>
                </a:stretch>
              </p:blipFill>
              <p:spPr>
                <a:xfrm>
                  <a:off x="2278790" y="7205730"/>
                  <a:ext cx="214920" cy="29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4">
              <p14:nvContentPartPr>
                <p14:cNvPr id="522" name="Ink 521">
                  <a:extLst>
                    <a:ext uri="{FF2B5EF4-FFF2-40B4-BE49-F238E27FC236}">
                      <a16:creationId xmlns:a16="http://schemas.microsoft.com/office/drawing/2014/main" id="{E93F72F2-8A1B-160D-2901-5D4FD09F0F26}"/>
                    </a:ext>
                  </a:extLst>
                </p14:cNvPr>
                <p14:cNvContentPartPr/>
                <p14:nvPr/>
              </p14:nvContentPartPr>
              <p14:xfrm>
                <a:off x="2323430" y="7301130"/>
                <a:ext cx="145080" cy="84600"/>
              </p14:xfrm>
            </p:contentPart>
          </mc:Choice>
          <mc:Fallback xmlns="">
            <p:pic>
              <p:nvPicPr>
                <p:cNvPr id="522" name="Ink 521">
                  <a:extLst>
                    <a:ext uri="{FF2B5EF4-FFF2-40B4-BE49-F238E27FC236}">
                      <a16:creationId xmlns:a16="http://schemas.microsoft.com/office/drawing/2014/main" id="{E93F72F2-8A1B-160D-2901-5D4FD09F0F26}"/>
                    </a:ext>
                  </a:extLst>
                </p:cNvPr>
                <p:cNvPicPr/>
                <p:nvPr/>
              </p:nvPicPr>
              <p:blipFill>
                <a:blip r:embed="rId665"/>
                <a:stretch>
                  <a:fillRect/>
                </a:stretch>
              </p:blipFill>
              <p:spPr>
                <a:xfrm>
                  <a:off x="2305790" y="7193130"/>
                  <a:ext cx="18072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6">
              <p14:nvContentPartPr>
                <p14:cNvPr id="523" name="Ink 522">
                  <a:extLst>
                    <a:ext uri="{FF2B5EF4-FFF2-40B4-BE49-F238E27FC236}">
                      <a16:creationId xmlns:a16="http://schemas.microsoft.com/office/drawing/2014/main" id="{BAFD907E-F97D-2646-4F72-D80223C3B6FF}"/>
                    </a:ext>
                  </a:extLst>
                </p14:cNvPr>
                <p14:cNvContentPartPr/>
                <p14:nvPr/>
              </p14:nvContentPartPr>
              <p14:xfrm>
                <a:off x="2243150" y="7158210"/>
                <a:ext cx="220680" cy="102600"/>
              </p14:xfrm>
            </p:contentPart>
          </mc:Choice>
          <mc:Fallback xmlns="">
            <p:pic>
              <p:nvPicPr>
                <p:cNvPr id="523" name="Ink 522">
                  <a:extLst>
                    <a:ext uri="{FF2B5EF4-FFF2-40B4-BE49-F238E27FC236}">
                      <a16:creationId xmlns:a16="http://schemas.microsoft.com/office/drawing/2014/main" id="{BAFD907E-F97D-2646-4F72-D80223C3B6FF}"/>
                    </a:ext>
                  </a:extLst>
                </p:cNvPr>
                <p:cNvPicPr/>
                <p:nvPr/>
              </p:nvPicPr>
              <p:blipFill>
                <a:blip r:embed="rId667"/>
                <a:stretch>
                  <a:fillRect/>
                </a:stretch>
              </p:blipFill>
              <p:spPr>
                <a:xfrm>
                  <a:off x="2225510" y="7050570"/>
                  <a:ext cx="25632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8">
              <p14:nvContentPartPr>
                <p14:cNvPr id="524" name="Ink 523">
                  <a:extLst>
                    <a:ext uri="{FF2B5EF4-FFF2-40B4-BE49-F238E27FC236}">
                      <a16:creationId xmlns:a16="http://schemas.microsoft.com/office/drawing/2014/main" id="{B341AFC2-F9CA-DCC3-104D-8E928CF8AE98}"/>
                    </a:ext>
                  </a:extLst>
                </p14:cNvPr>
                <p14:cNvContentPartPr/>
                <p14:nvPr/>
              </p14:nvContentPartPr>
              <p14:xfrm>
                <a:off x="2247830" y="7193130"/>
                <a:ext cx="211680" cy="119520"/>
              </p14:xfrm>
            </p:contentPart>
          </mc:Choice>
          <mc:Fallback xmlns="">
            <p:pic>
              <p:nvPicPr>
                <p:cNvPr id="524" name="Ink 523">
                  <a:extLst>
                    <a:ext uri="{FF2B5EF4-FFF2-40B4-BE49-F238E27FC236}">
                      <a16:creationId xmlns:a16="http://schemas.microsoft.com/office/drawing/2014/main" id="{B341AFC2-F9CA-DCC3-104D-8E928CF8AE98}"/>
                    </a:ext>
                  </a:extLst>
                </p:cNvPr>
                <p:cNvPicPr/>
                <p:nvPr/>
              </p:nvPicPr>
              <p:blipFill>
                <a:blip r:embed="rId669"/>
                <a:stretch>
                  <a:fillRect/>
                </a:stretch>
              </p:blipFill>
              <p:spPr>
                <a:xfrm>
                  <a:off x="2229830" y="7085130"/>
                  <a:ext cx="247320" cy="33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0">
              <p14:nvContentPartPr>
                <p14:cNvPr id="525" name="Ink 524">
                  <a:extLst>
                    <a:ext uri="{FF2B5EF4-FFF2-40B4-BE49-F238E27FC236}">
                      <a16:creationId xmlns:a16="http://schemas.microsoft.com/office/drawing/2014/main" id="{889F0DA6-64C4-5ACB-91BE-0DA1AF8AF197}"/>
                    </a:ext>
                  </a:extLst>
                </p14:cNvPr>
                <p14:cNvContentPartPr/>
                <p14:nvPr/>
              </p14:nvContentPartPr>
              <p14:xfrm>
                <a:off x="2261870" y="7224450"/>
                <a:ext cx="240840" cy="225000"/>
              </p14:xfrm>
            </p:contentPart>
          </mc:Choice>
          <mc:Fallback xmlns="">
            <p:pic>
              <p:nvPicPr>
                <p:cNvPr id="525" name="Ink 524">
                  <a:extLst>
                    <a:ext uri="{FF2B5EF4-FFF2-40B4-BE49-F238E27FC236}">
                      <a16:creationId xmlns:a16="http://schemas.microsoft.com/office/drawing/2014/main" id="{889F0DA6-64C4-5ACB-91BE-0DA1AF8AF197}"/>
                    </a:ext>
                  </a:extLst>
                </p:cNvPr>
                <p:cNvPicPr/>
                <p:nvPr/>
              </p:nvPicPr>
              <p:blipFill>
                <a:blip r:embed="rId671"/>
                <a:stretch>
                  <a:fillRect/>
                </a:stretch>
              </p:blipFill>
              <p:spPr>
                <a:xfrm>
                  <a:off x="2243870" y="7116450"/>
                  <a:ext cx="276480" cy="44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2">
              <p14:nvContentPartPr>
                <p14:cNvPr id="526" name="Ink 525">
                  <a:extLst>
                    <a:ext uri="{FF2B5EF4-FFF2-40B4-BE49-F238E27FC236}">
                      <a16:creationId xmlns:a16="http://schemas.microsoft.com/office/drawing/2014/main" id="{867D04A6-3A1B-5664-95B8-AC60EA60B0F5}"/>
                    </a:ext>
                  </a:extLst>
                </p14:cNvPr>
                <p14:cNvContentPartPr/>
                <p14:nvPr/>
              </p14:nvContentPartPr>
              <p14:xfrm>
                <a:off x="2293190" y="7279890"/>
                <a:ext cx="147240" cy="169920"/>
              </p14:xfrm>
            </p:contentPart>
          </mc:Choice>
          <mc:Fallback xmlns="">
            <p:pic>
              <p:nvPicPr>
                <p:cNvPr id="526" name="Ink 525">
                  <a:extLst>
                    <a:ext uri="{FF2B5EF4-FFF2-40B4-BE49-F238E27FC236}">
                      <a16:creationId xmlns:a16="http://schemas.microsoft.com/office/drawing/2014/main" id="{867D04A6-3A1B-5664-95B8-AC60EA60B0F5}"/>
                    </a:ext>
                  </a:extLst>
                </p:cNvPr>
                <p:cNvPicPr/>
                <p:nvPr/>
              </p:nvPicPr>
              <p:blipFill>
                <a:blip r:embed="rId673"/>
                <a:stretch>
                  <a:fillRect/>
                </a:stretch>
              </p:blipFill>
              <p:spPr>
                <a:xfrm>
                  <a:off x="2275550" y="7172250"/>
                  <a:ext cx="182880" cy="38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4">
              <p14:nvContentPartPr>
                <p14:cNvPr id="527" name="Ink 526">
                  <a:extLst>
                    <a:ext uri="{FF2B5EF4-FFF2-40B4-BE49-F238E27FC236}">
                      <a16:creationId xmlns:a16="http://schemas.microsoft.com/office/drawing/2014/main" id="{EB88C9E8-E55C-4155-5810-638B400A7B09}"/>
                    </a:ext>
                  </a:extLst>
                </p14:cNvPr>
                <p14:cNvContentPartPr/>
                <p14:nvPr/>
              </p14:nvContentPartPr>
              <p14:xfrm>
                <a:off x="2097710" y="7266570"/>
                <a:ext cx="190800" cy="96480"/>
              </p14:xfrm>
            </p:contentPart>
          </mc:Choice>
          <mc:Fallback xmlns="">
            <p:pic>
              <p:nvPicPr>
                <p:cNvPr id="527" name="Ink 526">
                  <a:extLst>
                    <a:ext uri="{FF2B5EF4-FFF2-40B4-BE49-F238E27FC236}">
                      <a16:creationId xmlns:a16="http://schemas.microsoft.com/office/drawing/2014/main" id="{EB88C9E8-E55C-4155-5810-638B400A7B09}"/>
                    </a:ext>
                  </a:extLst>
                </p:cNvPr>
                <p:cNvPicPr/>
                <p:nvPr/>
              </p:nvPicPr>
              <p:blipFill>
                <a:blip r:embed="rId675"/>
                <a:stretch>
                  <a:fillRect/>
                </a:stretch>
              </p:blipFill>
              <p:spPr>
                <a:xfrm>
                  <a:off x="2079710" y="7158930"/>
                  <a:ext cx="226440" cy="31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6">
              <p14:nvContentPartPr>
                <p14:cNvPr id="528" name="Ink 527">
                  <a:extLst>
                    <a:ext uri="{FF2B5EF4-FFF2-40B4-BE49-F238E27FC236}">
                      <a16:creationId xmlns:a16="http://schemas.microsoft.com/office/drawing/2014/main" id="{D9F7DF10-9399-CCB7-0D6D-01B685475951}"/>
                    </a:ext>
                  </a:extLst>
                </p14:cNvPr>
                <p14:cNvContentPartPr/>
                <p14:nvPr/>
              </p14:nvContentPartPr>
              <p14:xfrm>
                <a:off x="2039390" y="7153530"/>
                <a:ext cx="211320" cy="309960"/>
              </p14:xfrm>
            </p:contentPart>
          </mc:Choice>
          <mc:Fallback xmlns="">
            <p:pic>
              <p:nvPicPr>
                <p:cNvPr id="528" name="Ink 527">
                  <a:extLst>
                    <a:ext uri="{FF2B5EF4-FFF2-40B4-BE49-F238E27FC236}">
                      <a16:creationId xmlns:a16="http://schemas.microsoft.com/office/drawing/2014/main" id="{D9F7DF10-9399-CCB7-0D6D-01B685475951}"/>
                    </a:ext>
                  </a:extLst>
                </p:cNvPr>
                <p:cNvPicPr/>
                <p:nvPr/>
              </p:nvPicPr>
              <p:blipFill>
                <a:blip r:embed="rId677"/>
                <a:stretch>
                  <a:fillRect/>
                </a:stretch>
              </p:blipFill>
              <p:spPr>
                <a:xfrm>
                  <a:off x="2021750" y="7045530"/>
                  <a:ext cx="246960" cy="52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8">
              <p14:nvContentPartPr>
                <p14:cNvPr id="529" name="Ink 528">
                  <a:extLst>
                    <a:ext uri="{FF2B5EF4-FFF2-40B4-BE49-F238E27FC236}">
                      <a16:creationId xmlns:a16="http://schemas.microsoft.com/office/drawing/2014/main" id="{9CD9EB83-05AB-CD1A-94D5-A47637472A3C}"/>
                    </a:ext>
                  </a:extLst>
                </p14:cNvPr>
                <p14:cNvContentPartPr/>
                <p14:nvPr/>
              </p14:nvContentPartPr>
              <p14:xfrm>
                <a:off x="1944350" y="7176210"/>
                <a:ext cx="70200" cy="338400"/>
              </p14:xfrm>
            </p:contentPart>
          </mc:Choice>
          <mc:Fallback xmlns="">
            <p:pic>
              <p:nvPicPr>
                <p:cNvPr id="529" name="Ink 528">
                  <a:extLst>
                    <a:ext uri="{FF2B5EF4-FFF2-40B4-BE49-F238E27FC236}">
                      <a16:creationId xmlns:a16="http://schemas.microsoft.com/office/drawing/2014/main" id="{9CD9EB83-05AB-CD1A-94D5-A47637472A3C}"/>
                    </a:ext>
                  </a:extLst>
                </p:cNvPr>
                <p:cNvPicPr/>
                <p:nvPr/>
              </p:nvPicPr>
              <p:blipFill>
                <a:blip r:embed="rId679"/>
                <a:stretch>
                  <a:fillRect/>
                </a:stretch>
              </p:blipFill>
              <p:spPr>
                <a:xfrm>
                  <a:off x="1926350" y="7068570"/>
                  <a:ext cx="105840" cy="55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0">
              <p14:nvContentPartPr>
                <p14:cNvPr id="530" name="Ink 529">
                  <a:extLst>
                    <a:ext uri="{FF2B5EF4-FFF2-40B4-BE49-F238E27FC236}">
                      <a16:creationId xmlns:a16="http://schemas.microsoft.com/office/drawing/2014/main" id="{6A08FAA2-187C-34B4-2373-251074CFE8EF}"/>
                    </a:ext>
                  </a:extLst>
                </p14:cNvPr>
                <p14:cNvContentPartPr/>
                <p14:nvPr/>
              </p14:nvContentPartPr>
              <p14:xfrm>
                <a:off x="1958750" y="7257210"/>
                <a:ext cx="24120" cy="255960"/>
              </p14:xfrm>
            </p:contentPart>
          </mc:Choice>
          <mc:Fallback xmlns="">
            <p:pic>
              <p:nvPicPr>
                <p:cNvPr id="530" name="Ink 529">
                  <a:extLst>
                    <a:ext uri="{FF2B5EF4-FFF2-40B4-BE49-F238E27FC236}">
                      <a16:creationId xmlns:a16="http://schemas.microsoft.com/office/drawing/2014/main" id="{6A08FAA2-187C-34B4-2373-251074CFE8EF}"/>
                    </a:ext>
                  </a:extLst>
                </p:cNvPr>
                <p:cNvPicPr/>
                <p:nvPr/>
              </p:nvPicPr>
              <p:blipFill>
                <a:blip r:embed="rId681"/>
                <a:stretch>
                  <a:fillRect/>
                </a:stretch>
              </p:blipFill>
              <p:spPr>
                <a:xfrm>
                  <a:off x="1940750" y="7149210"/>
                  <a:ext cx="59760" cy="47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2">
              <p14:nvContentPartPr>
                <p14:cNvPr id="531" name="Ink 530">
                  <a:extLst>
                    <a:ext uri="{FF2B5EF4-FFF2-40B4-BE49-F238E27FC236}">
                      <a16:creationId xmlns:a16="http://schemas.microsoft.com/office/drawing/2014/main" id="{91800466-8EAA-73AD-52F7-614284683777}"/>
                    </a:ext>
                  </a:extLst>
                </p14:cNvPr>
                <p14:cNvContentPartPr/>
                <p14:nvPr/>
              </p14:nvContentPartPr>
              <p14:xfrm>
                <a:off x="1977470" y="7167930"/>
                <a:ext cx="264600" cy="72360"/>
              </p14:xfrm>
            </p:contentPart>
          </mc:Choice>
          <mc:Fallback xmlns="">
            <p:pic>
              <p:nvPicPr>
                <p:cNvPr id="531" name="Ink 530">
                  <a:extLst>
                    <a:ext uri="{FF2B5EF4-FFF2-40B4-BE49-F238E27FC236}">
                      <a16:creationId xmlns:a16="http://schemas.microsoft.com/office/drawing/2014/main" id="{91800466-8EAA-73AD-52F7-614284683777}"/>
                    </a:ext>
                  </a:extLst>
                </p:cNvPr>
                <p:cNvPicPr/>
                <p:nvPr/>
              </p:nvPicPr>
              <p:blipFill>
                <a:blip r:embed="rId683"/>
                <a:stretch>
                  <a:fillRect/>
                </a:stretch>
              </p:blipFill>
              <p:spPr>
                <a:xfrm>
                  <a:off x="1959470" y="7059930"/>
                  <a:ext cx="300240" cy="28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4">
              <p14:nvContentPartPr>
                <p14:cNvPr id="532" name="Ink 531">
                  <a:extLst>
                    <a:ext uri="{FF2B5EF4-FFF2-40B4-BE49-F238E27FC236}">
                      <a16:creationId xmlns:a16="http://schemas.microsoft.com/office/drawing/2014/main" id="{75C43E72-9176-EF3F-A1AF-06404F5FE51B}"/>
                    </a:ext>
                  </a:extLst>
                </p14:cNvPr>
                <p14:cNvContentPartPr/>
                <p14:nvPr/>
              </p14:nvContentPartPr>
              <p14:xfrm>
                <a:off x="1940030" y="7112130"/>
                <a:ext cx="303840" cy="130680"/>
              </p14:xfrm>
            </p:contentPart>
          </mc:Choice>
          <mc:Fallback xmlns="">
            <p:pic>
              <p:nvPicPr>
                <p:cNvPr id="532" name="Ink 531">
                  <a:extLst>
                    <a:ext uri="{FF2B5EF4-FFF2-40B4-BE49-F238E27FC236}">
                      <a16:creationId xmlns:a16="http://schemas.microsoft.com/office/drawing/2014/main" id="{75C43E72-9176-EF3F-A1AF-06404F5FE51B}"/>
                    </a:ext>
                  </a:extLst>
                </p:cNvPr>
                <p:cNvPicPr/>
                <p:nvPr/>
              </p:nvPicPr>
              <p:blipFill>
                <a:blip r:embed="rId685"/>
                <a:stretch>
                  <a:fillRect/>
                </a:stretch>
              </p:blipFill>
              <p:spPr>
                <a:xfrm>
                  <a:off x="1922390" y="7004130"/>
                  <a:ext cx="339480" cy="34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6">
              <p14:nvContentPartPr>
                <p14:cNvPr id="533" name="Ink 532">
                  <a:extLst>
                    <a:ext uri="{FF2B5EF4-FFF2-40B4-BE49-F238E27FC236}">
                      <a16:creationId xmlns:a16="http://schemas.microsoft.com/office/drawing/2014/main" id="{00B6FDDB-1BD1-97B0-BDDA-203DF0888139}"/>
                    </a:ext>
                  </a:extLst>
                </p14:cNvPr>
                <p14:cNvContentPartPr/>
                <p14:nvPr/>
              </p14:nvContentPartPr>
              <p14:xfrm>
                <a:off x="1981790" y="7156770"/>
                <a:ext cx="242280" cy="113040"/>
              </p14:xfrm>
            </p:contentPart>
          </mc:Choice>
          <mc:Fallback xmlns="">
            <p:pic>
              <p:nvPicPr>
                <p:cNvPr id="533" name="Ink 532">
                  <a:extLst>
                    <a:ext uri="{FF2B5EF4-FFF2-40B4-BE49-F238E27FC236}">
                      <a16:creationId xmlns:a16="http://schemas.microsoft.com/office/drawing/2014/main" id="{00B6FDDB-1BD1-97B0-BDDA-203DF0888139}"/>
                    </a:ext>
                  </a:extLst>
                </p:cNvPr>
                <p:cNvPicPr/>
                <p:nvPr/>
              </p:nvPicPr>
              <p:blipFill>
                <a:blip r:embed="rId687"/>
                <a:stretch>
                  <a:fillRect/>
                </a:stretch>
              </p:blipFill>
              <p:spPr>
                <a:xfrm>
                  <a:off x="1964150" y="7049130"/>
                  <a:ext cx="27792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8">
              <p14:nvContentPartPr>
                <p14:cNvPr id="534" name="Ink 533">
                  <a:extLst>
                    <a:ext uri="{FF2B5EF4-FFF2-40B4-BE49-F238E27FC236}">
                      <a16:creationId xmlns:a16="http://schemas.microsoft.com/office/drawing/2014/main" id="{82DBEE9E-0C37-829E-D44C-937E4BA87C5C}"/>
                    </a:ext>
                  </a:extLst>
                </p14:cNvPr>
                <p14:cNvContentPartPr/>
                <p14:nvPr/>
              </p14:nvContentPartPr>
              <p14:xfrm>
                <a:off x="1969550" y="7212930"/>
                <a:ext cx="233640" cy="30960"/>
              </p14:xfrm>
            </p:contentPart>
          </mc:Choice>
          <mc:Fallback xmlns="">
            <p:pic>
              <p:nvPicPr>
                <p:cNvPr id="534" name="Ink 533">
                  <a:extLst>
                    <a:ext uri="{FF2B5EF4-FFF2-40B4-BE49-F238E27FC236}">
                      <a16:creationId xmlns:a16="http://schemas.microsoft.com/office/drawing/2014/main" id="{82DBEE9E-0C37-829E-D44C-937E4BA87C5C}"/>
                    </a:ext>
                  </a:extLst>
                </p:cNvPr>
                <p:cNvPicPr/>
                <p:nvPr/>
              </p:nvPicPr>
              <p:blipFill>
                <a:blip r:embed="rId689"/>
                <a:stretch>
                  <a:fillRect/>
                </a:stretch>
              </p:blipFill>
              <p:spPr>
                <a:xfrm>
                  <a:off x="1951550" y="7105290"/>
                  <a:ext cx="269280" cy="24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0">
              <p14:nvContentPartPr>
                <p14:cNvPr id="535" name="Ink 534">
                  <a:extLst>
                    <a:ext uri="{FF2B5EF4-FFF2-40B4-BE49-F238E27FC236}">
                      <a16:creationId xmlns:a16="http://schemas.microsoft.com/office/drawing/2014/main" id="{3DFDBD5C-91DA-5106-9F2B-FCAB6D15C3FC}"/>
                    </a:ext>
                  </a:extLst>
                </p14:cNvPr>
                <p14:cNvContentPartPr/>
                <p14:nvPr/>
              </p14:nvContentPartPr>
              <p14:xfrm>
                <a:off x="1956950" y="7224810"/>
                <a:ext cx="189000" cy="42120"/>
              </p14:xfrm>
            </p:contentPart>
          </mc:Choice>
          <mc:Fallback xmlns="">
            <p:pic>
              <p:nvPicPr>
                <p:cNvPr id="535" name="Ink 534">
                  <a:extLst>
                    <a:ext uri="{FF2B5EF4-FFF2-40B4-BE49-F238E27FC236}">
                      <a16:creationId xmlns:a16="http://schemas.microsoft.com/office/drawing/2014/main" id="{3DFDBD5C-91DA-5106-9F2B-FCAB6D15C3FC}"/>
                    </a:ext>
                  </a:extLst>
                </p:cNvPr>
                <p:cNvPicPr/>
                <p:nvPr/>
              </p:nvPicPr>
              <p:blipFill>
                <a:blip r:embed="rId691"/>
                <a:stretch>
                  <a:fillRect/>
                </a:stretch>
              </p:blipFill>
              <p:spPr>
                <a:xfrm>
                  <a:off x="1939310" y="7117170"/>
                  <a:ext cx="22464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2">
              <p14:nvContentPartPr>
                <p14:cNvPr id="536" name="Ink 535">
                  <a:extLst>
                    <a:ext uri="{FF2B5EF4-FFF2-40B4-BE49-F238E27FC236}">
                      <a16:creationId xmlns:a16="http://schemas.microsoft.com/office/drawing/2014/main" id="{E8C04E34-8A33-4F1C-C4E9-987F3A5B3247}"/>
                    </a:ext>
                  </a:extLst>
                </p14:cNvPr>
                <p14:cNvContentPartPr/>
                <p14:nvPr/>
              </p14:nvContentPartPr>
              <p14:xfrm>
                <a:off x="1976030" y="7113210"/>
                <a:ext cx="188640" cy="200520"/>
              </p14:xfrm>
            </p:contentPart>
          </mc:Choice>
          <mc:Fallback xmlns="">
            <p:pic>
              <p:nvPicPr>
                <p:cNvPr id="536" name="Ink 535">
                  <a:extLst>
                    <a:ext uri="{FF2B5EF4-FFF2-40B4-BE49-F238E27FC236}">
                      <a16:creationId xmlns:a16="http://schemas.microsoft.com/office/drawing/2014/main" id="{E8C04E34-8A33-4F1C-C4E9-987F3A5B3247}"/>
                    </a:ext>
                  </a:extLst>
                </p:cNvPr>
                <p:cNvPicPr/>
                <p:nvPr/>
              </p:nvPicPr>
              <p:blipFill>
                <a:blip r:embed="rId693"/>
                <a:stretch>
                  <a:fillRect/>
                </a:stretch>
              </p:blipFill>
              <p:spPr>
                <a:xfrm>
                  <a:off x="1958390" y="7005570"/>
                  <a:ext cx="224280" cy="41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4">
              <p14:nvContentPartPr>
                <p14:cNvPr id="537" name="Ink 536">
                  <a:extLst>
                    <a:ext uri="{FF2B5EF4-FFF2-40B4-BE49-F238E27FC236}">
                      <a16:creationId xmlns:a16="http://schemas.microsoft.com/office/drawing/2014/main" id="{F8FC3646-5362-E255-2076-96BDA365B4D8}"/>
                    </a:ext>
                  </a:extLst>
                </p14:cNvPr>
                <p14:cNvContentPartPr/>
                <p14:nvPr/>
              </p14:nvContentPartPr>
              <p14:xfrm>
                <a:off x="2001230" y="7146330"/>
                <a:ext cx="253080" cy="79200"/>
              </p14:xfrm>
            </p:contentPart>
          </mc:Choice>
          <mc:Fallback xmlns="">
            <p:pic>
              <p:nvPicPr>
                <p:cNvPr id="537" name="Ink 536">
                  <a:extLst>
                    <a:ext uri="{FF2B5EF4-FFF2-40B4-BE49-F238E27FC236}">
                      <a16:creationId xmlns:a16="http://schemas.microsoft.com/office/drawing/2014/main" id="{F8FC3646-5362-E255-2076-96BDA365B4D8}"/>
                    </a:ext>
                  </a:extLst>
                </p:cNvPr>
                <p:cNvPicPr/>
                <p:nvPr/>
              </p:nvPicPr>
              <p:blipFill>
                <a:blip r:embed="rId695"/>
                <a:stretch>
                  <a:fillRect/>
                </a:stretch>
              </p:blipFill>
              <p:spPr>
                <a:xfrm>
                  <a:off x="1983590" y="7038330"/>
                  <a:ext cx="288720" cy="29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6">
              <p14:nvContentPartPr>
                <p14:cNvPr id="538" name="Ink 537">
                  <a:extLst>
                    <a:ext uri="{FF2B5EF4-FFF2-40B4-BE49-F238E27FC236}">
                      <a16:creationId xmlns:a16="http://schemas.microsoft.com/office/drawing/2014/main" id="{F2B6F7D0-8295-27D9-A3D6-507B9D880D9C}"/>
                    </a:ext>
                  </a:extLst>
                </p14:cNvPr>
                <p14:cNvContentPartPr/>
                <p14:nvPr/>
              </p14:nvContentPartPr>
              <p14:xfrm>
                <a:off x="2056310" y="7174410"/>
                <a:ext cx="220680" cy="41760"/>
              </p14:xfrm>
            </p:contentPart>
          </mc:Choice>
          <mc:Fallback xmlns="">
            <p:pic>
              <p:nvPicPr>
                <p:cNvPr id="538" name="Ink 537">
                  <a:extLst>
                    <a:ext uri="{FF2B5EF4-FFF2-40B4-BE49-F238E27FC236}">
                      <a16:creationId xmlns:a16="http://schemas.microsoft.com/office/drawing/2014/main" id="{F2B6F7D0-8295-27D9-A3D6-507B9D880D9C}"/>
                    </a:ext>
                  </a:extLst>
                </p:cNvPr>
                <p:cNvPicPr/>
                <p:nvPr/>
              </p:nvPicPr>
              <p:blipFill>
                <a:blip r:embed="rId697"/>
                <a:stretch>
                  <a:fillRect/>
                </a:stretch>
              </p:blipFill>
              <p:spPr>
                <a:xfrm>
                  <a:off x="2038310" y="7066410"/>
                  <a:ext cx="256320" cy="25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8">
              <p14:nvContentPartPr>
                <p14:cNvPr id="539" name="Ink 538">
                  <a:extLst>
                    <a:ext uri="{FF2B5EF4-FFF2-40B4-BE49-F238E27FC236}">
                      <a16:creationId xmlns:a16="http://schemas.microsoft.com/office/drawing/2014/main" id="{C99A0405-6BBB-E9ED-40A0-FFF3414B8017}"/>
                    </a:ext>
                  </a:extLst>
                </p14:cNvPr>
                <p14:cNvContentPartPr/>
                <p14:nvPr/>
              </p14:nvContentPartPr>
              <p14:xfrm>
                <a:off x="2004470" y="7205010"/>
                <a:ext cx="171000" cy="159840"/>
              </p14:xfrm>
            </p:contentPart>
          </mc:Choice>
          <mc:Fallback xmlns="">
            <p:pic>
              <p:nvPicPr>
                <p:cNvPr id="539" name="Ink 538">
                  <a:extLst>
                    <a:ext uri="{FF2B5EF4-FFF2-40B4-BE49-F238E27FC236}">
                      <a16:creationId xmlns:a16="http://schemas.microsoft.com/office/drawing/2014/main" id="{C99A0405-6BBB-E9ED-40A0-FFF3414B8017}"/>
                    </a:ext>
                  </a:extLst>
                </p:cNvPr>
                <p:cNvPicPr/>
                <p:nvPr/>
              </p:nvPicPr>
              <p:blipFill>
                <a:blip r:embed="rId699"/>
                <a:stretch>
                  <a:fillRect/>
                </a:stretch>
              </p:blipFill>
              <p:spPr>
                <a:xfrm>
                  <a:off x="1986470" y="7097010"/>
                  <a:ext cx="206640" cy="37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0">
              <p14:nvContentPartPr>
                <p14:cNvPr id="540" name="Ink 539">
                  <a:extLst>
                    <a:ext uri="{FF2B5EF4-FFF2-40B4-BE49-F238E27FC236}">
                      <a16:creationId xmlns:a16="http://schemas.microsoft.com/office/drawing/2014/main" id="{CA2F3296-F8CF-EF13-6596-0199BC4D9615}"/>
                    </a:ext>
                  </a:extLst>
                </p14:cNvPr>
                <p14:cNvContentPartPr/>
                <p14:nvPr/>
              </p14:nvContentPartPr>
              <p14:xfrm>
                <a:off x="2042270" y="7249290"/>
                <a:ext cx="102240" cy="275400"/>
              </p14:xfrm>
            </p:contentPart>
          </mc:Choice>
          <mc:Fallback xmlns="">
            <p:pic>
              <p:nvPicPr>
                <p:cNvPr id="540" name="Ink 539">
                  <a:extLst>
                    <a:ext uri="{FF2B5EF4-FFF2-40B4-BE49-F238E27FC236}">
                      <a16:creationId xmlns:a16="http://schemas.microsoft.com/office/drawing/2014/main" id="{CA2F3296-F8CF-EF13-6596-0199BC4D9615}"/>
                    </a:ext>
                  </a:extLst>
                </p:cNvPr>
                <p:cNvPicPr/>
                <p:nvPr/>
              </p:nvPicPr>
              <p:blipFill>
                <a:blip r:embed="rId701"/>
                <a:stretch>
                  <a:fillRect/>
                </a:stretch>
              </p:blipFill>
              <p:spPr>
                <a:xfrm>
                  <a:off x="2024270" y="7141290"/>
                  <a:ext cx="137880" cy="49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2">
              <p14:nvContentPartPr>
                <p14:cNvPr id="541" name="Ink 540">
                  <a:extLst>
                    <a:ext uri="{FF2B5EF4-FFF2-40B4-BE49-F238E27FC236}">
                      <a16:creationId xmlns:a16="http://schemas.microsoft.com/office/drawing/2014/main" id="{88C6CB47-51E1-AE18-FAC3-7F73750897FA}"/>
                    </a:ext>
                  </a:extLst>
                </p14:cNvPr>
                <p14:cNvContentPartPr/>
                <p14:nvPr/>
              </p14:nvContentPartPr>
              <p14:xfrm>
                <a:off x="2029310" y="7277010"/>
                <a:ext cx="154440" cy="213840"/>
              </p14:xfrm>
            </p:contentPart>
          </mc:Choice>
          <mc:Fallback xmlns="">
            <p:pic>
              <p:nvPicPr>
                <p:cNvPr id="541" name="Ink 540">
                  <a:extLst>
                    <a:ext uri="{FF2B5EF4-FFF2-40B4-BE49-F238E27FC236}">
                      <a16:creationId xmlns:a16="http://schemas.microsoft.com/office/drawing/2014/main" id="{88C6CB47-51E1-AE18-FAC3-7F73750897FA}"/>
                    </a:ext>
                  </a:extLst>
                </p:cNvPr>
                <p:cNvPicPr/>
                <p:nvPr/>
              </p:nvPicPr>
              <p:blipFill>
                <a:blip r:embed="rId703"/>
                <a:stretch>
                  <a:fillRect/>
                </a:stretch>
              </p:blipFill>
              <p:spPr>
                <a:xfrm>
                  <a:off x="2011670" y="7169010"/>
                  <a:ext cx="190080" cy="42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4">
              <p14:nvContentPartPr>
                <p14:cNvPr id="542" name="Ink 541">
                  <a:extLst>
                    <a:ext uri="{FF2B5EF4-FFF2-40B4-BE49-F238E27FC236}">
                      <a16:creationId xmlns:a16="http://schemas.microsoft.com/office/drawing/2014/main" id="{5E444EB2-D188-A86F-3C94-EC9BCE02EF93}"/>
                    </a:ext>
                  </a:extLst>
                </p14:cNvPr>
                <p14:cNvContentPartPr/>
                <p14:nvPr/>
              </p14:nvContentPartPr>
              <p14:xfrm>
                <a:off x="2118590" y="7235610"/>
                <a:ext cx="65520" cy="268200"/>
              </p14:xfrm>
            </p:contentPart>
          </mc:Choice>
          <mc:Fallback xmlns="">
            <p:pic>
              <p:nvPicPr>
                <p:cNvPr id="542" name="Ink 541">
                  <a:extLst>
                    <a:ext uri="{FF2B5EF4-FFF2-40B4-BE49-F238E27FC236}">
                      <a16:creationId xmlns:a16="http://schemas.microsoft.com/office/drawing/2014/main" id="{5E444EB2-D188-A86F-3C94-EC9BCE02EF93}"/>
                    </a:ext>
                  </a:extLst>
                </p:cNvPr>
                <p:cNvPicPr/>
                <p:nvPr/>
              </p:nvPicPr>
              <p:blipFill>
                <a:blip r:embed="rId705"/>
                <a:stretch>
                  <a:fillRect/>
                </a:stretch>
              </p:blipFill>
              <p:spPr>
                <a:xfrm>
                  <a:off x="2100590" y="7127610"/>
                  <a:ext cx="101160" cy="48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6">
              <p14:nvContentPartPr>
                <p14:cNvPr id="543" name="Ink 542">
                  <a:extLst>
                    <a:ext uri="{FF2B5EF4-FFF2-40B4-BE49-F238E27FC236}">
                      <a16:creationId xmlns:a16="http://schemas.microsoft.com/office/drawing/2014/main" id="{17E82BE1-79EF-82A5-C903-2998FD3D2FE1}"/>
                    </a:ext>
                  </a:extLst>
                </p14:cNvPr>
                <p14:cNvContentPartPr/>
                <p14:nvPr/>
              </p14:nvContentPartPr>
              <p14:xfrm>
                <a:off x="2155310" y="7271970"/>
                <a:ext cx="91440" cy="145080"/>
              </p14:xfrm>
            </p:contentPart>
          </mc:Choice>
          <mc:Fallback xmlns="">
            <p:pic>
              <p:nvPicPr>
                <p:cNvPr id="543" name="Ink 542">
                  <a:extLst>
                    <a:ext uri="{FF2B5EF4-FFF2-40B4-BE49-F238E27FC236}">
                      <a16:creationId xmlns:a16="http://schemas.microsoft.com/office/drawing/2014/main" id="{17E82BE1-79EF-82A5-C903-2998FD3D2FE1}"/>
                    </a:ext>
                  </a:extLst>
                </p:cNvPr>
                <p:cNvPicPr/>
                <p:nvPr/>
              </p:nvPicPr>
              <p:blipFill>
                <a:blip r:embed="rId707"/>
                <a:stretch>
                  <a:fillRect/>
                </a:stretch>
              </p:blipFill>
              <p:spPr>
                <a:xfrm>
                  <a:off x="2137310" y="7163970"/>
                  <a:ext cx="127080" cy="36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8">
              <p14:nvContentPartPr>
                <p14:cNvPr id="544" name="Ink 543">
                  <a:extLst>
                    <a:ext uri="{FF2B5EF4-FFF2-40B4-BE49-F238E27FC236}">
                      <a16:creationId xmlns:a16="http://schemas.microsoft.com/office/drawing/2014/main" id="{DD7DE45F-EAD1-8DD7-5BF1-2AEC2079DA04}"/>
                    </a:ext>
                  </a:extLst>
                </p14:cNvPr>
                <p14:cNvContentPartPr/>
                <p14:nvPr/>
              </p14:nvContentPartPr>
              <p14:xfrm>
                <a:off x="2302910" y="7408050"/>
                <a:ext cx="253080" cy="343800"/>
              </p14:xfrm>
            </p:contentPart>
          </mc:Choice>
          <mc:Fallback xmlns="">
            <p:pic>
              <p:nvPicPr>
                <p:cNvPr id="544" name="Ink 543">
                  <a:extLst>
                    <a:ext uri="{FF2B5EF4-FFF2-40B4-BE49-F238E27FC236}">
                      <a16:creationId xmlns:a16="http://schemas.microsoft.com/office/drawing/2014/main" id="{DD7DE45F-EAD1-8DD7-5BF1-2AEC2079DA04}"/>
                    </a:ext>
                  </a:extLst>
                </p:cNvPr>
                <p:cNvPicPr/>
                <p:nvPr/>
              </p:nvPicPr>
              <p:blipFill>
                <a:blip r:embed="rId709"/>
                <a:stretch>
                  <a:fillRect/>
                </a:stretch>
              </p:blipFill>
              <p:spPr>
                <a:xfrm>
                  <a:off x="2284910" y="7300050"/>
                  <a:ext cx="288720" cy="55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0">
              <p14:nvContentPartPr>
                <p14:cNvPr id="545" name="Ink 544">
                  <a:extLst>
                    <a:ext uri="{FF2B5EF4-FFF2-40B4-BE49-F238E27FC236}">
                      <a16:creationId xmlns:a16="http://schemas.microsoft.com/office/drawing/2014/main" id="{1FF49123-2A65-BD82-6B63-EBDF13BC4997}"/>
                    </a:ext>
                  </a:extLst>
                </p14:cNvPr>
                <p14:cNvContentPartPr/>
                <p14:nvPr/>
              </p14:nvContentPartPr>
              <p14:xfrm>
                <a:off x="2318750" y="7383570"/>
                <a:ext cx="261720" cy="358200"/>
              </p14:xfrm>
            </p:contentPart>
          </mc:Choice>
          <mc:Fallback xmlns="">
            <p:pic>
              <p:nvPicPr>
                <p:cNvPr id="545" name="Ink 544">
                  <a:extLst>
                    <a:ext uri="{FF2B5EF4-FFF2-40B4-BE49-F238E27FC236}">
                      <a16:creationId xmlns:a16="http://schemas.microsoft.com/office/drawing/2014/main" id="{1FF49123-2A65-BD82-6B63-EBDF13BC4997}"/>
                    </a:ext>
                  </a:extLst>
                </p:cNvPr>
                <p:cNvPicPr/>
                <p:nvPr/>
              </p:nvPicPr>
              <p:blipFill>
                <a:blip r:embed="rId711"/>
                <a:stretch>
                  <a:fillRect/>
                </a:stretch>
              </p:blipFill>
              <p:spPr>
                <a:xfrm>
                  <a:off x="2301110" y="7275930"/>
                  <a:ext cx="297360" cy="573840"/>
                </a:xfrm>
                <a:prstGeom prst="rect">
                  <a:avLst/>
                </a:prstGeom>
              </p:spPr>
            </p:pic>
          </mc:Fallback>
        </mc:AlternateContent>
      </p:grpSp>
      <p:grpSp>
        <p:nvGrpSpPr>
          <p:cNvPr id="550" name="Group 549">
            <a:extLst>
              <a:ext uri="{FF2B5EF4-FFF2-40B4-BE49-F238E27FC236}">
                <a16:creationId xmlns:a16="http://schemas.microsoft.com/office/drawing/2014/main" id="{756A4341-26DB-32B3-76B1-221B95E216D1}"/>
              </a:ext>
            </a:extLst>
          </p:cNvPr>
          <p:cNvGrpSpPr/>
          <p:nvPr/>
        </p:nvGrpSpPr>
        <p:grpSpPr>
          <a:xfrm>
            <a:off x="658430" y="5695170"/>
            <a:ext cx="595800" cy="571680"/>
            <a:chOff x="658430" y="5695170"/>
            <a:chExt cx="595800" cy="571680"/>
          </a:xfrm>
        </p:grpSpPr>
        <mc:AlternateContent xmlns:mc="http://schemas.openxmlformats.org/markup-compatibility/2006" xmlns:p14="http://schemas.microsoft.com/office/powerpoint/2010/main">
          <mc:Choice Requires="p14">
            <p:contentPart p14:bwMode="auto" r:id="rId712">
              <p14:nvContentPartPr>
                <p14:cNvPr id="547" name="Ink 546">
                  <a:extLst>
                    <a:ext uri="{FF2B5EF4-FFF2-40B4-BE49-F238E27FC236}">
                      <a16:creationId xmlns:a16="http://schemas.microsoft.com/office/drawing/2014/main" id="{622217C5-3232-D7D8-3D30-0E9719CCCA49}"/>
                    </a:ext>
                  </a:extLst>
                </p14:cNvPr>
                <p14:cNvContentPartPr/>
                <p14:nvPr/>
              </p14:nvContentPartPr>
              <p14:xfrm>
                <a:off x="658430" y="5695170"/>
                <a:ext cx="493560" cy="395640"/>
              </p14:xfrm>
            </p:contentPart>
          </mc:Choice>
          <mc:Fallback xmlns="">
            <p:pic>
              <p:nvPicPr>
                <p:cNvPr id="547" name="Ink 546">
                  <a:extLst>
                    <a:ext uri="{FF2B5EF4-FFF2-40B4-BE49-F238E27FC236}">
                      <a16:creationId xmlns:a16="http://schemas.microsoft.com/office/drawing/2014/main" id="{622217C5-3232-D7D8-3D30-0E9719CCCA49}"/>
                    </a:ext>
                  </a:extLst>
                </p:cNvPr>
                <p:cNvPicPr/>
                <p:nvPr/>
              </p:nvPicPr>
              <p:blipFill>
                <a:blip r:embed="rId713"/>
                <a:stretch>
                  <a:fillRect/>
                </a:stretch>
              </p:blipFill>
              <p:spPr>
                <a:xfrm>
                  <a:off x="640430" y="5677530"/>
                  <a:ext cx="5292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48" name="Ink 547">
                  <a:extLst>
                    <a:ext uri="{FF2B5EF4-FFF2-40B4-BE49-F238E27FC236}">
                      <a16:creationId xmlns:a16="http://schemas.microsoft.com/office/drawing/2014/main" id="{15481A4E-9DE3-3072-2527-574CE52D5724}"/>
                    </a:ext>
                  </a:extLst>
                </p14:cNvPr>
                <p14:cNvContentPartPr/>
                <p14:nvPr/>
              </p14:nvContentPartPr>
              <p14:xfrm>
                <a:off x="1082510" y="5846370"/>
                <a:ext cx="171720" cy="306000"/>
              </p14:xfrm>
            </p:contentPart>
          </mc:Choice>
          <mc:Fallback xmlns="">
            <p:pic>
              <p:nvPicPr>
                <p:cNvPr id="548" name="Ink 547">
                  <a:extLst>
                    <a:ext uri="{FF2B5EF4-FFF2-40B4-BE49-F238E27FC236}">
                      <a16:creationId xmlns:a16="http://schemas.microsoft.com/office/drawing/2014/main" id="{15481A4E-9DE3-3072-2527-574CE52D5724}"/>
                    </a:ext>
                  </a:extLst>
                </p:cNvPr>
                <p:cNvPicPr/>
                <p:nvPr/>
              </p:nvPicPr>
              <p:blipFill>
                <a:blip r:embed="rId715"/>
                <a:stretch>
                  <a:fillRect/>
                </a:stretch>
              </p:blipFill>
              <p:spPr>
                <a:xfrm>
                  <a:off x="1064510" y="5828730"/>
                  <a:ext cx="207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49" name="Ink 548">
                  <a:extLst>
                    <a:ext uri="{FF2B5EF4-FFF2-40B4-BE49-F238E27FC236}">
                      <a16:creationId xmlns:a16="http://schemas.microsoft.com/office/drawing/2014/main" id="{05786146-A206-FA43-9E97-88759E84478F}"/>
                    </a:ext>
                  </a:extLst>
                </p14:cNvPr>
                <p14:cNvContentPartPr/>
                <p14:nvPr/>
              </p14:nvContentPartPr>
              <p14:xfrm>
                <a:off x="888830" y="6162450"/>
                <a:ext cx="175680" cy="104400"/>
              </p14:xfrm>
            </p:contentPart>
          </mc:Choice>
          <mc:Fallback xmlns="">
            <p:pic>
              <p:nvPicPr>
                <p:cNvPr id="549" name="Ink 548">
                  <a:extLst>
                    <a:ext uri="{FF2B5EF4-FFF2-40B4-BE49-F238E27FC236}">
                      <a16:creationId xmlns:a16="http://schemas.microsoft.com/office/drawing/2014/main" id="{05786146-A206-FA43-9E97-88759E84478F}"/>
                    </a:ext>
                  </a:extLst>
                </p:cNvPr>
                <p:cNvPicPr/>
                <p:nvPr/>
              </p:nvPicPr>
              <p:blipFill>
                <a:blip r:embed="rId717"/>
                <a:stretch>
                  <a:fillRect/>
                </a:stretch>
              </p:blipFill>
              <p:spPr>
                <a:xfrm>
                  <a:off x="871190" y="6144810"/>
                  <a:ext cx="21132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8">
            <p14:nvContentPartPr>
              <p14:cNvPr id="551" name="Ink 550">
                <a:extLst>
                  <a:ext uri="{FF2B5EF4-FFF2-40B4-BE49-F238E27FC236}">
                    <a16:creationId xmlns:a16="http://schemas.microsoft.com/office/drawing/2014/main" id="{DA646566-5655-B212-9352-C51FD78B93FF}"/>
                  </a:ext>
                </a:extLst>
              </p14:cNvPr>
              <p14:cNvContentPartPr/>
              <p14:nvPr/>
            </p14:nvContentPartPr>
            <p14:xfrm>
              <a:off x="1742750" y="5604090"/>
              <a:ext cx="97200" cy="250920"/>
            </p14:xfrm>
          </p:contentPart>
        </mc:Choice>
        <mc:Fallback xmlns="">
          <p:pic>
            <p:nvPicPr>
              <p:cNvPr id="551" name="Ink 550">
                <a:extLst>
                  <a:ext uri="{FF2B5EF4-FFF2-40B4-BE49-F238E27FC236}">
                    <a16:creationId xmlns:a16="http://schemas.microsoft.com/office/drawing/2014/main" id="{DA646566-5655-B212-9352-C51FD78B93FF}"/>
                  </a:ext>
                </a:extLst>
              </p:cNvPr>
              <p:cNvPicPr/>
              <p:nvPr/>
            </p:nvPicPr>
            <p:blipFill>
              <a:blip r:embed="rId719"/>
              <a:stretch>
                <a:fillRect/>
              </a:stretch>
            </p:blipFill>
            <p:spPr>
              <a:xfrm>
                <a:off x="1724750" y="5586450"/>
                <a:ext cx="132840" cy="286560"/>
              </a:xfrm>
              <a:prstGeom prst="rect">
                <a:avLst/>
              </a:prstGeom>
            </p:spPr>
          </p:pic>
        </mc:Fallback>
      </mc:AlternateContent>
      <p:grpSp>
        <p:nvGrpSpPr>
          <p:cNvPr id="554" name="Group 553">
            <a:extLst>
              <a:ext uri="{FF2B5EF4-FFF2-40B4-BE49-F238E27FC236}">
                <a16:creationId xmlns:a16="http://schemas.microsoft.com/office/drawing/2014/main" id="{52C7213C-E396-AFE9-AFDF-D44921DA1B81}"/>
              </a:ext>
            </a:extLst>
          </p:cNvPr>
          <p:cNvGrpSpPr/>
          <p:nvPr/>
        </p:nvGrpSpPr>
        <p:grpSpPr>
          <a:xfrm>
            <a:off x="2328830" y="5917290"/>
            <a:ext cx="552600" cy="426960"/>
            <a:chOff x="2328830" y="5917290"/>
            <a:chExt cx="552600" cy="426960"/>
          </a:xfrm>
        </p:grpSpPr>
        <mc:AlternateContent xmlns:mc="http://schemas.openxmlformats.org/markup-compatibility/2006" xmlns:p14="http://schemas.microsoft.com/office/powerpoint/2010/main">
          <mc:Choice Requires="p14">
            <p:contentPart p14:bwMode="auto" r:id="rId720">
              <p14:nvContentPartPr>
                <p14:cNvPr id="552" name="Ink 551">
                  <a:extLst>
                    <a:ext uri="{FF2B5EF4-FFF2-40B4-BE49-F238E27FC236}">
                      <a16:creationId xmlns:a16="http://schemas.microsoft.com/office/drawing/2014/main" id="{F3585698-5DB3-D464-B05D-842DBEA60DD4}"/>
                    </a:ext>
                  </a:extLst>
                </p14:cNvPr>
                <p14:cNvContentPartPr/>
                <p14:nvPr/>
              </p14:nvContentPartPr>
              <p14:xfrm>
                <a:off x="2328830" y="5917290"/>
                <a:ext cx="552600" cy="315000"/>
              </p14:xfrm>
            </p:contentPart>
          </mc:Choice>
          <mc:Fallback xmlns="">
            <p:pic>
              <p:nvPicPr>
                <p:cNvPr id="552" name="Ink 551">
                  <a:extLst>
                    <a:ext uri="{FF2B5EF4-FFF2-40B4-BE49-F238E27FC236}">
                      <a16:creationId xmlns:a16="http://schemas.microsoft.com/office/drawing/2014/main" id="{F3585698-5DB3-D464-B05D-842DBEA60DD4}"/>
                    </a:ext>
                  </a:extLst>
                </p:cNvPr>
                <p:cNvPicPr/>
                <p:nvPr/>
              </p:nvPicPr>
              <p:blipFill>
                <a:blip r:embed="rId721"/>
                <a:stretch>
                  <a:fillRect/>
                </a:stretch>
              </p:blipFill>
              <p:spPr>
                <a:xfrm>
                  <a:off x="2310830" y="5899650"/>
                  <a:ext cx="5882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3" name="Ink 552">
                  <a:extLst>
                    <a:ext uri="{FF2B5EF4-FFF2-40B4-BE49-F238E27FC236}">
                      <a16:creationId xmlns:a16="http://schemas.microsoft.com/office/drawing/2014/main" id="{0F1696A2-E7D1-EBCA-73FD-A5539238D3D3}"/>
                    </a:ext>
                  </a:extLst>
                </p14:cNvPr>
                <p14:cNvContentPartPr/>
                <p14:nvPr/>
              </p14:nvContentPartPr>
              <p14:xfrm>
                <a:off x="2396150" y="6261810"/>
                <a:ext cx="106920" cy="82440"/>
              </p14:xfrm>
            </p:contentPart>
          </mc:Choice>
          <mc:Fallback xmlns="">
            <p:pic>
              <p:nvPicPr>
                <p:cNvPr id="553" name="Ink 552">
                  <a:extLst>
                    <a:ext uri="{FF2B5EF4-FFF2-40B4-BE49-F238E27FC236}">
                      <a16:creationId xmlns:a16="http://schemas.microsoft.com/office/drawing/2014/main" id="{0F1696A2-E7D1-EBCA-73FD-A5539238D3D3}"/>
                    </a:ext>
                  </a:extLst>
                </p:cNvPr>
                <p:cNvPicPr/>
                <p:nvPr/>
              </p:nvPicPr>
              <p:blipFill>
                <a:blip r:embed="rId723"/>
                <a:stretch>
                  <a:fillRect/>
                </a:stretch>
              </p:blipFill>
              <p:spPr>
                <a:xfrm>
                  <a:off x="2378150" y="6243810"/>
                  <a:ext cx="142560" cy="118080"/>
                </a:xfrm>
                <a:prstGeom prst="rect">
                  <a:avLst/>
                </a:prstGeom>
              </p:spPr>
            </p:pic>
          </mc:Fallback>
        </mc:AlternateContent>
      </p:grpSp>
      <p:grpSp>
        <p:nvGrpSpPr>
          <p:cNvPr id="557" name="Group 556">
            <a:extLst>
              <a:ext uri="{FF2B5EF4-FFF2-40B4-BE49-F238E27FC236}">
                <a16:creationId xmlns:a16="http://schemas.microsoft.com/office/drawing/2014/main" id="{FE5A0618-2AC2-8CB9-AA72-20A11BC8E273}"/>
              </a:ext>
            </a:extLst>
          </p:cNvPr>
          <p:cNvGrpSpPr/>
          <p:nvPr/>
        </p:nvGrpSpPr>
        <p:grpSpPr>
          <a:xfrm>
            <a:off x="2519630" y="6729810"/>
            <a:ext cx="575280" cy="210960"/>
            <a:chOff x="2519630" y="6729810"/>
            <a:chExt cx="575280" cy="210960"/>
          </a:xfrm>
        </p:grpSpPr>
        <mc:AlternateContent xmlns:mc="http://schemas.openxmlformats.org/markup-compatibility/2006" xmlns:p14="http://schemas.microsoft.com/office/powerpoint/2010/main">
          <mc:Choice Requires="p14">
            <p:contentPart p14:bwMode="auto" r:id="rId724">
              <p14:nvContentPartPr>
                <p14:cNvPr id="555" name="Ink 554">
                  <a:extLst>
                    <a:ext uri="{FF2B5EF4-FFF2-40B4-BE49-F238E27FC236}">
                      <a16:creationId xmlns:a16="http://schemas.microsoft.com/office/drawing/2014/main" id="{589216DD-9BB4-A094-0AAA-0B518EE1EA69}"/>
                    </a:ext>
                  </a:extLst>
                </p14:cNvPr>
                <p14:cNvContentPartPr/>
                <p14:nvPr/>
              </p14:nvContentPartPr>
              <p14:xfrm>
                <a:off x="2519630" y="6729810"/>
                <a:ext cx="575280" cy="126720"/>
              </p14:xfrm>
            </p:contentPart>
          </mc:Choice>
          <mc:Fallback xmlns="">
            <p:pic>
              <p:nvPicPr>
                <p:cNvPr id="555" name="Ink 554">
                  <a:extLst>
                    <a:ext uri="{FF2B5EF4-FFF2-40B4-BE49-F238E27FC236}">
                      <a16:creationId xmlns:a16="http://schemas.microsoft.com/office/drawing/2014/main" id="{589216DD-9BB4-A094-0AAA-0B518EE1EA69}"/>
                    </a:ext>
                  </a:extLst>
                </p:cNvPr>
                <p:cNvPicPr/>
                <p:nvPr/>
              </p:nvPicPr>
              <p:blipFill>
                <a:blip r:embed="rId725"/>
                <a:stretch>
                  <a:fillRect/>
                </a:stretch>
              </p:blipFill>
              <p:spPr>
                <a:xfrm>
                  <a:off x="2501990" y="6711810"/>
                  <a:ext cx="610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6" name="Ink 555">
                  <a:extLst>
                    <a:ext uri="{FF2B5EF4-FFF2-40B4-BE49-F238E27FC236}">
                      <a16:creationId xmlns:a16="http://schemas.microsoft.com/office/drawing/2014/main" id="{E5963ADE-A6FB-B375-70F1-AC9E280A7DF7}"/>
                    </a:ext>
                  </a:extLst>
                </p14:cNvPr>
                <p14:cNvContentPartPr/>
                <p14:nvPr/>
              </p14:nvContentPartPr>
              <p14:xfrm>
                <a:off x="2676590" y="6906210"/>
                <a:ext cx="219960" cy="34560"/>
              </p14:xfrm>
            </p:contentPart>
          </mc:Choice>
          <mc:Fallback xmlns="">
            <p:pic>
              <p:nvPicPr>
                <p:cNvPr id="556" name="Ink 555">
                  <a:extLst>
                    <a:ext uri="{FF2B5EF4-FFF2-40B4-BE49-F238E27FC236}">
                      <a16:creationId xmlns:a16="http://schemas.microsoft.com/office/drawing/2014/main" id="{E5963ADE-A6FB-B375-70F1-AC9E280A7DF7}"/>
                    </a:ext>
                  </a:extLst>
                </p:cNvPr>
                <p:cNvPicPr/>
                <p:nvPr/>
              </p:nvPicPr>
              <p:blipFill>
                <a:blip r:embed="rId727"/>
                <a:stretch>
                  <a:fillRect/>
                </a:stretch>
              </p:blipFill>
              <p:spPr>
                <a:xfrm>
                  <a:off x="2658590" y="6888210"/>
                  <a:ext cx="255600" cy="70200"/>
                </a:xfrm>
                <a:prstGeom prst="rect">
                  <a:avLst/>
                </a:prstGeom>
              </p:spPr>
            </p:pic>
          </mc:Fallback>
        </mc:AlternateContent>
      </p:grpSp>
      <p:grpSp>
        <p:nvGrpSpPr>
          <p:cNvPr id="564" name="Group 563">
            <a:extLst>
              <a:ext uri="{FF2B5EF4-FFF2-40B4-BE49-F238E27FC236}">
                <a16:creationId xmlns:a16="http://schemas.microsoft.com/office/drawing/2014/main" id="{EC79AD13-21BE-15E2-3E4F-DEBD1B2E6947}"/>
              </a:ext>
            </a:extLst>
          </p:cNvPr>
          <p:cNvGrpSpPr/>
          <p:nvPr/>
        </p:nvGrpSpPr>
        <p:grpSpPr>
          <a:xfrm>
            <a:off x="520550" y="6745650"/>
            <a:ext cx="371880" cy="236520"/>
            <a:chOff x="520550" y="6745650"/>
            <a:chExt cx="371880" cy="236520"/>
          </a:xfrm>
        </p:grpSpPr>
        <mc:AlternateContent xmlns:mc="http://schemas.openxmlformats.org/markup-compatibility/2006" xmlns:p14="http://schemas.microsoft.com/office/powerpoint/2010/main">
          <mc:Choice Requires="p14">
            <p:contentPart p14:bwMode="auto" r:id="rId728">
              <p14:nvContentPartPr>
                <p14:cNvPr id="562" name="Ink 561">
                  <a:extLst>
                    <a:ext uri="{FF2B5EF4-FFF2-40B4-BE49-F238E27FC236}">
                      <a16:creationId xmlns:a16="http://schemas.microsoft.com/office/drawing/2014/main" id="{D22F00AC-7098-5536-BDC0-B7DE89BBFE68}"/>
                    </a:ext>
                  </a:extLst>
                </p14:cNvPr>
                <p14:cNvContentPartPr/>
                <p14:nvPr/>
              </p14:nvContentPartPr>
              <p14:xfrm>
                <a:off x="663110" y="6896490"/>
                <a:ext cx="145440" cy="85680"/>
              </p14:xfrm>
            </p:contentPart>
          </mc:Choice>
          <mc:Fallback xmlns="">
            <p:pic>
              <p:nvPicPr>
                <p:cNvPr id="562" name="Ink 561">
                  <a:extLst>
                    <a:ext uri="{FF2B5EF4-FFF2-40B4-BE49-F238E27FC236}">
                      <a16:creationId xmlns:a16="http://schemas.microsoft.com/office/drawing/2014/main" id="{D22F00AC-7098-5536-BDC0-B7DE89BBFE68}"/>
                    </a:ext>
                  </a:extLst>
                </p:cNvPr>
                <p:cNvPicPr/>
                <p:nvPr/>
              </p:nvPicPr>
              <p:blipFill>
                <a:blip r:embed="rId729"/>
                <a:stretch>
                  <a:fillRect/>
                </a:stretch>
              </p:blipFill>
              <p:spPr>
                <a:xfrm>
                  <a:off x="645110" y="6878490"/>
                  <a:ext cx="18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63" name="Ink 562">
                  <a:extLst>
                    <a:ext uri="{FF2B5EF4-FFF2-40B4-BE49-F238E27FC236}">
                      <a16:creationId xmlns:a16="http://schemas.microsoft.com/office/drawing/2014/main" id="{865161DE-3D28-22C1-9CAA-F8B57001A593}"/>
                    </a:ext>
                  </a:extLst>
                </p14:cNvPr>
                <p14:cNvContentPartPr/>
                <p14:nvPr/>
              </p14:nvContentPartPr>
              <p14:xfrm>
                <a:off x="520550" y="6745650"/>
                <a:ext cx="371880" cy="86760"/>
              </p14:xfrm>
            </p:contentPart>
          </mc:Choice>
          <mc:Fallback xmlns="">
            <p:pic>
              <p:nvPicPr>
                <p:cNvPr id="563" name="Ink 562">
                  <a:extLst>
                    <a:ext uri="{FF2B5EF4-FFF2-40B4-BE49-F238E27FC236}">
                      <a16:creationId xmlns:a16="http://schemas.microsoft.com/office/drawing/2014/main" id="{865161DE-3D28-22C1-9CAA-F8B57001A593}"/>
                    </a:ext>
                  </a:extLst>
                </p:cNvPr>
                <p:cNvPicPr/>
                <p:nvPr/>
              </p:nvPicPr>
              <p:blipFill>
                <a:blip r:embed="rId731"/>
                <a:stretch>
                  <a:fillRect/>
                </a:stretch>
              </p:blipFill>
              <p:spPr>
                <a:xfrm>
                  <a:off x="502910" y="6727650"/>
                  <a:ext cx="407520" cy="122400"/>
                </a:xfrm>
                <a:prstGeom prst="rect">
                  <a:avLst/>
                </a:prstGeom>
              </p:spPr>
            </p:pic>
          </mc:Fallback>
        </mc:AlternateContent>
      </p:grpSp>
      <p:grpSp>
        <p:nvGrpSpPr>
          <p:cNvPr id="567" name="Group 566">
            <a:extLst>
              <a:ext uri="{FF2B5EF4-FFF2-40B4-BE49-F238E27FC236}">
                <a16:creationId xmlns:a16="http://schemas.microsoft.com/office/drawing/2014/main" id="{9547638A-1F80-15F0-B7D5-A429B03F83D6}"/>
              </a:ext>
            </a:extLst>
          </p:cNvPr>
          <p:cNvGrpSpPr/>
          <p:nvPr/>
        </p:nvGrpSpPr>
        <p:grpSpPr>
          <a:xfrm>
            <a:off x="651590" y="7356930"/>
            <a:ext cx="817200" cy="461880"/>
            <a:chOff x="651590" y="7356930"/>
            <a:chExt cx="817200" cy="461880"/>
          </a:xfrm>
        </p:grpSpPr>
        <mc:AlternateContent xmlns:mc="http://schemas.openxmlformats.org/markup-compatibility/2006" xmlns:p14="http://schemas.microsoft.com/office/powerpoint/2010/main">
          <mc:Choice Requires="p14">
            <p:contentPart p14:bwMode="auto" r:id="rId732">
              <p14:nvContentPartPr>
                <p14:cNvPr id="558" name="Ink 557">
                  <a:extLst>
                    <a:ext uri="{FF2B5EF4-FFF2-40B4-BE49-F238E27FC236}">
                      <a16:creationId xmlns:a16="http://schemas.microsoft.com/office/drawing/2014/main" id="{79F14521-A537-526C-B5C9-B6579DA6C6A9}"/>
                    </a:ext>
                  </a:extLst>
                </p14:cNvPr>
                <p14:cNvContentPartPr/>
                <p14:nvPr/>
              </p14:nvContentPartPr>
              <p14:xfrm>
                <a:off x="651590" y="7445490"/>
                <a:ext cx="500760" cy="327600"/>
              </p14:xfrm>
            </p:contentPart>
          </mc:Choice>
          <mc:Fallback xmlns="">
            <p:pic>
              <p:nvPicPr>
                <p:cNvPr id="558" name="Ink 557">
                  <a:extLst>
                    <a:ext uri="{FF2B5EF4-FFF2-40B4-BE49-F238E27FC236}">
                      <a16:creationId xmlns:a16="http://schemas.microsoft.com/office/drawing/2014/main" id="{79F14521-A537-526C-B5C9-B6579DA6C6A9}"/>
                    </a:ext>
                  </a:extLst>
                </p:cNvPr>
                <p:cNvPicPr/>
                <p:nvPr/>
              </p:nvPicPr>
              <p:blipFill>
                <a:blip r:embed="rId733"/>
                <a:stretch>
                  <a:fillRect/>
                </a:stretch>
              </p:blipFill>
              <p:spPr>
                <a:xfrm>
                  <a:off x="633590" y="7427490"/>
                  <a:ext cx="536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59" name="Ink 558">
                  <a:extLst>
                    <a:ext uri="{FF2B5EF4-FFF2-40B4-BE49-F238E27FC236}">
                      <a16:creationId xmlns:a16="http://schemas.microsoft.com/office/drawing/2014/main" id="{70E5D6D3-4B03-F316-8175-5108E95A8BE7}"/>
                    </a:ext>
                  </a:extLst>
                </p14:cNvPr>
                <p14:cNvContentPartPr/>
                <p14:nvPr/>
              </p14:nvContentPartPr>
              <p14:xfrm>
                <a:off x="964790" y="7537650"/>
                <a:ext cx="241920" cy="281160"/>
              </p14:xfrm>
            </p:contentPart>
          </mc:Choice>
          <mc:Fallback xmlns="">
            <p:pic>
              <p:nvPicPr>
                <p:cNvPr id="559" name="Ink 558">
                  <a:extLst>
                    <a:ext uri="{FF2B5EF4-FFF2-40B4-BE49-F238E27FC236}">
                      <a16:creationId xmlns:a16="http://schemas.microsoft.com/office/drawing/2014/main" id="{70E5D6D3-4B03-F316-8175-5108E95A8BE7}"/>
                    </a:ext>
                  </a:extLst>
                </p:cNvPr>
                <p:cNvPicPr/>
                <p:nvPr/>
              </p:nvPicPr>
              <p:blipFill>
                <a:blip r:embed="rId735"/>
                <a:stretch>
                  <a:fillRect/>
                </a:stretch>
              </p:blipFill>
              <p:spPr>
                <a:xfrm>
                  <a:off x="946790" y="7520010"/>
                  <a:ext cx="277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0" name="Ink 559">
                  <a:extLst>
                    <a:ext uri="{FF2B5EF4-FFF2-40B4-BE49-F238E27FC236}">
                      <a16:creationId xmlns:a16="http://schemas.microsoft.com/office/drawing/2014/main" id="{7909E143-0DBB-A4FA-22EA-D7ABC5C45A1E}"/>
                    </a:ext>
                  </a:extLst>
                </p14:cNvPr>
                <p14:cNvContentPartPr/>
                <p14:nvPr/>
              </p14:nvContentPartPr>
              <p14:xfrm>
                <a:off x="1382030" y="7508850"/>
                <a:ext cx="86760" cy="258480"/>
              </p14:xfrm>
            </p:contentPart>
          </mc:Choice>
          <mc:Fallback xmlns="">
            <p:pic>
              <p:nvPicPr>
                <p:cNvPr id="560" name="Ink 559">
                  <a:extLst>
                    <a:ext uri="{FF2B5EF4-FFF2-40B4-BE49-F238E27FC236}">
                      <a16:creationId xmlns:a16="http://schemas.microsoft.com/office/drawing/2014/main" id="{7909E143-0DBB-A4FA-22EA-D7ABC5C45A1E}"/>
                    </a:ext>
                  </a:extLst>
                </p:cNvPr>
                <p:cNvPicPr/>
                <p:nvPr/>
              </p:nvPicPr>
              <p:blipFill>
                <a:blip r:embed="rId737"/>
                <a:stretch>
                  <a:fillRect/>
                </a:stretch>
              </p:blipFill>
              <p:spPr>
                <a:xfrm>
                  <a:off x="1364390" y="7490850"/>
                  <a:ext cx="122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6" name="Ink 565">
                  <a:extLst>
                    <a:ext uri="{FF2B5EF4-FFF2-40B4-BE49-F238E27FC236}">
                      <a16:creationId xmlns:a16="http://schemas.microsoft.com/office/drawing/2014/main" id="{C7A971FC-F823-4E3A-59EF-978EB7DC3E6B}"/>
                    </a:ext>
                  </a:extLst>
                </p14:cNvPr>
                <p14:cNvContentPartPr/>
                <p14:nvPr/>
              </p14:nvContentPartPr>
              <p14:xfrm>
                <a:off x="1221110" y="7356930"/>
                <a:ext cx="207360" cy="432720"/>
              </p14:xfrm>
            </p:contentPart>
          </mc:Choice>
          <mc:Fallback xmlns="">
            <p:pic>
              <p:nvPicPr>
                <p:cNvPr id="566" name="Ink 565">
                  <a:extLst>
                    <a:ext uri="{FF2B5EF4-FFF2-40B4-BE49-F238E27FC236}">
                      <a16:creationId xmlns:a16="http://schemas.microsoft.com/office/drawing/2014/main" id="{C7A971FC-F823-4E3A-59EF-978EB7DC3E6B}"/>
                    </a:ext>
                  </a:extLst>
                </p:cNvPr>
                <p:cNvPicPr/>
                <p:nvPr/>
              </p:nvPicPr>
              <p:blipFill>
                <a:blip r:embed="rId739"/>
                <a:stretch>
                  <a:fillRect/>
                </a:stretch>
              </p:blipFill>
              <p:spPr>
                <a:xfrm>
                  <a:off x="1203110" y="7339290"/>
                  <a:ext cx="243000" cy="46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0">
            <p14:nvContentPartPr>
              <p14:cNvPr id="568" name="Ink 567">
                <a:extLst>
                  <a:ext uri="{FF2B5EF4-FFF2-40B4-BE49-F238E27FC236}">
                    <a16:creationId xmlns:a16="http://schemas.microsoft.com/office/drawing/2014/main" id="{12538A71-D727-11B9-C72B-8B4D8F2635F2}"/>
                  </a:ext>
                </a:extLst>
              </p14:cNvPr>
              <p14:cNvContentPartPr/>
              <p14:nvPr/>
            </p14:nvContentPartPr>
            <p14:xfrm>
              <a:off x="2798630" y="7414170"/>
              <a:ext cx="83880" cy="143640"/>
            </p14:xfrm>
          </p:contentPart>
        </mc:Choice>
        <mc:Fallback xmlns="">
          <p:pic>
            <p:nvPicPr>
              <p:cNvPr id="568" name="Ink 567">
                <a:extLst>
                  <a:ext uri="{FF2B5EF4-FFF2-40B4-BE49-F238E27FC236}">
                    <a16:creationId xmlns:a16="http://schemas.microsoft.com/office/drawing/2014/main" id="{12538A71-D727-11B9-C72B-8B4D8F2635F2}"/>
                  </a:ext>
                </a:extLst>
              </p:cNvPr>
              <p:cNvPicPr/>
              <p:nvPr/>
            </p:nvPicPr>
            <p:blipFill>
              <a:blip r:embed="rId741"/>
              <a:stretch>
                <a:fillRect/>
              </a:stretch>
            </p:blipFill>
            <p:spPr>
              <a:xfrm>
                <a:off x="2780990" y="7396170"/>
                <a:ext cx="119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9" name="Ink 568">
                <a:extLst>
                  <a:ext uri="{FF2B5EF4-FFF2-40B4-BE49-F238E27FC236}">
                    <a16:creationId xmlns:a16="http://schemas.microsoft.com/office/drawing/2014/main" id="{876825B3-376D-4F89-1EF7-3EED9FE0740A}"/>
                  </a:ext>
                </a:extLst>
              </p14:cNvPr>
              <p14:cNvContentPartPr/>
              <p14:nvPr/>
            </p14:nvContentPartPr>
            <p14:xfrm>
              <a:off x="2447630" y="7892250"/>
              <a:ext cx="116640" cy="159480"/>
            </p14:xfrm>
          </p:contentPart>
        </mc:Choice>
        <mc:Fallback xmlns="">
          <p:pic>
            <p:nvPicPr>
              <p:cNvPr id="569" name="Ink 568">
                <a:extLst>
                  <a:ext uri="{FF2B5EF4-FFF2-40B4-BE49-F238E27FC236}">
                    <a16:creationId xmlns:a16="http://schemas.microsoft.com/office/drawing/2014/main" id="{876825B3-376D-4F89-1EF7-3EED9FE0740A}"/>
                  </a:ext>
                </a:extLst>
              </p:cNvPr>
              <p:cNvPicPr/>
              <p:nvPr/>
            </p:nvPicPr>
            <p:blipFill>
              <a:blip r:embed="rId743"/>
              <a:stretch>
                <a:fillRect/>
              </a:stretch>
            </p:blipFill>
            <p:spPr>
              <a:xfrm>
                <a:off x="2429630" y="7874610"/>
                <a:ext cx="152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70" name="Ink 569">
                <a:extLst>
                  <a:ext uri="{FF2B5EF4-FFF2-40B4-BE49-F238E27FC236}">
                    <a16:creationId xmlns:a16="http://schemas.microsoft.com/office/drawing/2014/main" id="{B0ABAD40-8B9F-F50C-A0A6-73F81510E86B}"/>
                  </a:ext>
                </a:extLst>
              </p14:cNvPr>
              <p14:cNvContentPartPr/>
              <p14:nvPr/>
            </p14:nvContentPartPr>
            <p14:xfrm>
              <a:off x="1546910" y="7746450"/>
              <a:ext cx="97200" cy="145440"/>
            </p14:xfrm>
          </p:contentPart>
        </mc:Choice>
        <mc:Fallback xmlns="">
          <p:pic>
            <p:nvPicPr>
              <p:cNvPr id="570" name="Ink 569">
                <a:extLst>
                  <a:ext uri="{FF2B5EF4-FFF2-40B4-BE49-F238E27FC236}">
                    <a16:creationId xmlns:a16="http://schemas.microsoft.com/office/drawing/2014/main" id="{B0ABAD40-8B9F-F50C-A0A6-73F81510E86B}"/>
                  </a:ext>
                </a:extLst>
              </p:cNvPr>
              <p:cNvPicPr/>
              <p:nvPr/>
            </p:nvPicPr>
            <p:blipFill>
              <a:blip r:embed="rId745"/>
              <a:stretch>
                <a:fillRect/>
              </a:stretch>
            </p:blipFill>
            <p:spPr>
              <a:xfrm>
                <a:off x="1528910" y="7728450"/>
                <a:ext cx="132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71" name="Ink 570">
                <a:extLst>
                  <a:ext uri="{FF2B5EF4-FFF2-40B4-BE49-F238E27FC236}">
                    <a16:creationId xmlns:a16="http://schemas.microsoft.com/office/drawing/2014/main" id="{B94A1CA4-7B05-6104-7FD1-486304E8499A}"/>
                  </a:ext>
                </a:extLst>
              </p14:cNvPr>
              <p14:cNvContentPartPr/>
              <p14:nvPr/>
            </p14:nvContentPartPr>
            <p14:xfrm>
              <a:off x="2201390" y="8397330"/>
              <a:ext cx="91440" cy="122040"/>
            </p14:xfrm>
          </p:contentPart>
        </mc:Choice>
        <mc:Fallback xmlns="">
          <p:pic>
            <p:nvPicPr>
              <p:cNvPr id="571" name="Ink 570">
                <a:extLst>
                  <a:ext uri="{FF2B5EF4-FFF2-40B4-BE49-F238E27FC236}">
                    <a16:creationId xmlns:a16="http://schemas.microsoft.com/office/drawing/2014/main" id="{B94A1CA4-7B05-6104-7FD1-486304E8499A}"/>
                  </a:ext>
                </a:extLst>
              </p:cNvPr>
              <p:cNvPicPr/>
              <p:nvPr/>
            </p:nvPicPr>
            <p:blipFill>
              <a:blip r:embed="rId747"/>
              <a:stretch>
                <a:fillRect/>
              </a:stretch>
            </p:blipFill>
            <p:spPr>
              <a:xfrm>
                <a:off x="2183750" y="8379690"/>
                <a:ext cx="127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2" name="Ink 571">
                <a:extLst>
                  <a:ext uri="{FF2B5EF4-FFF2-40B4-BE49-F238E27FC236}">
                    <a16:creationId xmlns:a16="http://schemas.microsoft.com/office/drawing/2014/main" id="{D4BF70A5-52F2-E49C-7B49-67899106A451}"/>
                  </a:ext>
                </a:extLst>
              </p14:cNvPr>
              <p14:cNvContentPartPr/>
              <p14:nvPr/>
            </p14:nvContentPartPr>
            <p14:xfrm>
              <a:off x="3138470" y="7208970"/>
              <a:ext cx="95040" cy="173160"/>
            </p14:xfrm>
          </p:contentPart>
        </mc:Choice>
        <mc:Fallback xmlns="">
          <p:pic>
            <p:nvPicPr>
              <p:cNvPr id="572" name="Ink 571">
                <a:extLst>
                  <a:ext uri="{FF2B5EF4-FFF2-40B4-BE49-F238E27FC236}">
                    <a16:creationId xmlns:a16="http://schemas.microsoft.com/office/drawing/2014/main" id="{D4BF70A5-52F2-E49C-7B49-67899106A451}"/>
                  </a:ext>
                </a:extLst>
              </p:cNvPr>
              <p:cNvPicPr/>
              <p:nvPr/>
            </p:nvPicPr>
            <p:blipFill>
              <a:blip r:embed="rId749"/>
              <a:stretch>
                <a:fillRect/>
              </a:stretch>
            </p:blipFill>
            <p:spPr>
              <a:xfrm>
                <a:off x="3120830" y="7190970"/>
                <a:ext cx="130680" cy="208800"/>
              </a:xfrm>
              <a:prstGeom prst="rect">
                <a:avLst/>
              </a:prstGeom>
            </p:spPr>
          </p:pic>
        </mc:Fallback>
      </mc:AlternateContent>
      <p:grpSp>
        <p:nvGrpSpPr>
          <p:cNvPr id="577" name="Group 576">
            <a:extLst>
              <a:ext uri="{FF2B5EF4-FFF2-40B4-BE49-F238E27FC236}">
                <a16:creationId xmlns:a16="http://schemas.microsoft.com/office/drawing/2014/main" id="{5E5DED33-D9E5-80D5-7403-E7E7C9735C6D}"/>
              </a:ext>
            </a:extLst>
          </p:cNvPr>
          <p:cNvGrpSpPr/>
          <p:nvPr/>
        </p:nvGrpSpPr>
        <p:grpSpPr>
          <a:xfrm>
            <a:off x="2974310" y="7613610"/>
            <a:ext cx="196560" cy="152640"/>
            <a:chOff x="2974310" y="7613610"/>
            <a:chExt cx="196560" cy="152640"/>
          </a:xfrm>
        </p:grpSpPr>
        <mc:AlternateContent xmlns:mc="http://schemas.openxmlformats.org/markup-compatibility/2006" xmlns:p14="http://schemas.microsoft.com/office/powerpoint/2010/main">
          <mc:Choice Requires="p14">
            <p:contentPart p14:bwMode="auto" r:id="rId750">
              <p14:nvContentPartPr>
                <p14:cNvPr id="573" name="Ink 572">
                  <a:extLst>
                    <a:ext uri="{FF2B5EF4-FFF2-40B4-BE49-F238E27FC236}">
                      <a16:creationId xmlns:a16="http://schemas.microsoft.com/office/drawing/2014/main" id="{CF2184D2-A8BE-B4C7-84EF-A20F96DC9FB5}"/>
                    </a:ext>
                  </a:extLst>
                </p14:cNvPr>
                <p14:cNvContentPartPr/>
                <p14:nvPr/>
              </p14:nvContentPartPr>
              <p14:xfrm>
                <a:off x="2979350" y="7622610"/>
                <a:ext cx="10440" cy="118080"/>
              </p14:xfrm>
            </p:contentPart>
          </mc:Choice>
          <mc:Fallback xmlns="">
            <p:pic>
              <p:nvPicPr>
                <p:cNvPr id="573" name="Ink 572">
                  <a:extLst>
                    <a:ext uri="{FF2B5EF4-FFF2-40B4-BE49-F238E27FC236}">
                      <a16:creationId xmlns:a16="http://schemas.microsoft.com/office/drawing/2014/main" id="{CF2184D2-A8BE-B4C7-84EF-A20F96DC9FB5}"/>
                    </a:ext>
                  </a:extLst>
                </p:cNvPr>
                <p:cNvPicPr/>
                <p:nvPr/>
              </p:nvPicPr>
              <p:blipFill>
                <a:blip r:embed="rId751"/>
                <a:stretch>
                  <a:fillRect/>
                </a:stretch>
              </p:blipFill>
              <p:spPr>
                <a:xfrm>
                  <a:off x="2961710" y="7604970"/>
                  <a:ext cx="46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4" name="Ink 573">
                  <a:extLst>
                    <a:ext uri="{FF2B5EF4-FFF2-40B4-BE49-F238E27FC236}">
                      <a16:creationId xmlns:a16="http://schemas.microsoft.com/office/drawing/2014/main" id="{86DA9785-2F04-DE14-8513-1F8764629DF7}"/>
                    </a:ext>
                  </a:extLst>
                </p14:cNvPr>
                <p14:cNvContentPartPr/>
                <p14:nvPr/>
              </p14:nvContentPartPr>
              <p14:xfrm>
                <a:off x="2974310" y="7690650"/>
                <a:ext cx="72720" cy="13680"/>
              </p14:xfrm>
            </p:contentPart>
          </mc:Choice>
          <mc:Fallback xmlns="">
            <p:pic>
              <p:nvPicPr>
                <p:cNvPr id="574" name="Ink 573">
                  <a:extLst>
                    <a:ext uri="{FF2B5EF4-FFF2-40B4-BE49-F238E27FC236}">
                      <a16:creationId xmlns:a16="http://schemas.microsoft.com/office/drawing/2014/main" id="{86DA9785-2F04-DE14-8513-1F8764629DF7}"/>
                    </a:ext>
                  </a:extLst>
                </p:cNvPr>
                <p:cNvPicPr/>
                <p:nvPr/>
              </p:nvPicPr>
              <p:blipFill>
                <a:blip r:embed="rId753"/>
                <a:stretch>
                  <a:fillRect/>
                </a:stretch>
              </p:blipFill>
              <p:spPr>
                <a:xfrm>
                  <a:off x="2956670" y="7673010"/>
                  <a:ext cx="108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Ink 574">
                  <a:extLst>
                    <a:ext uri="{FF2B5EF4-FFF2-40B4-BE49-F238E27FC236}">
                      <a16:creationId xmlns:a16="http://schemas.microsoft.com/office/drawing/2014/main" id="{BC656FFB-0500-7AEE-2211-79B75412D5BA}"/>
                    </a:ext>
                  </a:extLst>
                </p14:cNvPr>
                <p14:cNvContentPartPr/>
                <p14:nvPr/>
              </p14:nvContentPartPr>
              <p14:xfrm>
                <a:off x="3063590" y="7613610"/>
                <a:ext cx="19080" cy="127440"/>
              </p14:xfrm>
            </p:contentPart>
          </mc:Choice>
          <mc:Fallback xmlns="">
            <p:pic>
              <p:nvPicPr>
                <p:cNvPr id="575" name="Ink 574">
                  <a:extLst>
                    <a:ext uri="{FF2B5EF4-FFF2-40B4-BE49-F238E27FC236}">
                      <a16:creationId xmlns:a16="http://schemas.microsoft.com/office/drawing/2014/main" id="{BC656FFB-0500-7AEE-2211-79B75412D5BA}"/>
                    </a:ext>
                  </a:extLst>
                </p:cNvPr>
                <p:cNvPicPr/>
                <p:nvPr/>
              </p:nvPicPr>
              <p:blipFill>
                <a:blip r:embed="rId755"/>
                <a:stretch>
                  <a:fillRect/>
                </a:stretch>
              </p:blipFill>
              <p:spPr>
                <a:xfrm>
                  <a:off x="3045590" y="7595970"/>
                  <a:ext cx="54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Ink 575">
                  <a:extLst>
                    <a:ext uri="{FF2B5EF4-FFF2-40B4-BE49-F238E27FC236}">
                      <a16:creationId xmlns:a16="http://schemas.microsoft.com/office/drawing/2014/main" id="{F11752CE-E294-3078-6647-EB59B2FFA931}"/>
                    </a:ext>
                  </a:extLst>
                </p14:cNvPr>
                <p14:cNvContentPartPr/>
                <p14:nvPr/>
              </p14:nvContentPartPr>
              <p14:xfrm>
                <a:off x="3108230" y="7702890"/>
                <a:ext cx="62640" cy="63360"/>
              </p14:xfrm>
            </p:contentPart>
          </mc:Choice>
          <mc:Fallback xmlns="">
            <p:pic>
              <p:nvPicPr>
                <p:cNvPr id="576" name="Ink 575">
                  <a:extLst>
                    <a:ext uri="{FF2B5EF4-FFF2-40B4-BE49-F238E27FC236}">
                      <a16:creationId xmlns:a16="http://schemas.microsoft.com/office/drawing/2014/main" id="{F11752CE-E294-3078-6647-EB59B2FFA931}"/>
                    </a:ext>
                  </a:extLst>
                </p:cNvPr>
                <p:cNvPicPr/>
                <p:nvPr/>
              </p:nvPicPr>
              <p:blipFill>
                <a:blip r:embed="rId757"/>
                <a:stretch>
                  <a:fillRect/>
                </a:stretch>
              </p:blipFill>
              <p:spPr>
                <a:xfrm>
                  <a:off x="3090590" y="7685250"/>
                  <a:ext cx="98280" cy="99000"/>
                </a:xfrm>
                <a:prstGeom prst="rect">
                  <a:avLst/>
                </a:prstGeom>
              </p:spPr>
            </p:pic>
          </mc:Fallback>
        </mc:AlternateContent>
      </p:grpSp>
      <p:grpSp>
        <p:nvGrpSpPr>
          <p:cNvPr id="588" name="Group 587">
            <a:extLst>
              <a:ext uri="{FF2B5EF4-FFF2-40B4-BE49-F238E27FC236}">
                <a16:creationId xmlns:a16="http://schemas.microsoft.com/office/drawing/2014/main" id="{8FC82758-ED7B-1051-7184-1329C43EE0B5}"/>
              </a:ext>
            </a:extLst>
          </p:cNvPr>
          <p:cNvGrpSpPr/>
          <p:nvPr/>
        </p:nvGrpSpPr>
        <p:grpSpPr>
          <a:xfrm>
            <a:off x="2667590" y="7896930"/>
            <a:ext cx="502200" cy="231120"/>
            <a:chOff x="2667590" y="7896930"/>
            <a:chExt cx="502200" cy="231120"/>
          </a:xfrm>
        </p:grpSpPr>
        <mc:AlternateContent xmlns:mc="http://schemas.openxmlformats.org/markup-compatibility/2006" xmlns:p14="http://schemas.microsoft.com/office/powerpoint/2010/main">
          <mc:Choice Requires="p14">
            <p:contentPart p14:bwMode="auto" r:id="rId758">
              <p14:nvContentPartPr>
                <p14:cNvPr id="583" name="Ink 582">
                  <a:extLst>
                    <a:ext uri="{FF2B5EF4-FFF2-40B4-BE49-F238E27FC236}">
                      <a16:creationId xmlns:a16="http://schemas.microsoft.com/office/drawing/2014/main" id="{F0A7C07F-C1EB-0A93-D834-E111762A2D2A}"/>
                    </a:ext>
                  </a:extLst>
                </p14:cNvPr>
                <p14:cNvContentPartPr/>
                <p14:nvPr/>
              </p14:nvContentPartPr>
              <p14:xfrm>
                <a:off x="3036950" y="8006730"/>
                <a:ext cx="132840" cy="121320"/>
              </p14:xfrm>
            </p:contentPart>
          </mc:Choice>
          <mc:Fallback xmlns="">
            <p:pic>
              <p:nvPicPr>
                <p:cNvPr id="583" name="Ink 582">
                  <a:extLst>
                    <a:ext uri="{FF2B5EF4-FFF2-40B4-BE49-F238E27FC236}">
                      <a16:creationId xmlns:a16="http://schemas.microsoft.com/office/drawing/2014/main" id="{F0A7C07F-C1EB-0A93-D834-E111762A2D2A}"/>
                    </a:ext>
                  </a:extLst>
                </p:cNvPr>
                <p:cNvPicPr/>
                <p:nvPr/>
              </p:nvPicPr>
              <p:blipFill>
                <a:blip r:embed="rId759"/>
                <a:stretch>
                  <a:fillRect/>
                </a:stretch>
              </p:blipFill>
              <p:spPr>
                <a:xfrm>
                  <a:off x="3019310" y="7989090"/>
                  <a:ext cx="168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4" name="Ink 583">
                  <a:extLst>
                    <a:ext uri="{FF2B5EF4-FFF2-40B4-BE49-F238E27FC236}">
                      <a16:creationId xmlns:a16="http://schemas.microsoft.com/office/drawing/2014/main" id="{B0129840-4BC6-DC53-2C0E-08C2375169D4}"/>
                    </a:ext>
                  </a:extLst>
                </p14:cNvPr>
                <p14:cNvContentPartPr/>
                <p14:nvPr/>
              </p14:nvContentPartPr>
              <p14:xfrm>
                <a:off x="2670830" y="7905930"/>
                <a:ext cx="9360" cy="97560"/>
              </p14:xfrm>
            </p:contentPart>
          </mc:Choice>
          <mc:Fallback xmlns="">
            <p:pic>
              <p:nvPicPr>
                <p:cNvPr id="584" name="Ink 583">
                  <a:extLst>
                    <a:ext uri="{FF2B5EF4-FFF2-40B4-BE49-F238E27FC236}">
                      <a16:creationId xmlns:a16="http://schemas.microsoft.com/office/drawing/2014/main" id="{B0129840-4BC6-DC53-2C0E-08C2375169D4}"/>
                    </a:ext>
                  </a:extLst>
                </p:cNvPr>
                <p:cNvPicPr/>
                <p:nvPr/>
              </p:nvPicPr>
              <p:blipFill>
                <a:blip r:embed="rId761"/>
                <a:stretch>
                  <a:fillRect/>
                </a:stretch>
              </p:blipFill>
              <p:spPr>
                <a:xfrm>
                  <a:off x="2653190" y="7888290"/>
                  <a:ext cx="45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5" name="Ink 584">
                  <a:extLst>
                    <a:ext uri="{FF2B5EF4-FFF2-40B4-BE49-F238E27FC236}">
                      <a16:creationId xmlns:a16="http://schemas.microsoft.com/office/drawing/2014/main" id="{1231233B-D68B-56D1-8050-296580C912A8}"/>
                    </a:ext>
                  </a:extLst>
                </p14:cNvPr>
                <p14:cNvContentPartPr/>
                <p14:nvPr/>
              </p14:nvContentPartPr>
              <p14:xfrm>
                <a:off x="2667590" y="7958130"/>
                <a:ext cx="76680" cy="4680"/>
              </p14:xfrm>
            </p:contentPart>
          </mc:Choice>
          <mc:Fallback xmlns="">
            <p:pic>
              <p:nvPicPr>
                <p:cNvPr id="585" name="Ink 584">
                  <a:extLst>
                    <a:ext uri="{FF2B5EF4-FFF2-40B4-BE49-F238E27FC236}">
                      <a16:creationId xmlns:a16="http://schemas.microsoft.com/office/drawing/2014/main" id="{1231233B-D68B-56D1-8050-296580C912A8}"/>
                    </a:ext>
                  </a:extLst>
                </p:cNvPr>
                <p:cNvPicPr/>
                <p:nvPr/>
              </p:nvPicPr>
              <p:blipFill>
                <a:blip r:embed="rId763"/>
                <a:stretch>
                  <a:fillRect/>
                </a:stretch>
              </p:blipFill>
              <p:spPr>
                <a:xfrm>
                  <a:off x="2649590" y="7940130"/>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6" name="Ink 585">
                  <a:extLst>
                    <a:ext uri="{FF2B5EF4-FFF2-40B4-BE49-F238E27FC236}">
                      <a16:creationId xmlns:a16="http://schemas.microsoft.com/office/drawing/2014/main" id="{7D8D4411-EA78-898C-ED4C-6F56B1F12155}"/>
                    </a:ext>
                  </a:extLst>
                </p14:cNvPr>
                <p14:cNvContentPartPr/>
                <p14:nvPr/>
              </p14:nvContentPartPr>
              <p14:xfrm>
                <a:off x="2744990" y="7896930"/>
                <a:ext cx="20520" cy="127800"/>
              </p14:xfrm>
            </p:contentPart>
          </mc:Choice>
          <mc:Fallback xmlns="">
            <p:pic>
              <p:nvPicPr>
                <p:cNvPr id="586" name="Ink 585">
                  <a:extLst>
                    <a:ext uri="{FF2B5EF4-FFF2-40B4-BE49-F238E27FC236}">
                      <a16:creationId xmlns:a16="http://schemas.microsoft.com/office/drawing/2014/main" id="{7D8D4411-EA78-898C-ED4C-6F56B1F12155}"/>
                    </a:ext>
                  </a:extLst>
                </p:cNvPr>
                <p:cNvPicPr/>
                <p:nvPr/>
              </p:nvPicPr>
              <p:blipFill>
                <a:blip r:embed="rId765"/>
                <a:stretch>
                  <a:fillRect/>
                </a:stretch>
              </p:blipFill>
              <p:spPr>
                <a:xfrm>
                  <a:off x="2727350" y="7879290"/>
                  <a:ext cx="56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7" name="Ink 586">
                  <a:extLst>
                    <a:ext uri="{FF2B5EF4-FFF2-40B4-BE49-F238E27FC236}">
                      <a16:creationId xmlns:a16="http://schemas.microsoft.com/office/drawing/2014/main" id="{248CB2B3-1910-BA64-9648-A62ECA8E1AF9}"/>
                    </a:ext>
                  </a:extLst>
                </p14:cNvPr>
                <p14:cNvContentPartPr/>
                <p14:nvPr/>
              </p14:nvContentPartPr>
              <p14:xfrm>
                <a:off x="2789270" y="7981890"/>
                <a:ext cx="75240" cy="91800"/>
              </p14:xfrm>
            </p:contentPart>
          </mc:Choice>
          <mc:Fallback xmlns="">
            <p:pic>
              <p:nvPicPr>
                <p:cNvPr id="587" name="Ink 586">
                  <a:extLst>
                    <a:ext uri="{FF2B5EF4-FFF2-40B4-BE49-F238E27FC236}">
                      <a16:creationId xmlns:a16="http://schemas.microsoft.com/office/drawing/2014/main" id="{248CB2B3-1910-BA64-9648-A62ECA8E1AF9}"/>
                    </a:ext>
                  </a:extLst>
                </p:cNvPr>
                <p:cNvPicPr/>
                <p:nvPr/>
              </p:nvPicPr>
              <p:blipFill>
                <a:blip r:embed="rId767"/>
                <a:stretch>
                  <a:fillRect/>
                </a:stretch>
              </p:blipFill>
              <p:spPr>
                <a:xfrm>
                  <a:off x="2771270" y="7963890"/>
                  <a:ext cx="11088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8">
            <p14:nvContentPartPr>
              <p14:cNvPr id="589" name="Ink 588">
                <a:extLst>
                  <a:ext uri="{FF2B5EF4-FFF2-40B4-BE49-F238E27FC236}">
                    <a16:creationId xmlns:a16="http://schemas.microsoft.com/office/drawing/2014/main" id="{6D799B39-39B9-D126-1481-1C01EFB984B5}"/>
                  </a:ext>
                </a:extLst>
              </p14:cNvPr>
              <p14:cNvContentPartPr/>
              <p14:nvPr/>
            </p14:nvContentPartPr>
            <p14:xfrm>
              <a:off x="2767310" y="8441970"/>
              <a:ext cx="137880" cy="164520"/>
            </p14:xfrm>
          </p:contentPart>
        </mc:Choice>
        <mc:Fallback xmlns="">
          <p:pic>
            <p:nvPicPr>
              <p:cNvPr id="589" name="Ink 588">
                <a:extLst>
                  <a:ext uri="{FF2B5EF4-FFF2-40B4-BE49-F238E27FC236}">
                    <a16:creationId xmlns:a16="http://schemas.microsoft.com/office/drawing/2014/main" id="{6D799B39-39B9-D126-1481-1C01EFB984B5}"/>
                  </a:ext>
                </a:extLst>
              </p:cNvPr>
              <p:cNvPicPr/>
              <p:nvPr/>
            </p:nvPicPr>
            <p:blipFill>
              <a:blip r:embed="rId769"/>
              <a:stretch>
                <a:fillRect/>
              </a:stretch>
            </p:blipFill>
            <p:spPr>
              <a:xfrm>
                <a:off x="2749310" y="8424330"/>
                <a:ext cx="173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92" name="Ink 591">
                <a:extLst>
                  <a:ext uri="{FF2B5EF4-FFF2-40B4-BE49-F238E27FC236}">
                    <a16:creationId xmlns:a16="http://schemas.microsoft.com/office/drawing/2014/main" id="{DEF79AF2-24CE-8201-48B8-684C21B6387A}"/>
                  </a:ext>
                </a:extLst>
              </p14:cNvPr>
              <p14:cNvContentPartPr/>
              <p14:nvPr/>
            </p14:nvContentPartPr>
            <p14:xfrm>
              <a:off x="709910" y="7931130"/>
              <a:ext cx="60480" cy="77760"/>
            </p14:xfrm>
          </p:contentPart>
        </mc:Choice>
        <mc:Fallback xmlns="">
          <p:pic>
            <p:nvPicPr>
              <p:cNvPr id="592" name="Ink 591">
                <a:extLst>
                  <a:ext uri="{FF2B5EF4-FFF2-40B4-BE49-F238E27FC236}">
                    <a16:creationId xmlns:a16="http://schemas.microsoft.com/office/drawing/2014/main" id="{DEF79AF2-24CE-8201-48B8-684C21B6387A}"/>
                  </a:ext>
                </a:extLst>
              </p:cNvPr>
              <p:cNvPicPr/>
              <p:nvPr/>
            </p:nvPicPr>
            <p:blipFill>
              <a:blip r:embed="rId771"/>
              <a:stretch>
                <a:fillRect/>
              </a:stretch>
            </p:blipFill>
            <p:spPr>
              <a:xfrm>
                <a:off x="691910" y="7913490"/>
                <a:ext cx="96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93" name="Ink 592">
                <a:extLst>
                  <a:ext uri="{FF2B5EF4-FFF2-40B4-BE49-F238E27FC236}">
                    <a16:creationId xmlns:a16="http://schemas.microsoft.com/office/drawing/2014/main" id="{CB6B5018-4621-FFC9-AA77-63A460ABF3C9}"/>
                  </a:ext>
                </a:extLst>
              </p14:cNvPr>
              <p14:cNvContentPartPr/>
              <p14:nvPr/>
            </p14:nvContentPartPr>
            <p14:xfrm>
              <a:off x="2944790" y="6070650"/>
              <a:ext cx="47520" cy="75600"/>
            </p14:xfrm>
          </p:contentPart>
        </mc:Choice>
        <mc:Fallback xmlns="">
          <p:pic>
            <p:nvPicPr>
              <p:cNvPr id="593" name="Ink 592">
                <a:extLst>
                  <a:ext uri="{FF2B5EF4-FFF2-40B4-BE49-F238E27FC236}">
                    <a16:creationId xmlns:a16="http://schemas.microsoft.com/office/drawing/2014/main" id="{CB6B5018-4621-FFC9-AA77-63A460ABF3C9}"/>
                  </a:ext>
                </a:extLst>
              </p:cNvPr>
              <p:cNvPicPr/>
              <p:nvPr/>
            </p:nvPicPr>
            <p:blipFill>
              <a:blip r:embed="rId773"/>
              <a:stretch>
                <a:fillRect/>
              </a:stretch>
            </p:blipFill>
            <p:spPr>
              <a:xfrm>
                <a:off x="2926790" y="6052650"/>
                <a:ext cx="831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94" name="Ink 593">
                <a:extLst>
                  <a:ext uri="{FF2B5EF4-FFF2-40B4-BE49-F238E27FC236}">
                    <a16:creationId xmlns:a16="http://schemas.microsoft.com/office/drawing/2014/main" id="{85293A1C-158E-D73D-8C9A-0F90216F1784}"/>
                  </a:ext>
                </a:extLst>
              </p14:cNvPr>
              <p14:cNvContentPartPr/>
              <p14:nvPr/>
            </p14:nvContentPartPr>
            <p14:xfrm>
              <a:off x="3253310" y="6755010"/>
              <a:ext cx="84600" cy="83160"/>
            </p14:xfrm>
          </p:contentPart>
        </mc:Choice>
        <mc:Fallback xmlns="">
          <p:pic>
            <p:nvPicPr>
              <p:cNvPr id="594" name="Ink 593">
                <a:extLst>
                  <a:ext uri="{FF2B5EF4-FFF2-40B4-BE49-F238E27FC236}">
                    <a16:creationId xmlns:a16="http://schemas.microsoft.com/office/drawing/2014/main" id="{85293A1C-158E-D73D-8C9A-0F90216F1784}"/>
                  </a:ext>
                </a:extLst>
              </p:cNvPr>
              <p:cNvPicPr/>
              <p:nvPr/>
            </p:nvPicPr>
            <p:blipFill>
              <a:blip r:embed="rId775"/>
              <a:stretch>
                <a:fillRect/>
              </a:stretch>
            </p:blipFill>
            <p:spPr>
              <a:xfrm>
                <a:off x="3235310" y="6737010"/>
                <a:ext cx="120240" cy="118800"/>
              </a:xfrm>
              <a:prstGeom prst="rect">
                <a:avLst/>
              </a:prstGeom>
            </p:spPr>
          </p:pic>
        </mc:Fallback>
      </mc:AlternateContent>
      <p:grpSp>
        <p:nvGrpSpPr>
          <p:cNvPr id="599" name="Group 598">
            <a:extLst>
              <a:ext uri="{FF2B5EF4-FFF2-40B4-BE49-F238E27FC236}">
                <a16:creationId xmlns:a16="http://schemas.microsoft.com/office/drawing/2014/main" id="{641AF314-C322-76B9-0313-98FAFA932504}"/>
              </a:ext>
            </a:extLst>
          </p:cNvPr>
          <p:cNvGrpSpPr/>
          <p:nvPr/>
        </p:nvGrpSpPr>
        <p:grpSpPr>
          <a:xfrm>
            <a:off x="2662550" y="8720250"/>
            <a:ext cx="216000" cy="209520"/>
            <a:chOff x="2662550" y="8720250"/>
            <a:chExt cx="216000" cy="209520"/>
          </a:xfrm>
        </p:grpSpPr>
        <mc:AlternateContent xmlns:mc="http://schemas.openxmlformats.org/markup-compatibility/2006" xmlns:p14="http://schemas.microsoft.com/office/powerpoint/2010/main">
          <mc:Choice Requires="p14">
            <p:contentPart p14:bwMode="auto" r:id="rId776">
              <p14:nvContentPartPr>
                <p14:cNvPr id="595" name="Ink 594">
                  <a:extLst>
                    <a:ext uri="{FF2B5EF4-FFF2-40B4-BE49-F238E27FC236}">
                      <a16:creationId xmlns:a16="http://schemas.microsoft.com/office/drawing/2014/main" id="{BBF8ADF0-E5DD-EED6-5DDB-AE86276665E1}"/>
                    </a:ext>
                  </a:extLst>
                </p14:cNvPr>
                <p14:cNvContentPartPr/>
                <p14:nvPr/>
              </p14:nvContentPartPr>
              <p14:xfrm>
                <a:off x="2662550" y="8763450"/>
                <a:ext cx="18720" cy="135360"/>
              </p14:xfrm>
            </p:contentPart>
          </mc:Choice>
          <mc:Fallback xmlns="">
            <p:pic>
              <p:nvPicPr>
                <p:cNvPr id="595" name="Ink 594">
                  <a:extLst>
                    <a:ext uri="{FF2B5EF4-FFF2-40B4-BE49-F238E27FC236}">
                      <a16:creationId xmlns:a16="http://schemas.microsoft.com/office/drawing/2014/main" id="{BBF8ADF0-E5DD-EED6-5DDB-AE86276665E1}"/>
                    </a:ext>
                  </a:extLst>
                </p:cNvPr>
                <p:cNvPicPr/>
                <p:nvPr/>
              </p:nvPicPr>
              <p:blipFill>
                <a:blip r:embed="rId777"/>
                <a:stretch>
                  <a:fillRect/>
                </a:stretch>
              </p:blipFill>
              <p:spPr>
                <a:xfrm>
                  <a:off x="2644550" y="8745810"/>
                  <a:ext cx="54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6" name="Ink 595">
                  <a:extLst>
                    <a:ext uri="{FF2B5EF4-FFF2-40B4-BE49-F238E27FC236}">
                      <a16:creationId xmlns:a16="http://schemas.microsoft.com/office/drawing/2014/main" id="{4C291AB2-8CFE-2AB7-CF4B-E063E48C2A40}"/>
                    </a:ext>
                  </a:extLst>
                </p14:cNvPr>
                <p14:cNvContentPartPr/>
                <p14:nvPr/>
              </p14:nvContentPartPr>
              <p14:xfrm>
                <a:off x="2678030" y="8827170"/>
                <a:ext cx="67320" cy="12240"/>
              </p14:xfrm>
            </p:contentPart>
          </mc:Choice>
          <mc:Fallback xmlns="">
            <p:pic>
              <p:nvPicPr>
                <p:cNvPr id="596" name="Ink 595">
                  <a:extLst>
                    <a:ext uri="{FF2B5EF4-FFF2-40B4-BE49-F238E27FC236}">
                      <a16:creationId xmlns:a16="http://schemas.microsoft.com/office/drawing/2014/main" id="{4C291AB2-8CFE-2AB7-CF4B-E063E48C2A40}"/>
                    </a:ext>
                  </a:extLst>
                </p:cNvPr>
                <p:cNvPicPr/>
                <p:nvPr/>
              </p:nvPicPr>
              <p:blipFill>
                <a:blip r:embed="rId779"/>
                <a:stretch>
                  <a:fillRect/>
                </a:stretch>
              </p:blipFill>
              <p:spPr>
                <a:xfrm>
                  <a:off x="2660390" y="8809170"/>
                  <a:ext cx="102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7" name="Ink 596">
                  <a:extLst>
                    <a:ext uri="{FF2B5EF4-FFF2-40B4-BE49-F238E27FC236}">
                      <a16:creationId xmlns:a16="http://schemas.microsoft.com/office/drawing/2014/main" id="{46752A20-BA19-97CF-5018-29F99CB6A0A7}"/>
                    </a:ext>
                  </a:extLst>
                </p14:cNvPr>
                <p14:cNvContentPartPr/>
                <p14:nvPr/>
              </p14:nvContentPartPr>
              <p14:xfrm>
                <a:off x="2755430" y="8720250"/>
                <a:ext cx="18360" cy="200520"/>
              </p14:xfrm>
            </p:contentPart>
          </mc:Choice>
          <mc:Fallback xmlns="">
            <p:pic>
              <p:nvPicPr>
                <p:cNvPr id="597" name="Ink 596">
                  <a:extLst>
                    <a:ext uri="{FF2B5EF4-FFF2-40B4-BE49-F238E27FC236}">
                      <a16:creationId xmlns:a16="http://schemas.microsoft.com/office/drawing/2014/main" id="{46752A20-BA19-97CF-5018-29F99CB6A0A7}"/>
                    </a:ext>
                  </a:extLst>
                </p:cNvPr>
                <p:cNvPicPr/>
                <p:nvPr/>
              </p:nvPicPr>
              <p:blipFill>
                <a:blip r:embed="rId781"/>
                <a:stretch>
                  <a:fillRect/>
                </a:stretch>
              </p:blipFill>
              <p:spPr>
                <a:xfrm>
                  <a:off x="2737430" y="8702250"/>
                  <a:ext cx="54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8" name="Ink 597">
                  <a:extLst>
                    <a:ext uri="{FF2B5EF4-FFF2-40B4-BE49-F238E27FC236}">
                      <a16:creationId xmlns:a16="http://schemas.microsoft.com/office/drawing/2014/main" id="{37CC0C8D-70A8-BC4B-6048-F70EFFCF0CA0}"/>
                    </a:ext>
                  </a:extLst>
                </p14:cNvPr>
                <p14:cNvContentPartPr/>
                <p14:nvPr/>
              </p14:nvContentPartPr>
              <p14:xfrm>
                <a:off x="2809070" y="8863170"/>
                <a:ext cx="69480" cy="66600"/>
              </p14:xfrm>
            </p:contentPart>
          </mc:Choice>
          <mc:Fallback xmlns="">
            <p:pic>
              <p:nvPicPr>
                <p:cNvPr id="598" name="Ink 597">
                  <a:extLst>
                    <a:ext uri="{FF2B5EF4-FFF2-40B4-BE49-F238E27FC236}">
                      <a16:creationId xmlns:a16="http://schemas.microsoft.com/office/drawing/2014/main" id="{37CC0C8D-70A8-BC4B-6048-F70EFFCF0CA0}"/>
                    </a:ext>
                  </a:extLst>
                </p:cNvPr>
                <p:cNvPicPr/>
                <p:nvPr/>
              </p:nvPicPr>
              <p:blipFill>
                <a:blip r:embed="rId783"/>
                <a:stretch>
                  <a:fillRect/>
                </a:stretch>
              </p:blipFill>
              <p:spPr>
                <a:xfrm>
                  <a:off x="2791070" y="8845530"/>
                  <a:ext cx="105120" cy="102240"/>
                </a:xfrm>
                <a:prstGeom prst="rect">
                  <a:avLst/>
                </a:prstGeom>
              </p:spPr>
            </p:pic>
          </mc:Fallback>
        </mc:AlternateContent>
      </p:grpSp>
      <p:grpSp>
        <p:nvGrpSpPr>
          <p:cNvPr id="601" name="Group 600">
            <a:extLst>
              <a:ext uri="{FF2B5EF4-FFF2-40B4-BE49-F238E27FC236}">
                <a16:creationId xmlns:a16="http://schemas.microsoft.com/office/drawing/2014/main" id="{6FEA8DD4-22CE-518A-6A81-C9FDFC4A7CEC}"/>
              </a:ext>
            </a:extLst>
          </p:cNvPr>
          <p:cNvGrpSpPr/>
          <p:nvPr/>
        </p:nvGrpSpPr>
        <p:grpSpPr>
          <a:xfrm>
            <a:off x="1871630" y="8045610"/>
            <a:ext cx="394920" cy="271800"/>
            <a:chOff x="1871630" y="8045610"/>
            <a:chExt cx="394920" cy="271800"/>
          </a:xfrm>
        </p:grpSpPr>
        <mc:AlternateContent xmlns:mc="http://schemas.openxmlformats.org/markup-compatibility/2006" xmlns:p14="http://schemas.microsoft.com/office/powerpoint/2010/main">
          <mc:Choice Requires="p14">
            <p:contentPart p14:bwMode="auto" r:id="rId784">
              <p14:nvContentPartPr>
                <p14:cNvPr id="578" name="Ink 577">
                  <a:extLst>
                    <a:ext uri="{FF2B5EF4-FFF2-40B4-BE49-F238E27FC236}">
                      <a16:creationId xmlns:a16="http://schemas.microsoft.com/office/drawing/2014/main" id="{B813A96F-AACA-813B-F858-1B45ADAAF4CC}"/>
                    </a:ext>
                  </a:extLst>
                </p14:cNvPr>
                <p14:cNvContentPartPr/>
                <p14:nvPr/>
              </p14:nvContentPartPr>
              <p14:xfrm>
                <a:off x="2064590" y="8051730"/>
                <a:ext cx="12240" cy="125640"/>
              </p14:xfrm>
            </p:contentPart>
          </mc:Choice>
          <mc:Fallback xmlns="">
            <p:pic>
              <p:nvPicPr>
                <p:cNvPr id="578" name="Ink 577">
                  <a:extLst>
                    <a:ext uri="{FF2B5EF4-FFF2-40B4-BE49-F238E27FC236}">
                      <a16:creationId xmlns:a16="http://schemas.microsoft.com/office/drawing/2014/main" id="{B813A96F-AACA-813B-F858-1B45ADAAF4CC}"/>
                    </a:ext>
                  </a:extLst>
                </p:cNvPr>
                <p:cNvPicPr/>
                <p:nvPr/>
              </p:nvPicPr>
              <p:blipFill>
                <a:blip r:embed="rId785"/>
                <a:stretch>
                  <a:fillRect/>
                </a:stretch>
              </p:blipFill>
              <p:spPr>
                <a:xfrm>
                  <a:off x="2046950" y="8033730"/>
                  <a:ext cx="47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79" name="Ink 578">
                  <a:extLst>
                    <a:ext uri="{FF2B5EF4-FFF2-40B4-BE49-F238E27FC236}">
                      <a16:creationId xmlns:a16="http://schemas.microsoft.com/office/drawing/2014/main" id="{3CBDD042-8040-F70F-7F7C-3DB576E787E9}"/>
                    </a:ext>
                  </a:extLst>
                </p14:cNvPr>
                <p14:cNvContentPartPr/>
                <p14:nvPr/>
              </p14:nvContentPartPr>
              <p14:xfrm>
                <a:off x="2075030" y="8105370"/>
                <a:ext cx="74880" cy="16920"/>
              </p14:xfrm>
            </p:contentPart>
          </mc:Choice>
          <mc:Fallback xmlns="">
            <p:pic>
              <p:nvPicPr>
                <p:cNvPr id="579" name="Ink 578">
                  <a:extLst>
                    <a:ext uri="{FF2B5EF4-FFF2-40B4-BE49-F238E27FC236}">
                      <a16:creationId xmlns:a16="http://schemas.microsoft.com/office/drawing/2014/main" id="{3CBDD042-8040-F70F-7F7C-3DB576E787E9}"/>
                    </a:ext>
                  </a:extLst>
                </p:cNvPr>
                <p:cNvPicPr/>
                <p:nvPr/>
              </p:nvPicPr>
              <p:blipFill>
                <a:blip r:embed="rId787"/>
                <a:stretch>
                  <a:fillRect/>
                </a:stretch>
              </p:blipFill>
              <p:spPr>
                <a:xfrm>
                  <a:off x="2057390" y="8087730"/>
                  <a:ext cx="110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80" name="Ink 579">
                  <a:extLst>
                    <a:ext uri="{FF2B5EF4-FFF2-40B4-BE49-F238E27FC236}">
                      <a16:creationId xmlns:a16="http://schemas.microsoft.com/office/drawing/2014/main" id="{B7833DD1-16EF-7F7C-C59B-3B6A7BB91A9A}"/>
                    </a:ext>
                  </a:extLst>
                </p14:cNvPr>
                <p14:cNvContentPartPr/>
                <p14:nvPr/>
              </p14:nvContentPartPr>
              <p14:xfrm>
                <a:off x="2161790" y="8045610"/>
                <a:ext cx="15840" cy="129240"/>
              </p14:xfrm>
            </p:contentPart>
          </mc:Choice>
          <mc:Fallback xmlns="">
            <p:pic>
              <p:nvPicPr>
                <p:cNvPr id="580" name="Ink 579">
                  <a:extLst>
                    <a:ext uri="{FF2B5EF4-FFF2-40B4-BE49-F238E27FC236}">
                      <a16:creationId xmlns:a16="http://schemas.microsoft.com/office/drawing/2014/main" id="{B7833DD1-16EF-7F7C-C59B-3B6A7BB91A9A}"/>
                    </a:ext>
                  </a:extLst>
                </p:cNvPr>
                <p:cNvPicPr/>
                <p:nvPr/>
              </p:nvPicPr>
              <p:blipFill>
                <a:blip r:embed="rId789"/>
                <a:stretch>
                  <a:fillRect/>
                </a:stretch>
              </p:blipFill>
              <p:spPr>
                <a:xfrm>
                  <a:off x="2143790" y="8027610"/>
                  <a:ext cx="51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81" name="Ink 580">
                  <a:extLst>
                    <a:ext uri="{FF2B5EF4-FFF2-40B4-BE49-F238E27FC236}">
                      <a16:creationId xmlns:a16="http://schemas.microsoft.com/office/drawing/2014/main" id="{86ABFB75-B6AD-8767-B144-31EE73F201CF}"/>
                    </a:ext>
                  </a:extLst>
                </p14:cNvPr>
                <p14:cNvContentPartPr/>
                <p14:nvPr/>
              </p14:nvContentPartPr>
              <p14:xfrm>
                <a:off x="2217230" y="8129490"/>
                <a:ext cx="49320" cy="88560"/>
              </p14:xfrm>
            </p:contentPart>
          </mc:Choice>
          <mc:Fallback xmlns="">
            <p:pic>
              <p:nvPicPr>
                <p:cNvPr id="581" name="Ink 580">
                  <a:extLst>
                    <a:ext uri="{FF2B5EF4-FFF2-40B4-BE49-F238E27FC236}">
                      <a16:creationId xmlns:a16="http://schemas.microsoft.com/office/drawing/2014/main" id="{86ABFB75-B6AD-8767-B144-31EE73F201CF}"/>
                    </a:ext>
                  </a:extLst>
                </p:cNvPr>
                <p:cNvPicPr/>
                <p:nvPr/>
              </p:nvPicPr>
              <p:blipFill>
                <a:blip r:embed="rId791"/>
                <a:stretch>
                  <a:fillRect/>
                </a:stretch>
              </p:blipFill>
              <p:spPr>
                <a:xfrm>
                  <a:off x="2199230" y="8111490"/>
                  <a:ext cx="84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600" name="Ink 599">
                  <a:extLst>
                    <a:ext uri="{FF2B5EF4-FFF2-40B4-BE49-F238E27FC236}">
                      <a16:creationId xmlns:a16="http://schemas.microsoft.com/office/drawing/2014/main" id="{4E6672F7-1EEA-9405-8830-12EADEE655FB}"/>
                    </a:ext>
                  </a:extLst>
                </p14:cNvPr>
                <p14:cNvContentPartPr/>
                <p14:nvPr/>
              </p14:nvContentPartPr>
              <p14:xfrm>
                <a:off x="1871630" y="8182050"/>
                <a:ext cx="82800" cy="135360"/>
              </p14:xfrm>
            </p:contentPart>
          </mc:Choice>
          <mc:Fallback xmlns="">
            <p:pic>
              <p:nvPicPr>
                <p:cNvPr id="600" name="Ink 599">
                  <a:extLst>
                    <a:ext uri="{FF2B5EF4-FFF2-40B4-BE49-F238E27FC236}">
                      <a16:creationId xmlns:a16="http://schemas.microsoft.com/office/drawing/2014/main" id="{4E6672F7-1EEA-9405-8830-12EADEE655FB}"/>
                    </a:ext>
                  </a:extLst>
                </p:cNvPr>
                <p:cNvPicPr/>
                <p:nvPr/>
              </p:nvPicPr>
              <p:blipFill>
                <a:blip r:embed="rId793"/>
                <a:stretch>
                  <a:fillRect/>
                </a:stretch>
              </p:blipFill>
              <p:spPr>
                <a:xfrm>
                  <a:off x="1853990" y="8164050"/>
                  <a:ext cx="11844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4">
            <p14:nvContentPartPr>
              <p14:cNvPr id="602" name="Ink 601">
                <a:extLst>
                  <a:ext uri="{FF2B5EF4-FFF2-40B4-BE49-F238E27FC236}">
                    <a16:creationId xmlns:a16="http://schemas.microsoft.com/office/drawing/2014/main" id="{9750E264-CE18-A6EC-7547-0CD93DB4B6E3}"/>
                  </a:ext>
                </a:extLst>
              </p14:cNvPr>
              <p14:cNvContentPartPr/>
              <p14:nvPr/>
            </p14:nvContentPartPr>
            <p14:xfrm>
              <a:off x="2540870" y="8267730"/>
              <a:ext cx="86040" cy="100080"/>
            </p14:xfrm>
          </p:contentPart>
        </mc:Choice>
        <mc:Fallback xmlns="">
          <p:pic>
            <p:nvPicPr>
              <p:cNvPr id="602" name="Ink 601">
                <a:extLst>
                  <a:ext uri="{FF2B5EF4-FFF2-40B4-BE49-F238E27FC236}">
                    <a16:creationId xmlns:a16="http://schemas.microsoft.com/office/drawing/2014/main" id="{9750E264-CE18-A6EC-7547-0CD93DB4B6E3}"/>
                  </a:ext>
                </a:extLst>
              </p:cNvPr>
              <p:cNvPicPr/>
              <p:nvPr/>
            </p:nvPicPr>
            <p:blipFill>
              <a:blip r:embed="rId795"/>
              <a:stretch>
                <a:fillRect/>
              </a:stretch>
            </p:blipFill>
            <p:spPr>
              <a:xfrm>
                <a:off x="2523230" y="8249730"/>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603" name="Ink 602">
                <a:extLst>
                  <a:ext uri="{FF2B5EF4-FFF2-40B4-BE49-F238E27FC236}">
                    <a16:creationId xmlns:a16="http://schemas.microsoft.com/office/drawing/2014/main" id="{0787650D-E49C-C622-C5FD-65E20C70BFCC}"/>
                  </a:ext>
                </a:extLst>
              </p14:cNvPr>
              <p14:cNvContentPartPr/>
              <p14:nvPr/>
            </p14:nvContentPartPr>
            <p14:xfrm>
              <a:off x="3118670" y="8278530"/>
              <a:ext cx="145800" cy="108720"/>
            </p14:xfrm>
          </p:contentPart>
        </mc:Choice>
        <mc:Fallback xmlns="">
          <p:pic>
            <p:nvPicPr>
              <p:cNvPr id="603" name="Ink 602">
                <a:extLst>
                  <a:ext uri="{FF2B5EF4-FFF2-40B4-BE49-F238E27FC236}">
                    <a16:creationId xmlns:a16="http://schemas.microsoft.com/office/drawing/2014/main" id="{0787650D-E49C-C622-C5FD-65E20C70BFCC}"/>
                  </a:ext>
                </a:extLst>
              </p:cNvPr>
              <p:cNvPicPr/>
              <p:nvPr/>
            </p:nvPicPr>
            <p:blipFill>
              <a:blip r:embed="rId797"/>
              <a:stretch>
                <a:fillRect/>
              </a:stretch>
            </p:blipFill>
            <p:spPr>
              <a:xfrm>
                <a:off x="3100670" y="8260890"/>
                <a:ext cx="181440" cy="144360"/>
              </a:xfrm>
              <a:prstGeom prst="rect">
                <a:avLst/>
              </a:prstGeom>
            </p:spPr>
          </p:pic>
        </mc:Fallback>
      </mc:AlternateContent>
      <p:grpSp>
        <p:nvGrpSpPr>
          <p:cNvPr id="609" name="Group 608">
            <a:extLst>
              <a:ext uri="{FF2B5EF4-FFF2-40B4-BE49-F238E27FC236}">
                <a16:creationId xmlns:a16="http://schemas.microsoft.com/office/drawing/2014/main" id="{01505EA6-F72A-2CC3-3394-2865206FB7FD}"/>
              </a:ext>
            </a:extLst>
          </p:cNvPr>
          <p:cNvGrpSpPr/>
          <p:nvPr/>
        </p:nvGrpSpPr>
        <p:grpSpPr>
          <a:xfrm>
            <a:off x="3257990" y="8491650"/>
            <a:ext cx="197280" cy="162720"/>
            <a:chOff x="3257990" y="8491650"/>
            <a:chExt cx="197280" cy="162720"/>
          </a:xfrm>
        </p:grpSpPr>
        <mc:AlternateContent xmlns:mc="http://schemas.openxmlformats.org/markup-compatibility/2006" xmlns:p14="http://schemas.microsoft.com/office/powerpoint/2010/main">
          <mc:Choice Requires="p14">
            <p:contentPart p14:bwMode="auto" r:id="rId798">
              <p14:nvContentPartPr>
                <p14:cNvPr id="604" name="Ink 603">
                  <a:extLst>
                    <a:ext uri="{FF2B5EF4-FFF2-40B4-BE49-F238E27FC236}">
                      <a16:creationId xmlns:a16="http://schemas.microsoft.com/office/drawing/2014/main" id="{40C4B82D-AB0C-F3CE-4B91-3F41BF8172DE}"/>
                    </a:ext>
                  </a:extLst>
                </p14:cNvPr>
                <p14:cNvContentPartPr/>
                <p14:nvPr/>
              </p14:nvContentPartPr>
              <p14:xfrm>
                <a:off x="3261230" y="8525850"/>
                <a:ext cx="5760" cy="89640"/>
              </p14:xfrm>
            </p:contentPart>
          </mc:Choice>
          <mc:Fallback xmlns="">
            <p:pic>
              <p:nvPicPr>
                <p:cNvPr id="604" name="Ink 603">
                  <a:extLst>
                    <a:ext uri="{FF2B5EF4-FFF2-40B4-BE49-F238E27FC236}">
                      <a16:creationId xmlns:a16="http://schemas.microsoft.com/office/drawing/2014/main" id="{40C4B82D-AB0C-F3CE-4B91-3F41BF8172DE}"/>
                    </a:ext>
                  </a:extLst>
                </p:cNvPr>
                <p:cNvPicPr/>
                <p:nvPr/>
              </p:nvPicPr>
              <p:blipFill>
                <a:blip r:embed="rId799"/>
                <a:stretch>
                  <a:fillRect/>
                </a:stretch>
              </p:blipFill>
              <p:spPr>
                <a:xfrm>
                  <a:off x="3243230" y="8508210"/>
                  <a:ext cx="4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605" name="Ink 604">
                  <a:extLst>
                    <a:ext uri="{FF2B5EF4-FFF2-40B4-BE49-F238E27FC236}">
                      <a16:creationId xmlns:a16="http://schemas.microsoft.com/office/drawing/2014/main" id="{7A5AD767-6756-EC09-F3ED-35FFE3FCC16E}"/>
                    </a:ext>
                  </a:extLst>
                </p14:cNvPr>
                <p14:cNvContentPartPr/>
                <p14:nvPr/>
              </p14:nvContentPartPr>
              <p14:xfrm>
                <a:off x="3257990" y="8564010"/>
                <a:ext cx="69120" cy="16560"/>
              </p14:xfrm>
            </p:contentPart>
          </mc:Choice>
          <mc:Fallback xmlns="">
            <p:pic>
              <p:nvPicPr>
                <p:cNvPr id="605" name="Ink 604">
                  <a:extLst>
                    <a:ext uri="{FF2B5EF4-FFF2-40B4-BE49-F238E27FC236}">
                      <a16:creationId xmlns:a16="http://schemas.microsoft.com/office/drawing/2014/main" id="{7A5AD767-6756-EC09-F3ED-35FFE3FCC16E}"/>
                    </a:ext>
                  </a:extLst>
                </p:cNvPr>
                <p:cNvPicPr/>
                <p:nvPr/>
              </p:nvPicPr>
              <p:blipFill>
                <a:blip r:embed="rId801"/>
                <a:stretch>
                  <a:fillRect/>
                </a:stretch>
              </p:blipFill>
              <p:spPr>
                <a:xfrm>
                  <a:off x="3239990" y="8546370"/>
                  <a:ext cx="104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606" name="Ink 605">
                  <a:extLst>
                    <a:ext uri="{FF2B5EF4-FFF2-40B4-BE49-F238E27FC236}">
                      <a16:creationId xmlns:a16="http://schemas.microsoft.com/office/drawing/2014/main" id="{FD4D53A6-0D3F-D14A-3DA5-4C837B93F75D}"/>
                    </a:ext>
                  </a:extLst>
                </p14:cNvPr>
                <p14:cNvContentPartPr/>
                <p14:nvPr/>
              </p14:nvContentPartPr>
              <p14:xfrm>
                <a:off x="3332870" y="8491650"/>
                <a:ext cx="12240" cy="140400"/>
              </p14:xfrm>
            </p:contentPart>
          </mc:Choice>
          <mc:Fallback xmlns="">
            <p:pic>
              <p:nvPicPr>
                <p:cNvPr id="606" name="Ink 605">
                  <a:extLst>
                    <a:ext uri="{FF2B5EF4-FFF2-40B4-BE49-F238E27FC236}">
                      <a16:creationId xmlns:a16="http://schemas.microsoft.com/office/drawing/2014/main" id="{FD4D53A6-0D3F-D14A-3DA5-4C837B93F75D}"/>
                    </a:ext>
                  </a:extLst>
                </p:cNvPr>
                <p:cNvPicPr/>
                <p:nvPr/>
              </p:nvPicPr>
              <p:blipFill>
                <a:blip r:embed="rId803"/>
                <a:stretch>
                  <a:fillRect/>
                </a:stretch>
              </p:blipFill>
              <p:spPr>
                <a:xfrm>
                  <a:off x="3314870" y="8473650"/>
                  <a:ext cx="47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607" name="Ink 606">
                  <a:extLst>
                    <a:ext uri="{FF2B5EF4-FFF2-40B4-BE49-F238E27FC236}">
                      <a16:creationId xmlns:a16="http://schemas.microsoft.com/office/drawing/2014/main" id="{587524EB-2101-3E8F-E483-8060C773CAB4}"/>
                    </a:ext>
                  </a:extLst>
                </p14:cNvPr>
                <p14:cNvContentPartPr/>
                <p14:nvPr/>
              </p14:nvContentPartPr>
              <p14:xfrm>
                <a:off x="3378950" y="8585970"/>
                <a:ext cx="76320" cy="68400"/>
              </p14:xfrm>
            </p:contentPart>
          </mc:Choice>
          <mc:Fallback xmlns="">
            <p:pic>
              <p:nvPicPr>
                <p:cNvPr id="607" name="Ink 606">
                  <a:extLst>
                    <a:ext uri="{FF2B5EF4-FFF2-40B4-BE49-F238E27FC236}">
                      <a16:creationId xmlns:a16="http://schemas.microsoft.com/office/drawing/2014/main" id="{587524EB-2101-3E8F-E483-8060C773CAB4}"/>
                    </a:ext>
                  </a:extLst>
                </p:cNvPr>
                <p:cNvPicPr/>
                <p:nvPr/>
              </p:nvPicPr>
              <p:blipFill>
                <a:blip r:embed="rId805"/>
                <a:stretch>
                  <a:fillRect/>
                </a:stretch>
              </p:blipFill>
              <p:spPr>
                <a:xfrm>
                  <a:off x="3360950" y="8567970"/>
                  <a:ext cx="1119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6">
            <p14:nvContentPartPr>
              <p14:cNvPr id="608" name="Ink 607">
                <a:extLst>
                  <a:ext uri="{FF2B5EF4-FFF2-40B4-BE49-F238E27FC236}">
                    <a16:creationId xmlns:a16="http://schemas.microsoft.com/office/drawing/2014/main" id="{23C2CD26-ED46-61F2-7FFF-460FEFF84C91}"/>
                  </a:ext>
                </a:extLst>
              </p14:cNvPr>
              <p14:cNvContentPartPr/>
              <p14:nvPr/>
            </p14:nvContentPartPr>
            <p14:xfrm>
              <a:off x="3375350" y="7959210"/>
              <a:ext cx="115920" cy="165240"/>
            </p14:xfrm>
          </p:contentPart>
        </mc:Choice>
        <mc:Fallback xmlns="">
          <p:pic>
            <p:nvPicPr>
              <p:cNvPr id="608" name="Ink 607">
                <a:extLst>
                  <a:ext uri="{FF2B5EF4-FFF2-40B4-BE49-F238E27FC236}">
                    <a16:creationId xmlns:a16="http://schemas.microsoft.com/office/drawing/2014/main" id="{23C2CD26-ED46-61F2-7FFF-460FEFF84C91}"/>
                  </a:ext>
                </a:extLst>
              </p:cNvPr>
              <p:cNvPicPr/>
              <p:nvPr/>
            </p:nvPicPr>
            <p:blipFill>
              <a:blip r:embed="rId807"/>
              <a:stretch>
                <a:fillRect/>
              </a:stretch>
            </p:blipFill>
            <p:spPr>
              <a:xfrm>
                <a:off x="3357710" y="7941570"/>
                <a:ext cx="151560" cy="200880"/>
              </a:xfrm>
              <a:prstGeom prst="rect">
                <a:avLst/>
              </a:prstGeom>
            </p:spPr>
          </p:pic>
        </mc:Fallback>
      </mc:AlternateContent>
      <p:grpSp>
        <p:nvGrpSpPr>
          <p:cNvPr id="613" name="Group 612">
            <a:extLst>
              <a:ext uri="{FF2B5EF4-FFF2-40B4-BE49-F238E27FC236}">
                <a16:creationId xmlns:a16="http://schemas.microsoft.com/office/drawing/2014/main" id="{B628359B-1060-CA04-F536-739996479FC0}"/>
              </a:ext>
            </a:extLst>
          </p:cNvPr>
          <p:cNvGrpSpPr/>
          <p:nvPr/>
        </p:nvGrpSpPr>
        <p:grpSpPr>
          <a:xfrm>
            <a:off x="3773870" y="8363490"/>
            <a:ext cx="474840" cy="207360"/>
            <a:chOff x="3773870" y="8363490"/>
            <a:chExt cx="474840" cy="207360"/>
          </a:xfrm>
        </p:grpSpPr>
        <mc:AlternateContent xmlns:mc="http://schemas.openxmlformats.org/markup-compatibility/2006" xmlns:p14="http://schemas.microsoft.com/office/powerpoint/2010/main">
          <mc:Choice Requires="p14">
            <p:contentPart p14:bwMode="auto" r:id="rId808">
              <p14:nvContentPartPr>
                <p14:cNvPr id="610" name="Ink 609">
                  <a:extLst>
                    <a:ext uri="{FF2B5EF4-FFF2-40B4-BE49-F238E27FC236}">
                      <a16:creationId xmlns:a16="http://schemas.microsoft.com/office/drawing/2014/main" id="{17C8B284-01A4-5170-3723-E62DB7CCA029}"/>
                    </a:ext>
                  </a:extLst>
                </p14:cNvPr>
                <p14:cNvContentPartPr/>
                <p14:nvPr/>
              </p14:nvContentPartPr>
              <p14:xfrm>
                <a:off x="3773870" y="8363490"/>
                <a:ext cx="133920" cy="207360"/>
              </p14:xfrm>
            </p:contentPart>
          </mc:Choice>
          <mc:Fallback xmlns="">
            <p:pic>
              <p:nvPicPr>
                <p:cNvPr id="610" name="Ink 609">
                  <a:extLst>
                    <a:ext uri="{FF2B5EF4-FFF2-40B4-BE49-F238E27FC236}">
                      <a16:creationId xmlns:a16="http://schemas.microsoft.com/office/drawing/2014/main" id="{17C8B284-01A4-5170-3723-E62DB7CCA029}"/>
                    </a:ext>
                  </a:extLst>
                </p:cNvPr>
                <p:cNvPicPr/>
                <p:nvPr/>
              </p:nvPicPr>
              <p:blipFill>
                <a:blip r:embed="rId809"/>
                <a:stretch>
                  <a:fillRect/>
                </a:stretch>
              </p:blipFill>
              <p:spPr>
                <a:xfrm>
                  <a:off x="3756230" y="8345490"/>
                  <a:ext cx="169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11" name="Ink 610">
                  <a:extLst>
                    <a:ext uri="{FF2B5EF4-FFF2-40B4-BE49-F238E27FC236}">
                      <a16:creationId xmlns:a16="http://schemas.microsoft.com/office/drawing/2014/main" id="{1299F6DB-4882-2187-9181-609698EFDA87}"/>
                    </a:ext>
                  </a:extLst>
                </p14:cNvPr>
                <p14:cNvContentPartPr/>
                <p14:nvPr/>
              </p14:nvContentPartPr>
              <p14:xfrm>
                <a:off x="4001030" y="8472570"/>
                <a:ext cx="49680" cy="12600"/>
              </p14:xfrm>
            </p:contentPart>
          </mc:Choice>
          <mc:Fallback xmlns="">
            <p:pic>
              <p:nvPicPr>
                <p:cNvPr id="611" name="Ink 610">
                  <a:extLst>
                    <a:ext uri="{FF2B5EF4-FFF2-40B4-BE49-F238E27FC236}">
                      <a16:creationId xmlns:a16="http://schemas.microsoft.com/office/drawing/2014/main" id="{1299F6DB-4882-2187-9181-609698EFDA87}"/>
                    </a:ext>
                  </a:extLst>
                </p:cNvPr>
                <p:cNvPicPr/>
                <p:nvPr/>
              </p:nvPicPr>
              <p:blipFill>
                <a:blip r:embed="rId811"/>
                <a:stretch>
                  <a:fillRect/>
                </a:stretch>
              </p:blipFill>
              <p:spPr>
                <a:xfrm>
                  <a:off x="3983390" y="8454570"/>
                  <a:ext cx="85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12" name="Ink 611">
                  <a:extLst>
                    <a:ext uri="{FF2B5EF4-FFF2-40B4-BE49-F238E27FC236}">
                      <a16:creationId xmlns:a16="http://schemas.microsoft.com/office/drawing/2014/main" id="{970C7867-571F-EDE0-8F34-5C2ACB7898AB}"/>
                    </a:ext>
                  </a:extLst>
                </p14:cNvPr>
                <p14:cNvContentPartPr/>
                <p14:nvPr/>
              </p14:nvContentPartPr>
              <p14:xfrm>
                <a:off x="4118030" y="8404170"/>
                <a:ext cx="130680" cy="143640"/>
              </p14:xfrm>
            </p:contentPart>
          </mc:Choice>
          <mc:Fallback xmlns="">
            <p:pic>
              <p:nvPicPr>
                <p:cNvPr id="612" name="Ink 611">
                  <a:extLst>
                    <a:ext uri="{FF2B5EF4-FFF2-40B4-BE49-F238E27FC236}">
                      <a16:creationId xmlns:a16="http://schemas.microsoft.com/office/drawing/2014/main" id="{970C7867-571F-EDE0-8F34-5C2ACB7898AB}"/>
                    </a:ext>
                  </a:extLst>
                </p:cNvPr>
                <p:cNvPicPr/>
                <p:nvPr/>
              </p:nvPicPr>
              <p:blipFill>
                <a:blip r:embed="rId813"/>
                <a:stretch>
                  <a:fillRect/>
                </a:stretch>
              </p:blipFill>
              <p:spPr>
                <a:xfrm>
                  <a:off x="4100030" y="8386170"/>
                  <a:ext cx="166320" cy="179280"/>
                </a:xfrm>
                <a:prstGeom prst="rect">
                  <a:avLst/>
                </a:prstGeom>
              </p:spPr>
            </p:pic>
          </mc:Fallback>
        </mc:AlternateContent>
      </p:grpSp>
      <p:grpSp>
        <p:nvGrpSpPr>
          <p:cNvPr id="619" name="Group 618">
            <a:extLst>
              <a:ext uri="{FF2B5EF4-FFF2-40B4-BE49-F238E27FC236}">
                <a16:creationId xmlns:a16="http://schemas.microsoft.com/office/drawing/2014/main" id="{9C323BB0-E9AC-C6DA-BCF1-1D08494FE31A}"/>
              </a:ext>
            </a:extLst>
          </p:cNvPr>
          <p:cNvGrpSpPr/>
          <p:nvPr/>
        </p:nvGrpSpPr>
        <p:grpSpPr>
          <a:xfrm>
            <a:off x="2672990" y="9098970"/>
            <a:ext cx="410760" cy="186480"/>
            <a:chOff x="2672990" y="9098970"/>
            <a:chExt cx="410760" cy="186480"/>
          </a:xfrm>
        </p:grpSpPr>
        <mc:AlternateContent xmlns:mc="http://schemas.openxmlformats.org/markup-compatibility/2006" xmlns:p14="http://schemas.microsoft.com/office/powerpoint/2010/main">
          <mc:Choice Requires="p14">
            <p:contentPart p14:bwMode="auto" r:id="rId814">
              <p14:nvContentPartPr>
                <p14:cNvPr id="614" name="Ink 613">
                  <a:extLst>
                    <a:ext uri="{FF2B5EF4-FFF2-40B4-BE49-F238E27FC236}">
                      <a16:creationId xmlns:a16="http://schemas.microsoft.com/office/drawing/2014/main" id="{F15C7CC1-6FC9-E3CD-9A44-8D86084D6290}"/>
                    </a:ext>
                  </a:extLst>
                </p14:cNvPr>
                <p14:cNvContentPartPr/>
                <p14:nvPr/>
              </p14:nvContentPartPr>
              <p14:xfrm>
                <a:off x="2672990" y="9098970"/>
                <a:ext cx="97560" cy="140400"/>
              </p14:xfrm>
            </p:contentPart>
          </mc:Choice>
          <mc:Fallback xmlns="">
            <p:pic>
              <p:nvPicPr>
                <p:cNvPr id="614" name="Ink 613">
                  <a:extLst>
                    <a:ext uri="{FF2B5EF4-FFF2-40B4-BE49-F238E27FC236}">
                      <a16:creationId xmlns:a16="http://schemas.microsoft.com/office/drawing/2014/main" id="{F15C7CC1-6FC9-E3CD-9A44-8D86084D6290}"/>
                    </a:ext>
                  </a:extLst>
                </p:cNvPr>
                <p:cNvPicPr/>
                <p:nvPr/>
              </p:nvPicPr>
              <p:blipFill>
                <a:blip r:embed="rId815"/>
                <a:stretch>
                  <a:fillRect/>
                </a:stretch>
              </p:blipFill>
              <p:spPr>
                <a:xfrm>
                  <a:off x="2655350" y="9080970"/>
                  <a:ext cx="13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15" name="Ink 614">
                  <a:extLst>
                    <a:ext uri="{FF2B5EF4-FFF2-40B4-BE49-F238E27FC236}">
                      <a16:creationId xmlns:a16="http://schemas.microsoft.com/office/drawing/2014/main" id="{A66C470E-FF06-A7EE-D4DB-AEE601C2D0FA}"/>
                    </a:ext>
                  </a:extLst>
                </p14:cNvPr>
                <p14:cNvContentPartPr/>
                <p14:nvPr/>
              </p14:nvContentPartPr>
              <p14:xfrm>
                <a:off x="2846510" y="9162330"/>
                <a:ext cx="44280" cy="14760"/>
              </p14:xfrm>
            </p:contentPart>
          </mc:Choice>
          <mc:Fallback xmlns="">
            <p:pic>
              <p:nvPicPr>
                <p:cNvPr id="615" name="Ink 614">
                  <a:extLst>
                    <a:ext uri="{FF2B5EF4-FFF2-40B4-BE49-F238E27FC236}">
                      <a16:creationId xmlns:a16="http://schemas.microsoft.com/office/drawing/2014/main" id="{A66C470E-FF06-A7EE-D4DB-AEE601C2D0FA}"/>
                    </a:ext>
                  </a:extLst>
                </p:cNvPr>
                <p:cNvPicPr/>
                <p:nvPr/>
              </p:nvPicPr>
              <p:blipFill>
                <a:blip r:embed="rId817"/>
                <a:stretch>
                  <a:fillRect/>
                </a:stretch>
              </p:blipFill>
              <p:spPr>
                <a:xfrm>
                  <a:off x="2828870" y="9144690"/>
                  <a:ext cx="7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18" name="Ink 617">
                  <a:extLst>
                    <a:ext uri="{FF2B5EF4-FFF2-40B4-BE49-F238E27FC236}">
                      <a16:creationId xmlns:a16="http://schemas.microsoft.com/office/drawing/2014/main" id="{42B046CA-42BD-2158-64C6-D52666CD740E}"/>
                    </a:ext>
                  </a:extLst>
                </p14:cNvPr>
                <p14:cNvContentPartPr/>
                <p14:nvPr/>
              </p14:nvContentPartPr>
              <p14:xfrm>
                <a:off x="2963870" y="9125970"/>
                <a:ext cx="119880" cy="159480"/>
              </p14:xfrm>
            </p:contentPart>
          </mc:Choice>
          <mc:Fallback xmlns="">
            <p:pic>
              <p:nvPicPr>
                <p:cNvPr id="618" name="Ink 617">
                  <a:extLst>
                    <a:ext uri="{FF2B5EF4-FFF2-40B4-BE49-F238E27FC236}">
                      <a16:creationId xmlns:a16="http://schemas.microsoft.com/office/drawing/2014/main" id="{42B046CA-42BD-2158-64C6-D52666CD740E}"/>
                    </a:ext>
                  </a:extLst>
                </p:cNvPr>
                <p:cNvPicPr/>
                <p:nvPr/>
              </p:nvPicPr>
              <p:blipFill>
                <a:blip r:embed="rId819"/>
                <a:stretch>
                  <a:fillRect/>
                </a:stretch>
              </p:blipFill>
              <p:spPr>
                <a:xfrm>
                  <a:off x="2945870" y="9108330"/>
                  <a:ext cx="15552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0">
            <p14:nvContentPartPr>
              <p14:cNvPr id="620" name="Ink 619">
                <a:extLst>
                  <a:ext uri="{FF2B5EF4-FFF2-40B4-BE49-F238E27FC236}">
                    <a16:creationId xmlns:a16="http://schemas.microsoft.com/office/drawing/2014/main" id="{EC94185E-72B5-E47B-ABCE-1CE4F0F63A34}"/>
                  </a:ext>
                </a:extLst>
              </p14:cNvPr>
              <p14:cNvContentPartPr/>
              <p14:nvPr/>
            </p14:nvContentPartPr>
            <p14:xfrm>
              <a:off x="3720950" y="8958210"/>
              <a:ext cx="114840" cy="147240"/>
            </p14:xfrm>
          </p:contentPart>
        </mc:Choice>
        <mc:Fallback xmlns="">
          <p:pic>
            <p:nvPicPr>
              <p:cNvPr id="620" name="Ink 619">
                <a:extLst>
                  <a:ext uri="{FF2B5EF4-FFF2-40B4-BE49-F238E27FC236}">
                    <a16:creationId xmlns:a16="http://schemas.microsoft.com/office/drawing/2014/main" id="{EC94185E-72B5-E47B-ABCE-1CE4F0F63A34}"/>
                  </a:ext>
                </a:extLst>
              </p:cNvPr>
              <p:cNvPicPr/>
              <p:nvPr/>
            </p:nvPicPr>
            <p:blipFill>
              <a:blip r:embed="rId821"/>
              <a:stretch>
                <a:fillRect/>
              </a:stretch>
            </p:blipFill>
            <p:spPr>
              <a:xfrm>
                <a:off x="3703310" y="8940570"/>
                <a:ext cx="150480" cy="182880"/>
              </a:xfrm>
              <a:prstGeom prst="rect">
                <a:avLst/>
              </a:prstGeom>
            </p:spPr>
          </p:pic>
        </mc:Fallback>
      </mc:AlternateContent>
      <p:grpSp>
        <p:nvGrpSpPr>
          <p:cNvPr id="624" name="Group 623">
            <a:extLst>
              <a:ext uri="{FF2B5EF4-FFF2-40B4-BE49-F238E27FC236}">
                <a16:creationId xmlns:a16="http://schemas.microsoft.com/office/drawing/2014/main" id="{4F5D98B1-7B77-F9A2-D686-545A070BD657}"/>
              </a:ext>
            </a:extLst>
          </p:cNvPr>
          <p:cNvGrpSpPr/>
          <p:nvPr/>
        </p:nvGrpSpPr>
        <p:grpSpPr>
          <a:xfrm>
            <a:off x="3902390" y="8993130"/>
            <a:ext cx="280080" cy="118800"/>
            <a:chOff x="3902390" y="8993130"/>
            <a:chExt cx="280080" cy="118800"/>
          </a:xfrm>
        </p:grpSpPr>
        <mc:AlternateContent xmlns:mc="http://schemas.openxmlformats.org/markup-compatibility/2006" xmlns:p14="http://schemas.microsoft.com/office/powerpoint/2010/main">
          <mc:Choice Requires="p14">
            <p:contentPart p14:bwMode="auto" r:id="rId822">
              <p14:nvContentPartPr>
                <p14:cNvPr id="621" name="Ink 620">
                  <a:extLst>
                    <a:ext uri="{FF2B5EF4-FFF2-40B4-BE49-F238E27FC236}">
                      <a16:creationId xmlns:a16="http://schemas.microsoft.com/office/drawing/2014/main" id="{BF3E057F-95C2-60EA-45D3-EE03EACAC27E}"/>
                    </a:ext>
                  </a:extLst>
                </p14:cNvPr>
                <p14:cNvContentPartPr/>
                <p14:nvPr/>
              </p14:nvContentPartPr>
              <p14:xfrm>
                <a:off x="3902390" y="8998530"/>
                <a:ext cx="73440" cy="30240"/>
              </p14:xfrm>
            </p:contentPart>
          </mc:Choice>
          <mc:Fallback xmlns="">
            <p:pic>
              <p:nvPicPr>
                <p:cNvPr id="621" name="Ink 620">
                  <a:extLst>
                    <a:ext uri="{FF2B5EF4-FFF2-40B4-BE49-F238E27FC236}">
                      <a16:creationId xmlns:a16="http://schemas.microsoft.com/office/drawing/2014/main" id="{BF3E057F-95C2-60EA-45D3-EE03EACAC27E}"/>
                    </a:ext>
                  </a:extLst>
                </p:cNvPr>
                <p:cNvPicPr/>
                <p:nvPr/>
              </p:nvPicPr>
              <p:blipFill>
                <a:blip r:embed="rId823"/>
                <a:stretch>
                  <a:fillRect/>
                </a:stretch>
              </p:blipFill>
              <p:spPr>
                <a:xfrm>
                  <a:off x="3884750" y="8980530"/>
                  <a:ext cx="109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22" name="Ink 621">
                  <a:extLst>
                    <a:ext uri="{FF2B5EF4-FFF2-40B4-BE49-F238E27FC236}">
                      <a16:creationId xmlns:a16="http://schemas.microsoft.com/office/drawing/2014/main" id="{1C375DCB-2AEB-4338-7ED6-0C48111F5C87}"/>
                    </a:ext>
                  </a:extLst>
                </p14:cNvPr>
                <p14:cNvContentPartPr/>
                <p14:nvPr/>
              </p14:nvContentPartPr>
              <p14:xfrm>
                <a:off x="3916430" y="9053250"/>
                <a:ext cx="72360" cy="20880"/>
              </p14:xfrm>
            </p:contentPart>
          </mc:Choice>
          <mc:Fallback xmlns="">
            <p:pic>
              <p:nvPicPr>
                <p:cNvPr id="622" name="Ink 621">
                  <a:extLst>
                    <a:ext uri="{FF2B5EF4-FFF2-40B4-BE49-F238E27FC236}">
                      <a16:creationId xmlns:a16="http://schemas.microsoft.com/office/drawing/2014/main" id="{1C375DCB-2AEB-4338-7ED6-0C48111F5C87}"/>
                    </a:ext>
                  </a:extLst>
                </p:cNvPr>
                <p:cNvPicPr/>
                <p:nvPr/>
              </p:nvPicPr>
              <p:blipFill>
                <a:blip r:embed="rId825"/>
                <a:stretch>
                  <a:fillRect/>
                </a:stretch>
              </p:blipFill>
              <p:spPr>
                <a:xfrm>
                  <a:off x="3898430" y="9035610"/>
                  <a:ext cx="10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23" name="Ink 622">
                  <a:extLst>
                    <a:ext uri="{FF2B5EF4-FFF2-40B4-BE49-F238E27FC236}">
                      <a16:creationId xmlns:a16="http://schemas.microsoft.com/office/drawing/2014/main" id="{378F1BDB-05B4-347A-510A-DE3F3A8A75C0}"/>
                    </a:ext>
                  </a:extLst>
                </p14:cNvPr>
                <p14:cNvContentPartPr/>
                <p14:nvPr/>
              </p14:nvContentPartPr>
              <p14:xfrm>
                <a:off x="4057550" y="8993130"/>
                <a:ext cx="124920" cy="118800"/>
              </p14:xfrm>
            </p:contentPart>
          </mc:Choice>
          <mc:Fallback xmlns="">
            <p:pic>
              <p:nvPicPr>
                <p:cNvPr id="623" name="Ink 622">
                  <a:extLst>
                    <a:ext uri="{FF2B5EF4-FFF2-40B4-BE49-F238E27FC236}">
                      <a16:creationId xmlns:a16="http://schemas.microsoft.com/office/drawing/2014/main" id="{378F1BDB-05B4-347A-510A-DE3F3A8A75C0}"/>
                    </a:ext>
                  </a:extLst>
                </p:cNvPr>
                <p:cNvPicPr/>
                <p:nvPr/>
              </p:nvPicPr>
              <p:blipFill>
                <a:blip r:embed="rId827"/>
                <a:stretch>
                  <a:fillRect/>
                </a:stretch>
              </p:blipFill>
              <p:spPr>
                <a:xfrm>
                  <a:off x="4039910" y="8975130"/>
                  <a:ext cx="160560" cy="154440"/>
                </a:xfrm>
                <a:prstGeom prst="rect">
                  <a:avLst/>
                </a:prstGeom>
              </p:spPr>
            </p:pic>
          </mc:Fallback>
        </mc:AlternateContent>
      </p:grpSp>
      <p:grpSp>
        <p:nvGrpSpPr>
          <p:cNvPr id="635" name="Group 634">
            <a:extLst>
              <a:ext uri="{FF2B5EF4-FFF2-40B4-BE49-F238E27FC236}">
                <a16:creationId xmlns:a16="http://schemas.microsoft.com/office/drawing/2014/main" id="{AA06F07D-B3FC-A453-3B8A-E7B9FFE154DD}"/>
              </a:ext>
            </a:extLst>
          </p:cNvPr>
          <p:cNvGrpSpPr/>
          <p:nvPr/>
        </p:nvGrpSpPr>
        <p:grpSpPr>
          <a:xfrm>
            <a:off x="3933350" y="7782450"/>
            <a:ext cx="405360" cy="179640"/>
            <a:chOff x="3933350" y="7782450"/>
            <a:chExt cx="405360" cy="179640"/>
          </a:xfrm>
        </p:grpSpPr>
        <mc:AlternateContent xmlns:mc="http://schemas.openxmlformats.org/markup-compatibility/2006" xmlns:p14="http://schemas.microsoft.com/office/powerpoint/2010/main">
          <mc:Choice Requires="p14">
            <p:contentPart p14:bwMode="auto" r:id="rId828">
              <p14:nvContentPartPr>
                <p14:cNvPr id="625" name="Ink 624">
                  <a:extLst>
                    <a:ext uri="{FF2B5EF4-FFF2-40B4-BE49-F238E27FC236}">
                      <a16:creationId xmlns:a16="http://schemas.microsoft.com/office/drawing/2014/main" id="{24DFA4FD-8D65-5508-13CD-9D0267E090C9}"/>
                    </a:ext>
                  </a:extLst>
                </p14:cNvPr>
                <p14:cNvContentPartPr/>
                <p14:nvPr/>
              </p14:nvContentPartPr>
              <p14:xfrm>
                <a:off x="3933350" y="7782450"/>
                <a:ext cx="122400" cy="176400"/>
              </p14:xfrm>
            </p:contentPart>
          </mc:Choice>
          <mc:Fallback xmlns="">
            <p:pic>
              <p:nvPicPr>
                <p:cNvPr id="625" name="Ink 624">
                  <a:extLst>
                    <a:ext uri="{FF2B5EF4-FFF2-40B4-BE49-F238E27FC236}">
                      <a16:creationId xmlns:a16="http://schemas.microsoft.com/office/drawing/2014/main" id="{24DFA4FD-8D65-5508-13CD-9D0267E090C9}"/>
                    </a:ext>
                  </a:extLst>
                </p:cNvPr>
                <p:cNvPicPr/>
                <p:nvPr/>
              </p:nvPicPr>
              <p:blipFill>
                <a:blip r:embed="rId829"/>
                <a:stretch>
                  <a:fillRect/>
                </a:stretch>
              </p:blipFill>
              <p:spPr>
                <a:xfrm>
                  <a:off x="3915710" y="7764810"/>
                  <a:ext cx="158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26" name="Ink 625">
                  <a:extLst>
                    <a:ext uri="{FF2B5EF4-FFF2-40B4-BE49-F238E27FC236}">
                      <a16:creationId xmlns:a16="http://schemas.microsoft.com/office/drawing/2014/main" id="{FF2F9573-3969-D98E-A7FE-DD39BF138834}"/>
                    </a:ext>
                  </a:extLst>
                </p14:cNvPr>
                <p14:cNvContentPartPr/>
                <p14:nvPr/>
              </p14:nvContentPartPr>
              <p14:xfrm>
                <a:off x="4118390" y="7886490"/>
                <a:ext cx="60480" cy="8280"/>
              </p14:xfrm>
            </p:contentPart>
          </mc:Choice>
          <mc:Fallback xmlns="">
            <p:pic>
              <p:nvPicPr>
                <p:cNvPr id="626" name="Ink 625">
                  <a:extLst>
                    <a:ext uri="{FF2B5EF4-FFF2-40B4-BE49-F238E27FC236}">
                      <a16:creationId xmlns:a16="http://schemas.microsoft.com/office/drawing/2014/main" id="{FF2F9573-3969-D98E-A7FE-DD39BF138834}"/>
                    </a:ext>
                  </a:extLst>
                </p:cNvPr>
                <p:cNvPicPr/>
                <p:nvPr/>
              </p:nvPicPr>
              <p:blipFill>
                <a:blip r:embed="rId831"/>
                <a:stretch>
                  <a:fillRect/>
                </a:stretch>
              </p:blipFill>
              <p:spPr>
                <a:xfrm>
                  <a:off x="4100390" y="7868490"/>
                  <a:ext cx="96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27" name="Ink 626">
                  <a:extLst>
                    <a:ext uri="{FF2B5EF4-FFF2-40B4-BE49-F238E27FC236}">
                      <a16:creationId xmlns:a16="http://schemas.microsoft.com/office/drawing/2014/main" id="{6E98624A-FA1C-BBF2-AA7F-115D084062EC}"/>
                    </a:ext>
                  </a:extLst>
                </p14:cNvPr>
                <p14:cNvContentPartPr/>
                <p14:nvPr/>
              </p14:nvContentPartPr>
              <p14:xfrm>
                <a:off x="4112270" y="7832850"/>
                <a:ext cx="76680" cy="10440"/>
              </p14:xfrm>
            </p:contentPart>
          </mc:Choice>
          <mc:Fallback xmlns="">
            <p:pic>
              <p:nvPicPr>
                <p:cNvPr id="627" name="Ink 626">
                  <a:extLst>
                    <a:ext uri="{FF2B5EF4-FFF2-40B4-BE49-F238E27FC236}">
                      <a16:creationId xmlns:a16="http://schemas.microsoft.com/office/drawing/2014/main" id="{6E98624A-FA1C-BBF2-AA7F-115D084062EC}"/>
                    </a:ext>
                  </a:extLst>
                </p:cNvPr>
                <p:cNvPicPr/>
                <p:nvPr/>
              </p:nvPicPr>
              <p:blipFill>
                <a:blip r:embed="rId833"/>
                <a:stretch>
                  <a:fillRect/>
                </a:stretch>
              </p:blipFill>
              <p:spPr>
                <a:xfrm>
                  <a:off x="4094630" y="7814850"/>
                  <a:ext cx="112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28" name="Ink 627">
                  <a:extLst>
                    <a:ext uri="{FF2B5EF4-FFF2-40B4-BE49-F238E27FC236}">
                      <a16:creationId xmlns:a16="http://schemas.microsoft.com/office/drawing/2014/main" id="{1EC4DC44-C4D3-2CEE-08B6-4572B6C3F656}"/>
                    </a:ext>
                  </a:extLst>
                </p14:cNvPr>
                <p14:cNvContentPartPr/>
                <p14:nvPr/>
              </p14:nvContentPartPr>
              <p14:xfrm>
                <a:off x="4233590" y="7818810"/>
                <a:ext cx="105120" cy="143280"/>
              </p14:xfrm>
            </p:contentPart>
          </mc:Choice>
          <mc:Fallback xmlns="">
            <p:pic>
              <p:nvPicPr>
                <p:cNvPr id="628" name="Ink 627">
                  <a:extLst>
                    <a:ext uri="{FF2B5EF4-FFF2-40B4-BE49-F238E27FC236}">
                      <a16:creationId xmlns:a16="http://schemas.microsoft.com/office/drawing/2014/main" id="{1EC4DC44-C4D3-2CEE-08B6-4572B6C3F656}"/>
                    </a:ext>
                  </a:extLst>
                </p:cNvPr>
                <p:cNvPicPr/>
                <p:nvPr/>
              </p:nvPicPr>
              <p:blipFill>
                <a:blip r:embed="rId835"/>
                <a:stretch>
                  <a:fillRect/>
                </a:stretch>
              </p:blipFill>
              <p:spPr>
                <a:xfrm>
                  <a:off x="4215590" y="7801170"/>
                  <a:ext cx="140760" cy="178920"/>
                </a:xfrm>
                <a:prstGeom prst="rect">
                  <a:avLst/>
                </a:prstGeom>
              </p:spPr>
            </p:pic>
          </mc:Fallback>
        </mc:AlternateContent>
      </p:grpSp>
      <p:grpSp>
        <p:nvGrpSpPr>
          <p:cNvPr id="643" name="Group 642">
            <a:extLst>
              <a:ext uri="{FF2B5EF4-FFF2-40B4-BE49-F238E27FC236}">
                <a16:creationId xmlns:a16="http://schemas.microsoft.com/office/drawing/2014/main" id="{F147E13B-C853-6246-14E4-CFD833AFA62E}"/>
              </a:ext>
            </a:extLst>
          </p:cNvPr>
          <p:cNvGrpSpPr/>
          <p:nvPr/>
        </p:nvGrpSpPr>
        <p:grpSpPr>
          <a:xfrm>
            <a:off x="4405670" y="8177010"/>
            <a:ext cx="162360" cy="117000"/>
            <a:chOff x="4405670" y="8177010"/>
            <a:chExt cx="162360" cy="117000"/>
          </a:xfrm>
        </p:grpSpPr>
        <mc:AlternateContent xmlns:mc="http://schemas.openxmlformats.org/markup-compatibility/2006" xmlns:p14="http://schemas.microsoft.com/office/powerpoint/2010/main">
          <mc:Choice Requires="p14">
            <p:contentPart p14:bwMode="auto" r:id="rId836">
              <p14:nvContentPartPr>
                <p14:cNvPr id="639" name="Ink 638">
                  <a:extLst>
                    <a:ext uri="{FF2B5EF4-FFF2-40B4-BE49-F238E27FC236}">
                      <a16:creationId xmlns:a16="http://schemas.microsoft.com/office/drawing/2014/main" id="{53397770-7E5F-328B-E738-23D2F9A8D60A}"/>
                    </a:ext>
                  </a:extLst>
                </p14:cNvPr>
                <p14:cNvContentPartPr/>
                <p14:nvPr/>
              </p14:nvContentPartPr>
              <p14:xfrm>
                <a:off x="4405670" y="8194650"/>
                <a:ext cx="9360" cy="99360"/>
              </p14:xfrm>
            </p:contentPart>
          </mc:Choice>
          <mc:Fallback xmlns="">
            <p:pic>
              <p:nvPicPr>
                <p:cNvPr id="639" name="Ink 638">
                  <a:extLst>
                    <a:ext uri="{FF2B5EF4-FFF2-40B4-BE49-F238E27FC236}">
                      <a16:creationId xmlns:a16="http://schemas.microsoft.com/office/drawing/2014/main" id="{53397770-7E5F-328B-E738-23D2F9A8D60A}"/>
                    </a:ext>
                  </a:extLst>
                </p:cNvPr>
                <p:cNvPicPr/>
                <p:nvPr/>
              </p:nvPicPr>
              <p:blipFill>
                <a:blip r:embed="rId837"/>
                <a:stretch>
                  <a:fillRect/>
                </a:stretch>
              </p:blipFill>
              <p:spPr>
                <a:xfrm>
                  <a:off x="4387670" y="8176650"/>
                  <a:ext cx="45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40" name="Ink 639">
                  <a:extLst>
                    <a:ext uri="{FF2B5EF4-FFF2-40B4-BE49-F238E27FC236}">
                      <a16:creationId xmlns:a16="http://schemas.microsoft.com/office/drawing/2014/main" id="{3D130532-F179-1488-6779-60614CB3E395}"/>
                    </a:ext>
                  </a:extLst>
                </p14:cNvPr>
                <p14:cNvContentPartPr/>
                <p14:nvPr/>
              </p14:nvContentPartPr>
              <p14:xfrm>
                <a:off x="4416110" y="8217690"/>
                <a:ext cx="45360" cy="11160"/>
              </p14:xfrm>
            </p:contentPart>
          </mc:Choice>
          <mc:Fallback xmlns="">
            <p:pic>
              <p:nvPicPr>
                <p:cNvPr id="640" name="Ink 639">
                  <a:extLst>
                    <a:ext uri="{FF2B5EF4-FFF2-40B4-BE49-F238E27FC236}">
                      <a16:creationId xmlns:a16="http://schemas.microsoft.com/office/drawing/2014/main" id="{3D130532-F179-1488-6779-60614CB3E395}"/>
                    </a:ext>
                  </a:extLst>
                </p:cNvPr>
                <p:cNvPicPr/>
                <p:nvPr/>
              </p:nvPicPr>
              <p:blipFill>
                <a:blip r:embed="rId839"/>
                <a:stretch>
                  <a:fillRect/>
                </a:stretch>
              </p:blipFill>
              <p:spPr>
                <a:xfrm>
                  <a:off x="4398470" y="8199690"/>
                  <a:ext cx="81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41" name="Ink 640">
                  <a:extLst>
                    <a:ext uri="{FF2B5EF4-FFF2-40B4-BE49-F238E27FC236}">
                      <a16:creationId xmlns:a16="http://schemas.microsoft.com/office/drawing/2014/main" id="{79D653F6-31B6-FDAD-284C-EE9FEA3B102B}"/>
                    </a:ext>
                  </a:extLst>
                </p14:cNvPr>
                <p14:cNvContentPartPr/>
                <p14:nvPr/>
              </p14:nvContentPartPr>
              <p14:xfrm>
                <a:off x="4467950" y="8177010"/>
                <a:ext cx="9000" cy="93240"/>
              </p14:xfrm>
            </p:contentPart>
          </mc:Choice>
          <mc:Fallback xmlns="">
            <p:pic>
              <p:nvPicPr>
                <p:cNvPr id="641" name="Ink 640">
                  <a:extLst>
                    <a:ext uri="{FF2B5EF4-FFF2-40B4-BE49-F238E27FC236}">
                      <a16:creationId xmlns:a16="http://schemas.microsoft.com/office/drawing/2014/main" id="{79D653F6-31B6-FDAD-284C-EE9FEA3B102B}"/>
                    </a:ext>
                  </a:extLst>
                </p:cNvPr>
                <p:cNvPicPr/>
                <p:nvPr/>
              </p:nvPicPr>
              <p:blipFill>
                <a:blip r:embed="rId841"/>
                <a:stretch>
                  <a:fillRect/>
                </a:stretch>
              </p:blipFill>
              <p:spPr>
                <a:xfrm>
                  <a:off x="4449950" y="8159370"/>
                  <a:ext cx="44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42" name="Ink 641">
                  <a:extLst>
                    <a:ext uri="{FF2B5EF4-FFF2-40B4-BE49-F238E27FC236}">
                      <a16:creationId xmlns:a16="http://schemas.microsoft.com/office/drawing/2014/main" id="{E8EC0325-D404-6FE9-2089-D7B02C4FA305}"/>
                    </a:ext>
                  </a:extLst>
                </p14:cNvPr>
                <p14:cNvContentPartPr/>
                <p14:nvPr/>
              </p14:nvContentPartPr>
              <p14:xfrm>
                <a:off x="4514750" y="8218410"/>
                <a:ext cx="53280" cy="74520"/>
              </p14:xfrm>
            </p:contentPart>
          </mc:Choice>
          <mc:Fallback xmlns="">
            <p:pic>
              <p:nvPicPr>
                <p:cNvPr id="642" name="Ink 641">
                  <a:extLst>
                    <a:ext uri="{FF2B5EF4-FFF2-40B4-BE49-F238E27FC236}">
                      <a16:creationId xmlns:a16="http://schemas.microsoft.com/office/drawing/2014/main" id="{E8EC0325-D404-6FE9-2089-D7B02C4FA305}"/>
                    </a:ext>
                  </a:extLst>
                </p:cNvPr>
                <p:cNvPicPr/>
                <p:nvPr/>
              </p:nvPicPr>
              <p:blipFill>
                <a:blip r:embed="rId843"/>
                <a:stretch>
                  <a:fillRect/>
                </a:stretch>
              </p:blipFill>
              <p:spPr>
                <a:xfrm>
                  <a:off x="4497110" y="8200770"/>
                  <a:ext cx="88920" cy="110160"/>
                </a:xfrm>
                <a:prstGeom prst="rect">
                  <a:avLst/>
                </a:prstGeom>
              </p:spPr>
            </p:pic>
          </mc:Fallback>
        </mc:AlternateContent>
      </p:grpSp>
      <p:grpSp>
        <p:nvGrpSpPr>
          <p:cNvPr id="651" name="Group 650">
            <a:extLst>
              <a:ext uri="{FF2B5EF4-FFF2-40B4-BE49-F238E27FC236}">
                <a16:creationId xmlns:a16="http://schemas.microsoft.com/office/drawing/2014/main" id="{47DA7BA1-E77D-B213-908B-71B255E2AC03}"/>
              </a:ext>
            </a:extLst>
          </p:cNvPr>
          <p:cNvGrpSpPr/>
          <p:nvPr/>
        </p:nvGrpSpPr>
        <p:grpSpPr>
          <a:xfrm>
            <a:off x="4055750" y="9290850"/>
            <a:ext cx="242640" cy="156240"/>
            <a:chOff x="4055750" y="9290850"/>
            <a:chExt cx="242640" cy="156240"/>
          </a:xfrm>
        </p:grpSpPr>
        <mc:AlternateContent xmlns:mc="http://schemas.openxmlformats.org/markup-compatibility/2006" xmlns:p14="http://schemas.microsoft.com/office/powerpoint/2010/main">
          <mc:Choice Requires="p14">
            <p:contentPart p14:bwMode="auto" r:id="rId844">
              <p14:nvContentPartPr>
                <p14:cNvPr id="644" name="Ink 643">
                  <a:extLst>
                    <a:ext uri="{FF2B5EF4-FFF2-40B4-BE49-F238E27FC236}">
                      <a16:creationId xmlns:a16="http://schemas.microsoft.com/office/drawing/2014/main" id="{065A2C7B-A79A-2BE5-984F-608B03538838}"/>
                    </a:ext>
                  </a:extLst>
                </p14:cNvPr>
                <p14:cNvContentPartPr/>
                <p14:nvPr/>
              </p14:nvContentPartPr>
              <p14:xfrm>
                <a:off x="4055750" y="9322170"/>
                <a:ext cx="20160" cy="83880"/>
              </p14:xfrm>
            </p:contentPart>
          </mc:Choice>
          <mc:Fallback xmlns="">
            <p:pic>
              <p:nvPicPr>
                <p:cNvPr id="644" name="Ink 643">
                  <a:extLst>
                    <a:ext uri="{FF2B5EF4-FFF2-40B4-BE49-F238E27FC236}">
                      <a16:creationId xmlns:a16="http://schemas.microsoft.com/office/drawing/2014/main" id="{065A2C7B-A79A-2BE5-984F-608B03538838}"/>
                    </a:ext>
                  </a:extLst>
                </p:cNvPr>
                <p:cNvPicPr/>
                <p:nvPr/>
              </p:nvPicPr>
              <p:blipFill>
                <a:blip r:embed="rId845"/>
                <a:stretch>
                  <a:fillRect/>
                </a:stretch>
              </p:blipFill>
              <p:spPr>
                <a:xfrm>
                  <a:off x="4037750" y="9304530"/>
                  <a:ext cx="55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45" name="Ink 644">
                  <a:extLst>
                    <a:ext uri="{FF2B5EF4-FFF2-40B4-BE49-F238E27FC236}">
                      <a16:creationId xmlns:a16="http://schemas.microsoft.com/office/drawing/2014/main" id="{A6345237-297F-3E9F-F5EC-E9F6CD66C51F}"/>
                    </a:ext>
                  </a:extLst>
                </p14:cNvPr>
                <p14:cNvContentPartPr/>
                <p14:nvPr/>
              </p14:nvContentPartPr>
              <p14:xfrm>
                <a:off x="4076630" y="9344490"/>
                <a:ext cx="51480" cy="14760"/>
              </p14:xfrm>
            </p:contentPart>
          </mc:Choice>
          <mc:Fallback xmlns="">
            <p:pic>
              <p:nvPicPr>
                <p:cNvPr id="645" name="Ink 644">
                  <a:extLst>
                    <a:ext uri="{FF2B5EF4-FFF2-40B4-BE49-F238E27FC236}">
                      <a16:creationId xmlns:a16="http://schemas.microsoft.com/office/drawing/2014/main" id="{A6345237-297F-3E9F-F5EC-E9F6CD66C51F}"/>
                    </a:ext>
                  </a:extLst>
                </p:cNvPr>
                <p:cNvPicPr/>
                <p:nvPr/>
              </p:nvPicPr>
              <p:blipFill>
                <a:blip r:embed="rId847"/>
                <a:stretch>
                  <a:fillRect/>
                </a:stretch>
              </p:blipFill>
              <p:spPr>
                <a:xfrm>
                  <a:off x="4058630" y="9326490"/>
                  <a:ext cx="87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46" name="Ink 645">
                  <a:extLst>
                    <a:ext uri="{FF2B5EF4-FFF2-40B4-BE49-F238E27FC236}">
                      <a16:creationId xmlns:a16="http://schemas.microsoft.com/office/drawing/2014/main" id="{CD0DD770-DF3D-4966-2822-463BB126AF59}"/>
                    </a:ext>
                  </a:extLst>
                </p14:cNvPr>
                <p14:cNvContentPartPr/>
                <p14:nvPr/>
              </p14:nvContentPartPr>
              <p14:xfrm>
                <a:off x="4129550" y="9290850"/>
                <a:ext cx="21960" cy="108360"/>
              </p14:xfrm>
            </p:contentPart>
          </mc:Choice>
          <mc:Fallback xmlns="">
            <p:pic>
              <p:nvPicPr>
                <p:cNvPr id="646" name="Ink 645">
                  <a:extLst>
                    <a:ext uri="{FF2B5EF4-FFF2-40B4-BE49-F238E27FC236}">
                      <a16:creationId xmlns:a16="http://schemas.microsoft.com/office/drawing/2014/main" id="{CD0DD770-DF3D-4966-2822-463BB126AF59}"/>
                    </a:ext>
                  </a:extLst>
                </p:cNvPr>
                <p:cNvPicPr/>
                <p:nvPr/>
              </p:nvPicPr>
              <p:blipFill>
                <a:blip r:embed="rId849"/>
                <a:stretch>
                  <a:fillRect/>
                </a:stretch>
              </p:blipFill>
              <p:spPr>
                <a:xfrm>
                  <a:off x="4111910" y="9273210"/>
                  <a:ext cx="57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47" name="Ink 646">
                  <a:extLst>
                    <a:ext uri="{FF2B5EF4-FFF2-40B4-BE49-F238E27FC236}">
                      <a16:creationId xmlns:a16="http://schemas.microsoft.com/office/drawing/2014/main" id="{0FFB6EE1-EF68-BAC2-FD14-86C126CE1C8B}"/>
                    </a:ext>
                  </a:extLst>
                </p14:cNvPr>
                <p14:cNvContentPartPr/>
                <p14:nvPr/>
              </p14:nvContentPartPr>
              <p14:xfrm>
                <a:off x="4203710" y="9360690"/>
                <a:ext cx="94680" cy="86400"/>
              </p14:xfrm>
            </p:contentPart>
          </mc:Choice>
          <mc:Fallback xmlns="">
            <p:pic>
              <p:nvPicPr>
                <p:cNvPr id="647" name="Ink 646">
                  <a:extLst>
                    <a:ext uri="{FF2B5EF4-FFF2-40B4-BE49-F238E27FC236}">
                      <a16:creationId xmlns:a16="http://schemas.microsoft.com/office/drawing/2014/main" id="{0FFB6EE1-EF68-BAC2-FD14-86C126CE1C8B}"/>
                    </a:ext>
                  </a:extLst>
                </p:cNvPr>
                <p:cNvPicPr/>
                <p:nvPr/>
              </p:nvPicPr>
              <p:blipFill>
                <a:blip r:embed="rId851"/>
                <a:stretch>
                  <a:fillRect/>
                </a:stretch>
              </p:blipFill>
              <p:spPr>
                <a:xfrm>
                  <a:off x="4185710" y="9342690"/>
                  <a:ext cx="130320" cy="122040"/>
                </a:xfrm>
                <a:prstGeom prst="rect">
                  <a:avLst/>
                </a:prstGeom>
              </p:spPr>
            </p:pic>
          </mc:Fallback>
        </mc:AlternateContent>
      </p:grpSp>
      <p:grpSp>
        <p:nvGrpSpPr>
          <p:cNvPr id="692" name="Group 691">
            <a:extLst>
              <a:ext uri="{FF2B5EF4-FFF2-40B4-BE49-F238E27FC236}">
                <a16:creationId xmlns:a16="http://schemas.microsoft.com/office/drawing/2014/main" id="{F9B16E1A-FA35-4571-5CF2-E3054D694D3E}"/>
              </a:ext>
            </a:extLst>
          </p:cNvPr>
          <p:cNvGrpSpPr/>
          <p:nvPr/>
        </p:nvGrpSpPr>
        <p:grpSpPr>
          <a:xfrm>
            <a:off x="4703390" y="7532970"/>
            <a:ext cx="2660040" cy="1974600"/>
            <a:chOff x="4703390" y="7532970"/>
            <a:chExt cx="2660040" cy="1974600"/>
          </a:xfrm>
        </p:grpSpPr>
        <mc:AlternateContent xmlns:mc="http://schemas.openxmlformats.org/markup-compatibility/2006" xmlns:p14="http://schemas.microsoft.com/office/powerpoint/2010/main">
          <mc:Choice Requires="p14">
            <p:contentPart p14:bwMode="auto" r:id="rId852">
              <p14:nvContentPartPr>
                <p14:cNvPr id="629" name="Ink 628">
                  <a:extLst>
                    <a:ext uri="{FF2B5EF4-FFF2-40B4-BE49-F238E27FC236}">
                      <a16:creationId xmlns:a16="http://schemas.microsoft.com/office/drawing/2014/main" id="{7C8A25F4-2E3A-28A3-BF79-BE74DE627BCE}"/>
                    </a:ext>
                  </a:extLst>
                </p14:cNvPr>
                <p14:cNvContentPartPr/>
                <p14:nvPr/>
              </p14:nvContentPartPr>
              <p14:xfrm>
                <a:off x="5027750" y="7702890"/>
                <a:ext cx="165600" cy="202680"/>
              </p14:xfrm>
            </p:contentPart>
          </mc:Choice>
          <mc:Fallback xmlns="">
            <p:pic>
              <p:nvPicPr>
                <p:cNvPr id="629" name="Ink 628">
                  <a:extLst>
                    <a:ext uri="{FF2B5EF4-FFF2-40B4-BE49-F238E27FC236}">
                      <a16:creationId xmlns:a16="http://schemas.microsoft.com/office/drawing/2014/main" id="{7C8A25F4-2E3A-28A3-BF79-BE74DE627BCE}"/>
                    </a:ext>
                  </a:extLst>
                </p:cNvPr>
                <p:cNvPicPr/>
                <p:nvPr/>
              </p:nvPicPr>
              <p:blipFill>
                <a:blip r:embed="rId853"/>
                <a:stretch>
                  <a:fillRect/>
                </a:stretch>
              </p:blipFill>
              <p:spPr>
                <a:xfrm>
                  <a:off x="5009750" y="7684890"/>
                  <a:ext cx="201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Ink 629">
                  <a:extLst>
                    <a:ext uri="{FF2B5EF4-FFF2-40B4-BE49-F238E27FC236}">
                      <a16:creationId xmlns:a16="http://schemas.microsoft.com/office/drawing/2014/main" id="{7CD34E42-9BF5-BB27-E351-82118FDAF3B2}"/>
                    </a:ext>
                  </a:extLst>
                </p14:cNvPr>
                <p14:cNvContentPartPr/>
                <p14:nvPr/>
              </p14:nvContentPartPr>
              <p14:xfrm>
                <a:off x="5276870" y="7795770"/>
                <a:ext cx="104760" cy="7560"/>
              </p14:xfrm>
            </p:contentPart>
          </mc:Choice>
          <mc:Fallback xmlns="">
            <p:pic>
              <p:nvPicPr>
                <p:cNvPr id="630" name="Ink 629">
                  <a:extLst>
                    <a:ext uri="{FF2B5EF4-FFF2-40B4-BE49-F238E27FC236}">
                      <a16:creationId xmlns:a16="http://schemas.microsoft.com/office/drawing/2014/main" id="{7CD34E42-9BF5-BB27-E351-82118FDAF3B2}"/>
                    </a:ext>
                  </a:extLst>
                </p:cNvPr>
                <p:cNvPicPr/>
                <p:nvPr/>
              </p:nvPicPr>
              <p:blipFill>
                <a:blip r:embed="rId855"/>
                <a:stretch>
                  <a:fillRect/>
                </a:stretch>
              </p:blipFill>
              <p:spPr>
                <a:xfrm>
                  <a:off x="5258870" y="7777770"/>
                  <a:ext cx="140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1" name="Ink 630">
                  <a:extLst>
                    <a:ext uri="{FF2B5EF4-FFF2-40B4-BE49-F238E27FC236}">
                      <a16:creationId xmlns:a16="http://schemas.microsoft.com/office/drawing/2014/main" id="{B1719511-F595-BFA2-1E1E-B725B06332E5}"/>
                    </a:ext>
                  </a:extLst>
                </p14:cNvPr>
                <p14:cNvContentPartPr/>
                <p14:nvPr/>
              </p14:nvContentPartPr>
              <p14:xfrm>
                <a:off x="5432390" y="7702890"/>
                <a:ext cx="147600" cy="194040"/>
              </p14:xfrm>
            </p:contentPart>
          </mc:Choice>
          <mc:Fallback xmlns="">
            <p:pic>
              <p:nvPicPr>
                <p:cNvPr id="631" name="Ink 630">
                  <a:extLst>
                    <a:ext uri="{FF2B5EF4-FFF2-40B4-BE49-F238E27FC236}">
                      <a16:creationId xmlns:a16="http://schemas.microsoft.com/office/drawing/2014/main" id="{B1719511-F595-BFA2-1E1E-B725B06332E5}"/>
                    </a:ext>
                  </a:extLst>
                </p:cNvPr>
                <p:cNvPicPr/>
                <p:nvPr/>
              </p:nvPicPr>
              <p:blipFill>
                <a:blip r:embed="rId857"/>
                <a:stretch>
                  <a:fillRect/>
                </a:stretch>
              </p:blipFill>
              <p:spPr>
                <a:xfrm>
                  <a:off x="5414750" y="7684890"/>
                  <a:ext cx="183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2" name="Ink 631">
                  <a:extLst>
                    <a:ext uri="{FF2B5EF4-FFF2-40B4-BE49-F238E27FC236}">
                      <a16:creationId xmlns:a16="http://schemas.microsoft.com/office/drawing/2014/main" id="{882FE828-A499-6FE9-E4F1-C04B8C07A75B}"/>
                    </a:ext>
                  </a:extLst>
                </p14:cNvPr>
                <p14:cNvContentPartPr/>
                <p14:nvPr/>
              </p14:nvContentPartPr>
              <p14:xfrm>
                <a:off x="5626430" y="7951290"/>
                <a:ext cx="93600" cy="84600"/>
              </p14:xfrm>
            </p:contentPart>
          </mc:Choice>
          <mc:Fallback xmlns="">
            <p:pic>
              <p:nvPicPr>
                <p:cNvPr id="632" name="Ink 631">
                  <a:extLst>
                    <a:ext uri="{FF2B5EF4-FFF2-40B4-BE49-F238E27FC236}">
                      <a16:creationId xmlns:a16="http://schemas.microsoft.com/office/drawing/2014/main" id="{882FE828-A499-6FE9-E4F1-C04B8C07A75B}"/>
                    </a:ext>
                  </a:extLst>
                </p:cNvPr>
                <p:cNvPicPr/>
                <p:nvPr/>
              </p:nvPicPr>
              <p:blipFill>
                <a:blip r:embed="rId859"/>
                <a:stretch>
                  <a:fillRect/>
                </a:stretch>
              </p:blipFill>
              <p:spPr>
                <a:xfrm>
                  <a:off x="5608430" y="7933290"/>
                  <a:ext cx="129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3" name="Ink 632">
                  <a:extLst>
                    <a:ext uri="{FF2B5EF4-FFF2-40B4-BE49-F238E27FC236}">
                      <a16:creationId xmlns:a16="http://schemas.microsoft.com/office/drawing/2014/main" id="{9CCBEC9E-F764-06CF-D5BC-ED8ECC9308CF}"/>
                    </a:ext>
                  </a:extLst>
                </p14:cNvPr>
                <p14:cNvContentPartPr/>
                <p14:nvPr/>
              </p14:nvContentPartPr>
              <p14:xfrm>
                <a:off x="5721830" y="8072250"/>
                <a:ext cx="139320" cy="128160"/>
              </p14:xfrm>
            </p:contentPart>
          </mc:Choice>
          <mc:Fallback xmlns="">
            <p:pic>
              <p:nvPicPr>
                <p:cNvPr id="633" name="Ink 632">
                  <a:extLst>
                    <a:ext uri="{FF2B5EF4-FFF2-40B4-BE49-F238E27FC236}">
                      <a16:creationId xmlns:a16="http://schemas.microsoft.com/office/drawing/2014/main" id="{9CCBEC9E-F764-06CF-D5BC-ED8ECC9308CF}"/>
                    </a:ext>
                  </a:extLst>
                </p:cNvPr>
                <p:cNvPicPr/>
                <p:nvPr/>
              </p:nvPicPr>
              <p:blipFill>
                <a:blip r:embed="rId861"/>
                <a:stretch>
                  <a:fillRect/>
                </a:stretch>
              </p:blipFill>
              <p:spPr>
                <a:xfrm>
                  <a:off x="5703830" y="8054250"/>
                  <a:ext cx="174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6" name="Ink 635">
                  <a:extLst>
                    <a:ext uri="{FF2B5EF4-FFF2-40B4-BE49-F238E27FC236}">
                      <a16:creationId xmlns:a16="http://schemas.microsoft.com/office/drawing/2014/main" id="{1B0A3E4E-93DE-98FC-2B85-90D3BAC135BD}"/>
                    </a:ext>
                  </a:extLst>
                </p14:cNvPr>
                <p14:cNvContentPartPr/>
                <p14:nvPr/>
              </p14:nvContentPartPr>
              <p14:xfrm>
                <a:off x="5631470" y="7671210"/>
                <a:ext cx="62280" cy="67320"/>
              </p14:xfrm>
            </p:contentPart>
          </mc:Choice>
          <mc:Fallback xmlns="">
            <p:pic>
              <p:nvPicPr>
                <p:cNvPr id="636" name="Ink 635">
                  <a:extLst>
                    <a:ext uri="{FF2B5EF4-FFF2-40B4-BE49-F238E27FC236}">
                      <a16:creationId xmlns:a16="http://schemas.microsoft.com/office/drawing/2014/main" id="{1B0A3E4E-93DE-98FC-2B85-90D3BAC135BD}"/>
                    </a:ext>
                  </a:extLst>
                </p:cNvPr>
                <p:cNvPicPr/>
                <p:nvPr/>
              </p:nvPicPr>
              <p:blipFill>
                <a:blip r:embed="rId863"/>
                <a:stretch>
                  <a:fillRect/>
                </a:stretch>
              </p:blipFill>
              <p:spPr>
                <a:xfrm>
                  <a:off x="5613470" y="7653210"/>
                  <a:ext cx="97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637" name="Ink 636">
                  <a:extLst>
                    <a:ext uri="{FF2B5EF4-FFF2-40B4-BE49-F238E27FC236}">
                      <a16:creationId xmlns:a16="http://schemas.microsoft.com/office/drawing/2014/main" id="{B594EF4F-A9F2-EE52-F3E1-494AFEF98C74}"/>
                    </a:ext>
                  </a:extLst>
                </p14:cNvPr>
                <p14:cNvContentPartPr/>
                <p14:nvPr/>
              </p14:nvContentPartPr>
              <p14:xfrm>
                <a:off x="5761070" y="7532970"/>
                <a:ext cx="98640" cy="122760"/>
              </p14:xfrm>
            </p:contentPart>
          </mc:Choice>
          <mc:Fallback xmlns="">
            <p:pic>
              <p:nvPicPr>
                <p:cNvPr id="637" name="Ink 636">
                  <a:extLst>
                    <a:ext uri="{FF2B5EF4-FFF2-40B4-BE49-F238E27FC236}">
                      <a16:creationId xmlns:a16="http://schemas.microsoft.com/office/drawing/2014/main" id="{B594EF4F-A9F2-EE52-F3E1-494AFEF98C74}"/>
                    </a:ext>
                  </a:extLst>
                </p:cNvPr>
                <p:cNvPicPr/>
                <p:nvPr/>
              </p:nvPicPr>
              <p:blipFill>
                <a:blip r:embed="rId865"/>
                <a:stretch>
                  <a:fillRect/>
                </a:stretch>
              </p:blipFill>
              <p:spPr>
                <a:xfrm>
                  <a:off x="5743430" y="7514970"/>
                  <a:ext cx="134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48" name="Ink 647">
                  <a:extLst>
                    <a:ext uri="{FF2B5EF4-FFF2-40B4-BE49-F238E27FC236}">
                      <a16:creationId xmlns:a16="http://schemas.microsoft.com/office/drawing/2014/main" id="{677F690B-B29C-8AB0-76D1-78B644A56707}"/>
                    </a:ext>
                  </a:extLst>
                </p14:cNvPr>
                <p14:cNvContentPartPr/>
                <p14:nvPr/>
              </p14:nvContentPartPr>
              <p14:xfrm>
                <a:off x="4720310" y="8788650"/>
                <a:ext cx="115200" cy="119520"/>
              </p14:xfrm>
            </p:contentPart>
          </mc:Choice>
          <mc:Fallback xmlns="">
            <p:pic>
              <p:nvPicPr>
                <p:cNvPr id="648" name="Ink 647">
                  <a:extLst>
                    <a:ext uri="{FF2B5EF4-FFF2-40B4-BE49-F238E27FC236}">
                      <a16:creationId xmlns:a16="http://schemas.microsoft.com/office/drawing/2014/main" id="{677F690B-B29C-8AB0-76D1-78B644A56707}"/>
                    </a:ext>
                  </a:extLst>
                </p:cNvPr>
                <p:cNvPicPr/>
                <p:nvPr/>
              </p:nvPicPr>
              <p:blipFill>
                <a:blip r:embed="rId867"/>
                <a:stretch>
                  <a:fillRect/>
                </a:stretch>
              </p:blipFill>
              <p:spPr>
                <a:xfrm>
                  <a:off x="4702310" y="8771010"/>
                  <a:ext cx="15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49" name="Ink 648">
                  <a:extLst>
                    <a:ext uri="{FF2B5EF4-FFF2-40B4-BE49-F238E27FC236}">
                      <a16:creationId xmlns:a16="http://schemas.microsoft.com/office/drawing/2014/main" id="{108906D0-AECD-235F-E0F4-FAECE031D5DE}"/>
                    </a:ext>
                  </a:extLst>
                </p14:cNvPr>
                <p14:cNvContentPartPr/>
                <p14:nvPr/>
              </p14:nvContentPartPr>
              <p14:xfrm>
                <a:off x="4897070" y="8830410"/>
                <a:ext cx="88560" cy="17280"/>
              </p14:xfrm>
            </p:contentPart>
          </mc:Choice>
          <mc:Fallback xmlns="">
            <p:pic>
              <p:nvPicPr>
                <p:cNvPr id="649" name="Ink 648">
                  <a:extLst>
                    <a:ext uri="{FF2B5EF4-FFF2-40B4-BE49-F238E27FC236}">
                      <a16:creationId xmlns:a16="http://schemas.microsoft.com/office/drawing/2014/main" id="{108906D0-AECD-235F-E0F4-FAECE031D5DE}"/>
                    </a:ext>
                  </a:extLst>
                </p:cNvPr>
                <p:cNvPicPr/>
                <p:nvPr/>
              </p:nvPicPr>
              <p:blipFill>
                <a:blip r:embed="rId869"/>
                <a:stretch>
                  <a:fillRect/>
                </a:stretch>
              </p:blipFill>
              <p:spPr>
                <a:xfrm>
                  <a:off x="4879430" y="8812770"/>
                  <a:ext cx="124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52" name="Ink 651">
                  <a:extLst>
                    <a:ext uri="{FF2B5EF4-FFF2-40B4-BE49-F238E27FC236}">
                      <a16:creationId xmlns:a16="http://schemas.microsoft.com/office/drawing/2014/main" id="{74B189C5-2418-745B-318B-B4F100880455}"/>
                    </a:ext>
                  </a:extLst>
                </p14:cNvPr>
                <p14:cNvContentPartPr/>
                <p14:nvPr/>
              </p14:nvContentPartPr>
              <p14:xfrm>
                <a:off x="5019110" y="8764170"/>
                <a:ext cx="124560" cy="103680"/>
              </p14:xfrm>
            </p:contentPart>
          </mc:Choice>
          <mc:Fallback xmlns="">
            <p:pic>
              <p:nvPicPr>
                <p:cNvPr id="652" name="Ink 651">
                  <a:extLst>
                    <a:ext uri="{FF2B5EF4-FFF2-40B4-BE49-F238E27FC236}">
                      <a16:creationId xmlns:a16="http://schemas.microsoft.com/office/drawing/2014/main" id="{74B189C5-2418-745B-318B-B4F100880455}"/>
                    </a:ext>
                  </a:extLst>
                </p:cNvPr>
                <p:cNvPicPr/>
                <p:nvPr/>
              </p:nvPicPr>
              <p:blipFill>
                <a:blip r:embed="rId871"/>
                <a:stretch>
                  <a:fillRect/>
                </a:stretch>
              </p:blipFill>
              <p:spPr>
                <a:xfrm>
                  <a:off x="5001470" y="8746170"/>
                  <a:ext cx="160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54" name="Ink 653">
                  <a:extLst>
                    <a:ext uri="{FF2B5EF4-FFF2-40B4-BE49-F238E27FC236}">
                      <a16:creationId xmlns:a16="http://schemas.microsoft.com/office/drawing/2014/main" id="{3C6168AD-36D8-D141-50C0-4DDD30F039DE}"/>
                    </a:ext>
                  </a:extLst>
                </p14:cNvPr>
                <p14:cNvContentPartPr/>
                <p14:nvPr/>
              </p14:nvContentPartPr>
              <p14:xfrm>
                <a:off x="4732190" y="9008250"/>
                <a:ext cx="47160" cy="82440"/>
              </p14:xfrm>
            </p:contentPart>
          </mc:Choice>
          <mc:Fallback xmlns="">
            <p:pic>
              <p:nvPicPr>
                <p:cNvPr id="654" name="Ink 653">
                  <a:extLst>
                    <a:ext uri="{FF2B5EF4-FFF2-40B4-BE49-F238E27FC236}">
                      <a16:creationId xmlns:a16="http://schemas.microsoft.com/office/drawing/2014/main" id="{3C6168AD-36D8-D141-50C0-4DDD30F039DE}"/>
                    </a:ext>
                  </a:extLst>
                </p:cNvPr>
                <p:cNvPicPr/>
                <p:nvPr/>
              </p:nvPicPr>
              <p:blipFill>
                <a:blip r:embed="rId873"/>
                <a:stretch>
                  <a:fillRect/>
                </a:stretch>
              </p:blipFill>
              <p:spPr>
                <a:xfrm>
                  <a:off x="4714190" y="8990250"/>
                  <a:ext cx="82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655" name="Ink 654">
                  <a:extLst>
                    <a:ext uri="{FF2B5EF4-FFF2-40B4-BE49-F238E27FC236}">
                      <a16:creationId xmlns:a16="http://schemas.microsoft.com/office/drawing/2014/main" id="{7CD0BDDA-B445-78F7-838B-E2AC60863A06}"/>
                    </a:ext>
                  </a:extLst>
                </p14:cNvPr>
                <p14:cNvContentPartPr/>
                <p14:nvPr/>
              </p14:nvContentPartPr>
              <p14:xfrm>
                <a:off x="4703390" y="9170610"/>
                <a:ext cx="90360" cy="102240"/>
              </p14:xfrm>
            </p:contentPart>
          </mc:Choice>
          <mc:Fallback xmlns="">
            <p:pic>
              <p:nvPicPr>
                <p:cNvPr id="655" name="Ink 654">
                  <a:extLst>
                    <a:ext uri="{FF2B5EF4-FFF2-40B4-BE49-F238E27FC236}">
                      <a16:creationId xmlns:a16="http://schemas.microsoft.com/office/drawing/2014/main" id="{7CD0BDDA-B445-78F7-838B-E2AC60863A06}"/>
                    </a:ext>
                  </a:extLst>
                </p:cNvPr>
                <p:cNvPicPr/>
                <p:nvPr/>
              </p:nvPicPr>
              <p:blipFill>
                <a:blip r:embed="rId875"/>
                <a:stretch>
                  <a:fillRect/>
                </a:stretch>
              </p:blipFill>
              <p:spPr>
                <a:xfrm>
                  <a:off x="4685390" y="915261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57" name="Ink 656">
                  <a:extLst>
                    <a:ext uri="{FF2B5EF4-FFF2-40B4-BE49-F238E27FC236}">
                      <a16:creationId xmlns:a16="http://schemas.microsoft.com/office/drawing/2014/main" id="{74FB0933-08F6-14BA-33DC-58B192065A82}"/>
                    </a:ext>
                  </a:extLst>
                </p14:cNvPr>
                <p14:cNvContentPartPr/>
                <p14:nvPr/>
              </p14:nvContentPartPr>
              <p14:xfrm>
                <a:off x="5907230" y="8633490"/>
                <a:ext cx="122040" cy="138600"/>
              </p14:xfrm>
            </p:contentPart>
          </mc:Choice>
          <mc:Fallback xmlns="">
            <p:pic>
              <p:nvPicPr>
                <p:cNvPr id="657" name="Ink 656">
                  <a:extLst>
                    <a:ext uri="{FF2B5EF4-FFF2-40B4-BE49-F238E27FC236}">
                      <a16:creationId xmlns:a16="http://schemas.microsoft.com/office/drawing/2014/main" id="{74FB0933-08F6-14BA-33DC-58B192065A82}"/>
                    </a:ext>
                  </a:extLst>
                </p:cNvPr>
                <p:cNvPicPr/>
                <p:nvPr/>
              </p:nvPicPr>
              <p:blipFill>
                <a:blip r:embed="rId877"/>
                <a:stretch>
                  <a:fillRect/>
                </a:stretch>
              </p:blipFill>
              <p:spPr>
                <a:xfrm>
                  <a:off x="5889230" y="8615850"/>
                  <a:ext cx="157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58" name="Ink 657">
                  <a:extLst>
                    <a:ext uri="{FF2B5EF4-FFF2-40B4-BE49-F238E27FC236}">
                      <a16:creationId xmlns:a16="http://schemas.microsoft.com/office/drawing/2014/main" id="{BB27422C-1027-6E54-C0F3-D4919039A29E}"/>
                    </a:ext>
                  </a:extLst>
                </p14:cNvPr>
                <p14:cNvContentPartPr/>
                <p14:nvPr/>
              </p14:nvContentPartPr>
              <p14:xfrm>
                <a:off x="6097310" y="8647170"/>
                <a:ext cx="87480" cy="42120"/>
              </p14:xfrm>
            </p:contentPart>
          </mc:Choice>
          <mc:Fallback xmlns="">
            <p:pic>
              <p:nvPicPr>
                <p:cNvPr id="658" name="Ink 657">
                  <a:extLst>
                    <a:ext uri="{FF2B5EF4-FFF2-40B4-BE49-F238E27FC236}">
                      <a16:creationId xmlns:a16="http://schemas.microsoft.com/office/drawing/2014/main" id="{BB27422C-1027-6E54-C0F3-D4919039A29E}"/>
                    </a:ext>
                  </a:extLst>
                </p:cNvPr>
                <p:cNvPicPr/>
                <p:nvPr/>
              </p:nvPicPr>
              <p:blipFill>
                <a:blip r:embed="rId879"/>
                <a:stretch>
                  <a:fillRect/>
                </a:stretch>
              </p:blipFill>
              <p:spPr>
                <a:xfrm>
                  <a:off x="6079670" y="8629530"/>
                  <a:ext cx="123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59" name="Ink 658">
                  <a:extLst>
                    <a:ext uri="{FF2B5EF4-FFF2-40B4-BE49-F238E27FC236}">
                      <a16:creationId xmlns:a16="http://schemas.microsoft.com/office/drawing/2014/main" id="{A54A0C48-4617-79C2-7B0E-06DEE4354829}"/>
                    </a:ext>
                  </a:extLst>
                </p14:cNvPr>
                <p14:cNvContentPartPr/>
                <p14:nvPr/>
              </p14:nvContentPartPr>
              <p14:xfrm>
                <a:off x="6221870" y="8562930"/>
                <a:ext cx="112320" cy="129960"/>
              </p14:xfrm>
            </p:contentPart>
          </mc:Choice>
          <mc:Fallback xmlns="">
            <p:pic>
              <p:nvPicPr>
                <p:cNvPr id="659" name="Ink 658">
                  <a:extLst>
                    <a:ext uri="{FF2B5EF4-FFF2-40B4-BE49-F238E27FC236}">
                      <a16:creationId xmlns:a16="http://schemas.microsoft.com/office/drawing/2014/main" id="{A54A0C48-4617-79C2-7B0E-06DEE4354829}"/>
                    </a:ext>
                  </a:extLst>
                </p:cNvPr>
                <p:cNvPicPr/>
                <p:nvPr/>
              </p:nvPicPr>
              <p:blipFill>
                <a:blip r:embed="rId881"/>
                <a:stretch>
                  <a:fillRect/>
                </a:stretch>
              </p:blipFill>
              <p:spPr>
                <a:xfrm>
                  <a:off x="6204230" y="8545290"/>
                  <a:ext cx="147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60" name="Ink 659">
                  <a:extLst>
                    <a:ext uri="{FF2B5EF4-FFF2-40B4-BE49-F238E27FC236}">
                      <a16:creationId xmlns:a16="http://schemas.microsoft.com/office/drawing/2014/main" id="{94CB1BEB-3CFB-74E3-EA32-969D88377B63}"/>
                    </a:ext>
                  </a:extLst>
                </p14:cNvPr>
                <p14:cNvContentPartPr/>
                <p14:nvPr/>
              </p14:nvContentPartPr>
              <p14:xfrm>
                <a:off x="6416990" y="8552490"/>
                <a:ext cx="97560" cy="66960"/>
              </p14:xfrm>
            </p:contentPart>
          </mc:Choice>
          <mc:Fallback xmlns="">
            <p:pic>
              <p:nvPicPr>
                <p:cNvPr id="660" name="Ink 659">
                  <a:extLst>
                    <a:ext uri="{FF2B5EF4-FFF2-40B4-BE49-F238E27FC236}">
                      <a16:creationId xmlns:a16="http://schemas.microsoft.com/office/drawing/2014/main" id="{94CB1BEB-3CFB-74E3-EA32-969D88377B63}"/>
                    </a:ext>
                  </a:extLst>
                </p:cNvPr>
                <p:cNvPicPr/>
                <p:nvPr/>
              </p:nvPicPr>
              <p:blipFill>
                <a:blip r:embed="rId883"/>
                <a:stretch>
                  <a:fillRect/>
                </a:stretch>
              </p:blipFill>
              <p:spPr>
                <a:xfrm>
                  <a:off x="6398990" y="8534850"/>
                  <a:ext cx="133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61" name="Ink 660">
                  <a:extLst>
                    <a:ext uri="{FF2B5EF4-FFF2-40B4-BE49-F238E27FC236}">
                      <a16:creationId xmlns:a16="http://schemas.microsoft.com/office/drawing/2014/main" id="{7D849A00-C1DA-F594-AA45-B5711E2DD5DB}"/>
                    </a:ext>
                  </a:extLst>
                </p14:cNvPr>
                <p14:cNvContentPartPr/>
                <p14:nvPr/>
              </p14:nvContentPartPr>
              <p14:xfrm>
                <a:off x="6574310" y="8435850"/>
                <a:ext cx="129240" cy="114840"/>
              </p14:xfrm>
            </p:contentPart>
          </mc:Choice>
          <mc:Fallback xmlns="">
            <p:pic>
              <p:nvPicPr>
                <p:cNvPr id="661" name="Ink 660">
                  <a:extLst>
                    <a:ext uri="{FF2B5EF4-FFF2-40B4-BE49-F238E27FC236}">
                      <a16:creationId xmlns:a16="http://schemas.microsoft.com/office/drawing/2014/main" id="{7D849A00-C1DA-F594-AA45-B5711E2DD5DB}"/>
                    </a:ext>
                  </a:extLst>
                </p:cNvPr>
                <p:cNvPicPr/>
                <p:nvPr/>
              </p:nvPicPr>
              <p:blipFill>
                <a:blip r:embed="rId885"/>
                <a:stretch>
                  <a:fillRect/>
                </a:stretch>
              </p:blipFill>
              <p:spPr>
                <a:xfrm>
                  <a:off x="6556670" y="8418210"/>
                  <a:ext cx="164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62" name="Ink 661">
                  <a:extLst>
                    <a:ext uri="{FF2B5EF4-FFF2-40B4-BE49-F238E27FC236}">
                      <a16:creationId xmlns:a16="http://schemas.microsoft.com/office/drawing/2014/main" id="{B69A4064-31C8-866C-C727-0C8152E3E329}"/>
                    </a:ext>
                  </a:extLst>
                </p14:cNvPr>
                <p14:cNvContentPartPr/>
                <p14:nvPr/>
              </p14:nvContentPartPr>
              <p14:xfrm>
                <a:off x="6317990" y="8813130"/>
                <a:ext cx="41760" cy="127800"/>
              </p14:xfrm>
            </p:contentPart>
          </mc:Choice>
          <mc:Fallback xmlns="">
            <p:pic>
              <p:nvPicPr>
                <p:cNvPr id="662" name="Ink 661">
                  <a:extLst>
                    <a:ext uri="{FF2B5EF4-FFF2-40B4-BE49-F238E27FC236}">
                      <a16:creationId xmlns:a16="http://schemas.microsoft.com/office/drawing/2014/main" id="{B69A4064-31C8-866C-C727-0C8152E3E329}"/>
                    </a:ext>
                  </a:extLst>
                </p:cNvPr>
                <p:cNvPicPr/>
                <p:nvPr/>
              </p:nvPicPr>
              <p:blipFill>
                <a:blip r:embed="rId887"/>
                <a:stretch>
                  <a:fillRect/>
                </a:stretch>
              </p:blipFill>
              <p:spPr>
                <a:xfrm>
                  <a:off x="6300350" y="8795130"/>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63" name="Ink 662">
                  <a:extLst>
                    <a:ext uri="{FF2B5EF4-FFF2-40B4-BE49-F238E27FC236}">
                      <a16:creationId xmlns:a16="http://schemas.microsoft.com/office/drawing/2014/main" id="{7A7D893D-28E6-2826-0CE4-AD2716069149}"/>
                    </a:ext>
                  </a:extLst>
                </p14:cNvPr>
                <p14:cNvContentPartPr/>
                <p14:nvPr/>
              </p14:nvContentPartPr>
              <p14:xfrm>
                <a:off x="6359390" y="9052170"/>
                <a:ext cx="111600" cy="109440"/>
              </p14:xfrm>
            </p:contentPart>
          </mc:Choice>
          <mc:Fallback xmlns="">
            <p:pic>
              <p:nvPicPr>
                <p:cNvPr id="663" name="Ink 662">
                  <a:extLst>
                    <a:ext uri="{FF2B5EF4-FFF2-40B4-BE49-F238E27FC236}">
                      <a16:creationId xmlns:a16="http://schemas.microsoft.com/office/drawing/2014/main" id="{7A7D893D-28E6-2826-0CE4-AD2716069149}"/>
                    </a:ext>
                  </a:extLst>
                </p:cNvPr>
                <p:cNvPicPr/>
                <p:nvPr/>
              </p:nvPicPr>
              <p:blipFill>
                <a:blip r:embed="rId889"/>
                <a:stretch>
                  <a:fillRect/>
                </a:stretch>
              </p:blipFill>
              <p:spPr>
                <a:xfrm>
                  <a:off x="6341390" y="9034530"/>
                  <a:ext cx="147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64" name="Ink 663">
                  <a:extLst>
                    <a:ext uri="{FF2B5EF4-FFF2-40B4-BE49-F238E27FC236}">
                      <a16:creationId xmlns:a16="http://schemas.microsoft.com/office/drawing/2014/main" id="{F591B2DE-0B7F-FDD3-FFA6-A49C47640026}"/>
                    </a:ext>
                  </a:extLst>
                </p14:cNvPr>
                <p14:cNvContentPartPr/>
                <p14:nvPr/>
              </p14:nvContentPartPr>
              <p14:xfrm>
                <a:off x="6684470" y="8657250"/>
                <a:ext cx="82080" cy="116280"/>
              </p14:xfrm>
            </p:contentPart>
          </mc:Choice>
          <mc:Fallback xmlns="">
            <p:pic>
              <p:nvPicPr>
                <p:cNvPr id="664" name="Ink 663">
                  <a:extLst>
                    <a:ext uri="{FF2B5EF4-FFF2-40B4-BE49-F238E27FC236}">
                      <a16:creationId xmlns:a16="http://schemas.microsoft.com/office/drawing/2014/main" id="{F591B2DE-0B7F-FDD3-FFA6-A49C47640026}"/>
                    </a:ext>
                  </a:extLst>
                </p:cNvPr>
                <p:cNvPicPr/>
                <p:nvPr/>
              </p:nvPicPr>
              <p:blipFill>
                <a:blip r:embed="rId891"/>
                <a:stretch>
                  <a:fillRect/>
                </a:stretch>
              </p:blipFill>
              <p:spPr>
                <a:xfrm>
                  <a:off x="6666830" y="8639610"/>
                  <a:ext cx="117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65" name="Ink 664">
                  <a:extLst>
                    <a:ext uri="{FF2B5EF4-FFF2-40B4-BE49-F238E27FC236}">
                      <a16:creationId xmlns:a16="http://schemas.microsoft.com/office/drawing/2014/main" id="{64FDE0BD-2F75-9846-7705-35B2805C9FE7}"/>
                    </a:ext>
                  </a:extLst>
                </p14:cNvPr>
                <p14:cNvContentPartPr/>
                <p14:nvPr/>
              </p14:nvContentPartPr>
              <p14:xfrm>
                <a:off x="6790310" y="8866770"/>
                <a:ext cx="101880" cy="117720"/>
              </p14:xfrm>
            </p:contentPart>
          </mc:Choice>
          <mc:Fallback xmlns="">
            <p:pic>
              <p:nvPicPr>
                <p:cNvPr id="665" name="Ink 664">
                  <a:extLst>
                    <a:ext uri="{FF2B5EF4-FFF2-40B4-BE49-F238E27FC236}">
                      <a16:creationId xmlns:a16="http://schemas.microsoft.com/office/drawing/2014/main" id="{64FDE0BD-2F75-9846-7705-35B2805C9FE7}"/>
                    </a:ext>
                  </a:extLst>
                </p:cNvPr>
                <p:cNvPicPr/>
                <p:nvPr/>
              </p:nvPicPr>
              <p:blipFill>
                <a:blip r:embed="rId893"/>
                <a:stretch>
                  <a:fillRect/>
                </a:stretch>
              </p:blipFill>
              <p:spPr>
                <a:xfrm>
                  <a:off x="6772670" y="8848770"/>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66" name="Ink 665">
                  <a:extLst>
                    <a:ext uri="{FF2B5EF4-FFF2-40B4-BE49-F238E27FC236}">
                      <a16:creationId xmlns:a16="http://schemas.microsoft.com/office/drawing/2014/main" id="{4D4B9D0D-CEE6-18B6-401C-6E5660611B78}"/>
                    </a:ext>
                  </a:extLst>
                </p14:cNvPr>
                <p14:cNvContentPartPr/>
                <p14:nvPr/>
              </p14:nvContentPartPr>
              <p14:xfrm>
                <a:off x="6570710" y="9017970"/>
                <a:ext cx="113760" cy="45000"/>
              </p14:xfrm>
            </p:contentPart>
          </mc:Choice>
          <mc:Fallback xmlns="">
            <p:pic>
              <p:nvPicPr>
                <p:cNvPr id="666" name="Ink 665">
                  <a:extLst>
                    <a:ext uri="{FF2B5EF4-FFF2-40B4-BE49-F238E27FC236}">
                      <a16:creationId xmlns:a16="http://schemas.microsoft.com/office/drawing/2014/main" id="{4D4B9D0D-CEE6-18B6-401C-6E5660611B78}"/>
                    </a:ext>
                  </a:extLst>
                </p:cNvPr>
                <p:cNvPicPr/>
                <p:nvPr/>
              </p:nvPicPr>
              <p:blipFill>
                <a:blip r:embed="rId895"/>
                <a:stretch>
                  <a:fillRect/>
                </a:stretch>
              </p:blipFill>
              <p:spPr>
                <a:xfrm>
                  <a:off x="6553070" y="9000330"/>
                  <a:ext cx="149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68" name="Ink 667">
                  <a:extLst>
                    <a:ext uri="{FF2B5EF4-FFF2-40B4-BE49-F238E27FC236}">
                      <a16:creationId xmlns:a16="http://schemas.microsoft.com/office/drawing/2014/main" id="{BFFA9FD7-7210-7ABF-D74D-E2CC55BE4F40}"/>
                    </a:ext>
                  </a:extLst>
                </p14:cNvPr>
                <p14:cNvContentPartPr/>
                <p14:nvPr/>
              </p14:nvContentPartPr>
              <p14:xfrm>
                <a:off x="6924230" y="9094650"/>
                <a:ext cx="70560" cy="105480"/>
              </p14:xfrm>
            </p:contentPart>
          </mc:Choice>
          <mc:Fallback xmlns="">
            <p:pic>
              <p:nvPicPr>
                <p:cNvPr id="668" name="Ink 667">
                  <a:extLst>
                    <a:ext uri="{FF2B5EF4-FFF2-40B4-BE49-F238E27FC236}">
                      <a16:creationId xmlns:a16="http://schemas.microsoft.com/office/drawing/2014/main" id="{BFFA9FD7-7210-7ABF-D74D-E2CC55BE4F40}"/>
                    </a:ext>
                  </a:extLst>
                </p:cNvPr>
                <p:cNvPicPr/>
                <p:nvPr/>
              </p:nvPicPr>
              <p:blipFill>
                <a:blip r:embed="rId897"/>
                <a:stretch>
                  <a:fillRect/>
                </a:stretch>
              </p:blipFill>
              <p:spPr>
                <a:xfrm>
                  <a:off x="6906230" y="9077010"/>
                  <a:ext cx="106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69" name="Ink 668">
                  <a:extLst>
                    <a:ext uri="{FF2B5EF4-FFF2-40B4-BE49-F238E27FC236}">
                      <a16:creationId xmlns:a16="http://schemas.microsoft.com/office/drawing/2014/main" id="{4F040CDF-F550-3AB4-18D3-20964F89E617}"/>
                    </a:ext>
                  </a:extLst>
                </p14:cNvPr>
                <p14:cNvContentPartPr/>
                <p14:nvPr/>
              </p14:nvContentPartPr>
              <p14:xfrm>
                <a:off x="7056710" y="9203370"/>
                <a:ext cx="119520" cy="102960"/>
              </p14:xfrm>
            </p:contentPart>
          </mc:Choice>
          <mc:Fallback xmlns="">
            <p:pic>
              <p:nvPicPr>
                <p:cNvPr id="669" name="Ink 668">
                  <a:extLst>
                    <a:ext uri="{FF2B5EF4-FFF2-40B4-BE49-F238E27FC236}">
                      <a16:creationId xmlns:a16="http://schemas.microsoft.com/office/drawing/2014/main" id="{4F040CDF-F550-3AB4-18D3-20964F89E617}"/>
                    </a:ext>
                  </a:extLst>
                </p:cNvPr>
                <p:cNvPicPr/>
                <p:nvPr/>
              </p:nvPicPr>
              <p:blipFill>
                <a:blip r:embed="rId899"/>
                <a:stretch>
                  <a:fillRect/>
                </a:stretch>
              </p:blipFill>
              <p:spPr>
                <a:xfrm>
                  <a:off x="7038710" y="9185730"/>
                  <a:ext cx="155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70" name="Ink 669">
                  <a:extLst>
                    <a:ext uri="{FF2B5EF4-FFF2-40B4-BE49-F238E27FC236}">
                      <a16:creationId xmlns:a16="http://schemas.microsoft.com/office/drawing/2014/main" id="{DADEA951-137E-2CED-A9F3-ECF9A2E6B1C6}"/>
                    </a:ext>
                  </a:extLst>
                </p14:cNvPr>
                <p14:cNvContentPartPr/>
                <p14:nvPr/>
              </p14:nvContentPartPr>
              <p14:xfrm>
                <a:off x="6965990" y="8812410"/>
                <a:ext cx="86400" cy="23760"/>
              </p14:xfrm>
            </p:contentPart>
          </mc:Choice>
          <mc:Fallback xmlns="">
            <p:pic>
              <p:nvPicPr>
                <p:cNvPr id="670" name="Ink 669">
                  <a:extLst>
                    <a:ext uri="{FF2B5EF4-FFF2-40B4-BE49-F238E27FC236}">
                      <a16:creationId xmlns:a16="http://schemas.microsoft.com/office/drawing/2014/main" id="{DADEA951-137E-2CED-A9F3-ECF9A2E6B1C6}"/>
                    </a:ext>
                  </a:extLst>
                </p:cNvPr>
                <p:cNvPicPr/>
                <p:nvPr/>
              </p:nvPicPr>
              <p:blipFill>
                <a:blip r:embed="rId901"/>
                <a:stretch>
                  <a:fillRect/>
                </a:stretch>
              </p:blipFill>
              <p:spPr>
                <a:xfrm>
                  <a:off x="6947990" y="8794770"/>
                  <a:ext cx="122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71" name="Ink 670">
                  <a:extLst>
                    <a:ext uri="{FF2B5EF4-FFF2-40B4-BE49-F238E27FC236}">
                      <a16:creationId xmlns:a16="http://schemas.microsoft.com/office/drawing/2014/main" id="{21B6A83C-867D-18CA-613C-87B04CF43709}"/>
                    </a:ext>
                  </a:extLst>
                </p14:cNvPr>
                <p14:cNvContentPartPr/>
                <p14:nvPr/>
              </p14:nvContentPartPr>
              <p14:xfrm>
                <a:off x="7149230" y="8729970"/>
                <a:ext cx="108000" cy="105480"/>
              </p14:xfrm>
            </p:contentPart>
          </mc:Choice>
          <mc:Fallback xmlns="">
            <p:pic>
              <p:nvPicPr>
                <p:cNvPr id="671" name="Ink 670">
                  <a:extLst>
                    <a:ext uri="{FF2B5EF4-FFF2-40B4-BE49-F238E27FC236}">
                      <a16:creationId xmlns:a16="http://schemas.microsoft.com/office/drawing/2014/main" id="{21B6A83C-867D-18CA-613C-87B04CF43709}"/>
                    </a:ext>
                  </a:extLst>
                </p:cNvPr>
                <p:cNvPicPr/>
                <p:nvPr/>
              </p:nvPicPr>
              <p:blipFill>
                <a:blip r:embed="rId903"/>
                <a:stretch>
                  <a:fillRect/>
                </a:stretch>
              </p:blipFill>
              <p:spPr>
                <a:xfrm>
                  <a:off x="7131590" y="8711970"/>
                  <a:ext cx="143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72" name="Ink 671">
                  <a:extLst>
                    <a:ext uri="{FF2B5EF4-FFF2-40B4-BE49-F238E27FC236}">
                      <a16:creationId xmlns:a16="http://schemas.microsoft.com/office/drawing/2014/main" id="{A3F782F6-4B12-E1A9-80CA-1A320DE3AEB3}"/>
                    </a:ext>
                  </a:extLst>
                </p14:cNvPr>
                <p14:cNvContentPartPr/>
                <p14:nvPr/>
              </p14:nvContentPartPr>
              <p14:xfrm>
                <a:off x="7139870" y="8469330"/>
                <a:ext cx="5760" cy="98640"/>
              </p14:xfrm>
            </p:contentPart>
          </mc:Choice>
          <mc:Fallback xmlns="">
            <p:pic>
              <p:nvPicPr>
                <p:cNvPr id="672" name="Ink 671">
                  <a:extLst>
                    <a:ext uri="{FF2B5EF4-FFF2-40B4-BE49-F238E27FC236}">
                      <a16:creationId xmlns:a16="http://schemas.microsoft.com/office/drawing/2014/main" id="{A3F782F6-4B12-E1A9-80CA-1A320DE3AEB3}"/>
                    </a:ext>
                  </a:extLst>
                </p:cNvPr>
                <p:cNvPicPr/>
                <p:nvPr/>
              </p:nvPicPr>
              <p:blipFill>
                <a:blip r:embed="rId905"/>
                <a:stretch>
                  <a:fillRect/>
                </a:stretch>
              </p:blipFill>
              <p:spPr>
                <a:xfrm>
                  <a:off x="7121870" y="8451690"/>
                  <a:ext cx="4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73" name="Ink 672">
                  <a:extLst>
                    <a:ext uri="{FF2B5EF4-FFF2-40B4-BE49-F238E27FC236}">
                      <a16:creationId xmlns:a16="http://schemas.microsoft.com/office/drawing/2014/main" id="{C78F709E-F2FE-9732-7DE9-7412349D199E}"/>
                    </a:ext>
                  </a:extLst>
                </p14:cNvPr>
                <p14:cNvContentPartPr/>
                <p14:nvPr/>
              </p14:nvContentPartPr>
              <p14:xfrm>
                <a:off x="7056350" y="8255490"/>
                <a:ext cx="90360" cy="102240"/>
              </p14:xfrm>
            </p:contentPart>
          </mc:Choice>
          <mc:Fallback xmlns="">
            <p:pic>
              <p:nvPicPr>
                <p:cNvPr id="673" name="Ink 672">
                  <a:extLst>
                    <a:ext uri="{FF2B5EF4-FFF2-40B4-BE49-F238E27FC236}">
                      <a16:creationId xmlns:a16="http://schemas.microsoft.com/office/drawing/2014/main" id="{C78F709E-F2FE-9732-7DE9-7412349D199E}"/>
                    </a:ext>
                  </a:extLst>
                </p:cNvPr>
                <p:cNvPicPr/>
                <p:nvPr/>
              </p:nvPicPr>
              <p:blipFill>
                <a:blip r:embed="rId907"/>
                <a:stretch>
                  <a:fillRect/>
                </a:stretch>
              </p:blipFill>
              <p:spPr>
                <a:xfrm>
                  <a:off x="7038350" y="8237850"/>
                  <a:ext cx="12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75" name="Ink 674">
                  <a:extLst>
                    <a:ext uri="{FF2B5EF4-FFF2-40B4-BE49-F238E27FC236}">
                      <a16:creationId xmlns:a16="http://schemas.microsoft.com/office/drawing/2014/main" id="{2DB38D2D-5E9C-9FF3-9909-049D2A13C397}"/>
                    </a:ext>
                  </a:extLst>
                </p14:cNvPr>
                <p14:cNvContentPartPr/>
                <p14:nvPr/>
              </p14:nvContentPartPr>
              <p14:xfrm>
                <a:off x="6659270" y="8161890"/>
                <a:ext cx="10800" cy="136800"/>
              </p14:xfrm>
            </p:contentPart>
          </mc:Choice>
          <mc:Fallback xmlns="">
            <p:pic>
              <p:nvPicPr>
                <p:cNvPr id="675" name="Ink 674">
                  <a:extLst>
                    <a:ext uri="{FF2B5EF4-FFF2-40B4-BE49-F238E27FC236}">
                      <a16:creationId xmlns:a16="http://schemas.microsoft.com/office/drawing/2014/main" id="{2DB38D2D-5E9C-9FF3-9909-049D2A13C397}"/>
                    </a:ext>
                  </a:extLst>
                </p:cNvPr>
                <p:cNvPicPr/>
                <p:nvPr/>
              </p:nvPicPr>
              <p:blipFill>
                <a:blip r:embed="rId909"/>
                <a:stretch>
                  <a:fillRect/>
                </a:stretch>
              </p:blipFill>
              <p:spPr>
                <a:xfrm>
                  <a:off x="6641630" y="8143890"/>
                  <a:ext cx="4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76" name="Ink 675">
                  <a:extLst>
                    <a:ext uri="{FF2B5EF4-FFF2-40B4-BE49-F238E27FC236}">
                      <a16:creationId xmlns:a16="http://schemas.microsoft.com/office/drawing/2014/main" id="{C3A6AC97-C177-DCA8-7D53-58F6EA8B9040}"/>
                    </a:ext>
                  </a:extLst>
                </p14:cNvPr>
                <p14:cNvContentPartPr/>
                <p14:nvPr/>
              </p14:nvContentPartPr>
              <p14:xfrm>
                <a:off x="6627590" y="7991250"/>
                <a:ext cx="111240" cy="114120"/>
              </p14:xfrm>
            </p:contentPart>
          </mc:Choice>
          <mc:Fallback xmlns="">
            <p:pic>
              <p:nvPicPr>
                <p:cNvPr id="676" name="Ink 675">
                  <a:extLst>
                    <a:ext uri="{FF2B5EF4-FFF2-40B4-BE49-F238E27FC236}">
                      <a16:creationId xmlns:a16="http://schemas.microsoft.com/office/drawing/2014/main" id="{C3A6AC97-C177-DCA8-7D53-58F6EA8B9040}"/>
                    </a:ext>
                  </a:extLst>
                </p:cNvPr>
                <p:cNvPicPr/>
                <p:nvPr/>
              </p:nvPicPr>
              <p:blipFill>
                <a:blip r:embed="rId911"/>
                <a:stretch>
                  <a:fillRect/>
                </a:stretch>
              </p:blipFill>
              <p:spPr>
                <a:xfrm>
                  <a:off x="6609590" y="7973610"/>
                  <a:ext cx="146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78" name="Ink 677">
                  <a:extLst>
                    <a:ext uri="{FF2B5EF4-FFF2-40B4-BE49-F238E27FC236}">
                      <a16:creationId xmlns:a16="http://schemas.microsoft.com/office/drawing/2014/main" id="{AA73C1FC-D78D-D09C-D611-A60087892DC8}"/>
                    </a:ext>
                  </a:extLst>
                </p14:cNvPr>
                <p14:cNvContentPartPr/>
                <p14:nvPr/>
              </p14:nvContentPartPr>
              <p14:xfrm>
                <a:off x="7155350" y="8064690"/>
                <a:ext cx="95400" cy="68760"/>
              </p14:xfrm>
            </p:contentPart>
          </mc:Choice>
          <mc:Fallback xmlns="">
            <p:pic>
              <p:nvPicPr>
                <p:cNvPr id="678" name="Ink 677">
                  <a:extLst>
                    <a:ext uri="{FF2B5EF4-FFF2-40B4-BE49-F238E27FC236}">
                      <a16:creationId xmlns:a16="http://schemas.microsoft.com/office/drawing/2014/main" id="{AA73C1FC-D78D-D09C-D611-A60087892DC8}"/>
                    </a:ext>
                  </a:extLst>
                </p:cNvPr>
                <p:cNvPicPr/>
                <p:nvPr/>
              </p:nvPicPr>
              <p:blipFill>
                <a:blip r:embed="rId913"/>
                <a:stretch>
                  <a:fillRect/>
                </a:stretch>
              </p:blipFill>
              <p:spPr>
                <a:xfrm>
                  <a:off x="7137350" y="8046690"/>
                  <a:ext cx="131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679" name="Ink 678">
                  <a:extLst>
                    <a:ext uri="{FF2B5EF4-FFF2-40B4-BE49-F238E27FC236}">
                      <a16:creationId xmlns:a16="http://schemas.microsoft.com/office/drawing/2014/main" id="{8D56B7E1-9685-8716-0A2A-D649C73F9612}"/>
                    </a:ext>
                  </a:extLst>
                </p14:cNvPr>
                <p14:cNvContentPartPr/>
                <p14:nvPr/>
              </p14:nvContentPartPr>
              <p14:xfrm>
                <a:off x="7253990" y="7932930"/>
                <a:ext cx="109440" cy="87480"/>
              </p14:xfrm>
            </p:contentPart>
          </mc:Choice>
          <mc:Fallback xmlns="">
            <p:pic>
              <p:nvPicPr>
                <p:cNvPr id="679" name="Ink 678">
                  <a:extLst>
                    <a:ext uri="{FF2B5EF4-FFF2-40B4-BE49-F238E27FC236}">
                      <a16:creationId xmlns:a16="http://schemas.microsoft.com/office/drawing/2014/main" id="{8D56B7E1-9685-8716-0A2A-D649C73F9612}"/>
                    </a:ext>
                  </a:extLst>
                </p:cNvPr>
                <p:cNvPicPr/>
                <p:nvPr/>
              </p:nvPicPr>
              <p:blipFill>
                <a:blip r:embed="rId915"/>
                <a:stretch>
                  <a:fillRect/>
                </a:stretch>
              </p:blipFill>
              <p:spPr>
                <a:xfrm>
                  <a:off x="7235990" y="7915290"/>
                  <a:ext cx="14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80" name="Ink 679">
                  <a:extLst>
                    <a:ext uri="{FF2B5EF4-FFF2-40B4-BE49-F238E27FC236}">
                      <a16:creationId xmlns:a16="http://schemas.microsoft.com/office/drawing/2014/main" id="{4669518B-3F1C-594F-3D2A-C1B13E81D648}"/>
                    </a:ext>
                  </a:extLst>
                </p14:cNvPr>
                <p14:cNvContentPartPr/>
                <p14:nvPr/>
              </p14:nvContentPartPr>
              <p14:xfrm>
                <a:off x="6149150" y="8366370"/>
                <a:ext cx="81360" cy="79920"/>
              </p14:xfrm>
            </p:contentPart>
          </mc:Choice>
          <mc:Fallback xmlns="">
            <p:pic>
              <p:nvPicPr>
                <p:cNvPr id="680" name="Ink 679">
                  <a:extLst>
                    <a:ext uri="{FF2B5EF4-FFF2-40B4-BE49-F238E27FC236}">
                      <a16:creationId xmlns:a16="http://schemas.microsoft.com/office/drawing/2014/main" id="{4669518B-3F1C-594F-3D2A-C1B13E81D648}"/>
                    </a:ext>
                  </a:extLst>
                </p:cNvPr>
                <p:cNvPicPr/>
                <p:nvPr/>
              </p:nvPicPr>
              <p:blipFill>
                <a:blip r:embed="rId917"/>
                <a:stretch>
                  <a:fillRect/>
                </a:stretch>
              </p:blipFill>
              <p:spPr>
                <a:xfrm>
                  <a:off x="6131510" y="8348370"/>
                  <a:ext cx="117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81" name="Ink 680">
                  <a:extLst>
                    <a:ext uri="{FF2B5EF4-FFF2-40B4-BE49-F238E27FC236}">
                      <a16:creationId xmlns:a16="http://schemas.microsoft.com/office/drawing/2014/main" id="{F7C92D16-3ED7-3631-B0A3-B804FA2119C3}"/>
                    </a:ext>
                  </a:extLst>
                </p14:cNvPr>
                <p14:cNvContentPartPr/>
                <p14:nvPr/>
              </p14:nvContentPartPr>
              <p14:xfrm>
                <a:off x="6036110" y="8234250"/>
                <a:ext cx="105480" cy="104400"/>
              </p14:xfrm>
            </p:contentPart>
          </mc:Choice>
          <mc:Fallback xmlns="">
            <p:pic>
              <p:nvPicPr>
                <p:cNvPr id="681" name="Ink 680">
                  <a:extLst>
                    <a:ext uri="{FF2B5EF4-FFF2-40B4-BE49-F238E27FC236}">
                      <a16:creationId xmlns:a16="http://schemas.microsoft.com/office/drawing/2014/main" id="{F7C92D16-3ED7-3631-B0A3-B804FA2119C3}"/>
                    </a:ext>
                  </a:extLst>
                </p:cNvPr>
                <p:cNvPicPr/>
                <p:nvPr/>
              </p:nvPicPr>
              <p:blipFill>
                <a:blip r:embed="rId919"/>
                <a:stretch>
                  <a:fillRect/>
                </a:stretch>
              </p:blipFill>
              <p:spPr>
                <a:xfrm>
                  <a:off x="6018110" y="8216250"/>
                  <a:ext cx="141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82" name="Ink 681">
                  <a:extLst>
                    <a:ext uri="{FF2B5EF4-FFF2-40B4-BE49-F238E27FC236}">
                      <a16:creationId xmlns:a16="http://schemas.microsoft.com/office/drawing/2014/main" id="{BCAB4DA8-A72E-8D62-80CB-ACAD53A132D7}"/>
                    </a:ext>
                  </a:extLst>
                </p14:cNvPr>
                <p14:cNvContentPartPr/>
                <p14:nvPr/>
              </p14:nvContentPartPr>
              <p14:xfrm>
                <a:off x="5749910" y="8875770"/>
                <a:ext cx="75960" cy="119520"/>
              </p14:xfrm>
            </p:contentPart>
          </mc:Choice>
          <mc:Fallback xmlns="">
            <p:pic>
              <p:nvPicPr>
                <p:cNvPr id="682" name="Ink 681">
                  <a:extLst>
                    <a:ext uri="{FF2B5EF4-FFF2-40B4-BE49-F238E27FC236}">
                      <a16:creationId xmlns:a16="http://schemas.microsoft.com/office/drawing/2014/main" id="{BCAB4DA8-A72E-8D62-80CB-ACAD53A132D7}"/>
                    </a:ext>
                  </a:extLst>
                </p:cNvPr>
                <p:cNvPicPr/>
                <p:nvPr/>
              </p:nvPicPr>
              <p:blipFill>
                <a:blip r:embed="rId921"/>
                <a:stretch>
                  <a:fillRect/>
                </a:stretch>
              </p:blipFill>
              <p:spPr>
                <a:xfrm>
                  <a:off x="5732270" y="8857770"/>
                  <a:ext cx="111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83" name="Ink 682">
                  <a:extLst>
                    <a:ext uri="{FF2B5EF4-FFF2-40B4-BE49-F238E27FC236}">
                      <a16:creationId xmlns:a16="http://schemas.microsoft.com/office/drawing/2014/main" id="{DEB076CC-45D8-F8D2-1BC8-D32E9F45B0A0}"/>
                    </a:ext>
                  </a:extLst>
                </p14:cNvPr>
                <p14:cNvContentPartPr/>
                <p14:nvPr/>
              </p14:nvContentPartPr>
              <p14:xfrm>
                <a:off x="5690870" y="9132090"/>
                <a:ext cx="129600" cy="132840"/>
              </p14:xfrm>
            </p:contentPart>
          </mc:Choice>
          <mc:Fallback xmlns="">
            <p:pic>
              <p:nvPicPr>
                <p:cNvPr id="683" name="Ink 682">
                  <a:extLst>
                    <a:ext uri="{FF2B5EF4-FFF2-40B4-BE49-F238E27FC236}">
                      <a16:creationId xmlns:a16="http://schemas.microsoft.com/office/drawing/2014/main" id="{DEB076CC-45D8-F8D2-1BC8-D32E9F45B0A0}"/>
                    </a:ext>
                  </a:extLst>
                </p:cNvPr>
                <p:cNvPicPr/>
                <p:nvPr/>
              </p:nvPicPr>
              <p:blipFill>
                <a:blip r:embed="rId923"/>
                <a:stretch>
                  <a:fillRect/>
                </a:stretch>
              </p:blipFill>
              <p:spPr>
                <a:xfrm>
                  <a:off x="5673230" y="9114090"/>
                  <a:ext cx="165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84" name="Ink 683">
                  <a:extLst>
                    <a:ext uri="{FF2B5EF4-FFF2-40B4-BE49-F238E27FC236}">
                      <a16:creationId xmlns:a16="http://schemas.microsoft.com/office/drawing/2014/main" id="{0DA1D271-397C-D828-4949-8952B7638097}"/>
                    </a:ext>
                  </a:extLst>
                </p14:cNvPr>
                <p14:cNvContentPartPr/>
                <p14:nvPr/>
              </p14:nvContentPartPr>
              <p14:xfrm>
                <a:off x="6243110" y="9190050"/>
                <a:ext cx="43920" cy="86040"/>
              </p14:xfrm>
            </p:contentPart>
          </mc:Choice>
          <mc:Fallback xmlns="">
            <p:pic>
              <p:nvPicPr>
                <p:cNvPr id="684" name="Ink 683">
                  <a:extLst>
                    <a:ext uri="{FF2B5EF4-FFF2-40B4-BE49-F238E27FC236}">
                      <a16:creationId xmlns:a16="http://schemas.microsoft.com/office/drawing/2014/main" id="{0DA1D271-397C-D828-4949-8952B7638097}"/>
                    </a:ext>
                  </a:extLst>
                </p:cNvPr>
                <p:cNvPicPr/>
                <p:nvPr/>
              </p:nvPicPr>
              <p:blipFill>
                <a:blip r:embed="rId925"/>
                <a:stretch>
                  <a:fillRect/>
                </a:stretch>
              </p:blipFill>
              <p:spPr>
                <a:xfrm>
                  <a:off x="6225110" y="9172410"/>
                  <a:ext cx="79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685" name="Ink 684">
                  <a:extLst>
                    <a:ext uri="{FF2B5EF4-FFF2-40B4-BE49-F238E27FC236}">
                      <a16:creationId xmlns:a16="http://schemas.microsoft.com/office/drawing/2014/main" id="{B2D2D9C0-E331-35B7-9868-10BF4327FF53}"/>
                    </a:ext>
                  </a:extLst>
                </p14:cNvPr>
                <p14:cNvContentPartPr/>
                <p14:nvPr/>
              </p14:nvContentPartPr>
              <p14:xfrm>
                <a:off x="6136190" y="9381930"/>
                <a:ext cx="118800" cy="125640"/>
              </p14:xfrm>
            </p:contentPart>
          </mc:Choice>
          <mc:Fallback xmlns="">
            <p:pic>
              <p:nvPicPr>
                <p:cNvPr id="685" name="Ink 684">
                  <a:extLst>
                    <a:ext uri="{FF2B5EF4-FFF2-40B4-BE49-F238E27FC236}">
                      <a16:creationId xmlns:a16="http://schemas.microsoft.com/office/drawing/2014/main" id="{B2D2D9C0-E331-35B7-9868-10BF4327FF53}"/>
                    </a:ext>
                  </a:extLst>
                </p:cNvPr>
                <p:cNvPicPr/>
                <p:nvPr/>
              </p:nvPicPr>
              <p:blipFill>
                <a:blip r:embed="rId927"/>
                <a:stretch>
                  <a:fillRect/>
                </a:stretch>
              </p:blipFill>
              <p:spPr>
                <a:xfrm>
                  <a:off x="6118190" y="9364290"/>
                  <a:ext cx="154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86" name="Ink 685">
                  <a:extLst>
                    <a:ext uri="{FF2B5EF4-FFF2-40B4-BE49-F238E27FC236}">
                      <a16:creationId xmlns:a16="http://schemas.microsoft.com/office/drawing/2014/main" id="{9C67B310-79CF-F76D-BB77-6D3E987D982E}"/>
                    </a:ext>
                  </a:extLst>
                </p14:cNvPr>
                <p14:cNvContentPartPr/>
                <p14:nvPr/>
              </p14:nvContentPartPr>
              <p14:xfrm>
                <a:off x="5900390" y="9329370"/>
                <a:ext cx="162360" cy="63360"/>
              </p14:xfrm>
            </p:contentPart>
          </mc:Choice>
          <mc:Fallback xmlns="">
            <p:pic>
              <p:nvPicPr>
                <p:cNvPr id="686" name="Ink 685">
                  <a:extLst>
                    <a:ext uri="{FF2B5EF4-FFF2-40B4-BE49-F238E27FC236}">
                      <a16:creationId xmlns:a16="http://schemas.microsoft.com/office/drawing/2014/main" id="{9C67B310-79CF-F76D-BB77-6D3E987D982E}"/>
                    </a:ext>
                  </a:extLst>
                </p:cNvPr>
                <p:cNvPicPr/>
                <p:nvPr/>
              </p:nvPicPr>
              <p:blipFill>
                <a:blip r:embed="rId929"/>
                <a:stretch>
                  <a:fillRect/>
                </a:stretch>
              </p:blipFill>
              <p:spPr>
                <a:xfrm>
                  <a:off x="5882750" y="9311730"/>
                  <a:ext cx="19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90" name="Ink 689">
                  <a:extLst>
                    <a:ext uri="{FF2B5EF4-FFF2-40B4-BE49-F238E27FC236}">
                      <a16:creationId xmlns:a16="http://schemas.microsoft.com/office/drawing/2014/main" id="{F1D62636-6F5A-CEA8-F017-FC837EDD48EE}"/>
                    </a:ext>
                  </a:extLst>
                </p14:cNvPr>
                <p14:cNvContentPartPr/>
                <p14:nvPr/>
              </p14:nvContentPartPr>
              <p14:xfrm>
                <a:off x="5857910" y="9082770"/>
                <a:ext cx="93960" cy="42120"/>
              </p14:xfrm>
            </p:contentPart>
          </mc:Choice>
          <mc:Fallback xmlns="">
            <p:pic>
              <p:nvPicPr>
                <p:cNvPr id="690" name="Ink 689">
                  <a:extLst>
                    <a:ext uri="{FF2B5EF4-FFF2-40B4-BE49-F238E27FC236}">
                      <a16:creationId xmlns:a16="http://schemas.microsoft.com/office/drawing/2014/main" id="{F1D62636-6F5A-CEA8-F017-FC837EDD48EE}"/>
                    </a:ext>
                  </a:extLst>
                </p:cNvPr>
                <p:cNvPicPr/>
                <p:nvPr/>
              </p:nvPicPr>
              <p:blipFill>
                <a:blip r:embed="rId931"/>
                <a:stretch>
                  <a:fillRect/>
                </a:stretch>
              </p:blipFill>
              <p:spPr>
                <a:xfrm>
                  <a:off x="5840270" y="9065130"/>
                  <a:ext cx="12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91" name="Ink 690">
                  <a:extLst>
                    <a:ext uri="{FF2B5EF4-FFF2-40B4-BE49-F238E27FC236}">
                      <a16:creationId xmlns:a16="http://schemas.microsoft.com/office/drawing/2014/main" id="{9AB09024-46B5-1B0E-57EA-D1C2F5D4A4CA}"/>
                    </a:ext>
                  </a:extLst>
                </p14:cNvPr>
                <p14:cNvContentPartPr/>
                <p14:nvPr/>
              </p14:nvContentPartPr>
              <p14:xfrm>
                <a:off x="6013790" y="8975130"/>
                <a:ext cx="142200" cy="119520"/>
              </p14:xfrm>
            </p:contentPart>
          </mc:Choice>
          <mc:Fallback xmlns="">
            <p:pic>
              <p:nvPicPr>
                <p:cNvPr id="691" name="Ink 690">
                  <a:extLst>
                    <a:ext uri="{FF2B5EF4-FFF2-40B4-BE49-F238E27FC236}">
                      <a16:creationId xmlns:a16="http://schemas.microsoft.com/office/drawing/2014/main" id="{9AB09024-46B5-1B0E-57EA-D1C2F5D4A4CA}"/>
                    </a:ext>
                  </a:extLst>
                </p:cNvPr>
                <p:cNvPicPr/>
                <p:nvPr/>
              </p:nvPicPr>
              <p:blipFill>
                <a:blip r:embed="rId933"/>
                <a:stretch>
                  <a:fillRect/>
                </a:stretch>
              </p:blipFill>
              <p:spPr>
                <a:xfrm>
                  <a:off x="5995790" y="8957130"/>
                  <a:ext cx="177840" cy="155160"/>
                </a:xfrm>
                <a:prstGeom prst="rect">
                  <a:avLst/>
                </a:prstGeom>
              </p:spPr>
            </p:pic>
          </mc:Fallback>
        </mc:AlternateContent>
      </p:grpSp>
      <p:grpSp>
        <p:nvGrpSpPr>
          <p:cNvPr id="695" name="Group 694">
            <a:extLst>
              <a:ext uri="{FF2B5EF4-FFF2-40B4-BE49-F238E27FC236}">
                <a16:creationId xmlns:a16="http://schemas.microsoft.com/office/drawing/2014/main" id="{27CCD5AD-C136-9FA8-9FEC-1B30002E4F7C}"/>
              </a:ext>
            </a:extLst>
          </p:cNvPr>
          <p:cNvGrpSpPr/>
          <p:nvPr/>
        </p:nvGrpSpPr>
        <p:grpSpPr>
          <a:xfrm>
            <a:off x="1876310" y="6524250"/>
            <a:ext cx="99360" cy="106200"/>
            <a:chOff x="1876310" y="6524250"/>
            <a:chExt cx="99360" cy="106200"/>
          </a:xfrm>
        </p:grpSpPr>
        <mc:AlternateContent xmlns:mc="http://schemas.openxmlformats.org/markup-compatibility/2006" xmlns:p14="http://schemas.microsoft.com/office/powerpoint/2010/main">
          <mc:Choice Requires="p14">
            <p:contentPart p14:bwMode="auto" r:id="rId934">
              <p14:nvContentPartPr>
                <p14:cNvPr id="693" name="Ink 692">
                  <a:extLst>
                    <a:ext uri="{FF2B5EF4-FFF2-40B4-BE49-F238E27FC236}">
                      <a16:creationId xmlns:a16="http://schemas.microsoft.com/office/drawing/2014/main" id="{8031294C-140E-6D09-2EEC-88E2436C296E}"/>
                    </a:ext>
                  </a:extLst>
                </p14:cNvPr>
                <p14:cNvContentPartPr/>
                <p14:nvPr/>
              </p14:nvContentPartPr>
              <p14:xfrm>
                <a:off x="1876310" y="6531090"/>
                <a:ext cx="73080" cy="99360"/>
              </p14:xfrm>
            </p:contentPart>
          </mc:Choice>
          <mc:Fallback xmlns="">
            <p:pic>
              <p:nvPicPr>
                <p:cNvPr id="693" name="Ink 692">
                  <a:extLst>
                    <a:ext uri="{FF2B5EF4-FFF2-40B4-BE49-F238E27FC236}">
                      <a16:creationId xmlns:a16="http://schemas.microsoft.com/office/drawing/2014/main" id="{8031294C-140E-6D09-2EEC-88E2436C296E}"/>
                    </a:ext>
                  </a:extLst>
                </p:cNvPr>
                <p:cNvPicPr/>
                <p:nvPr/>
              </p:nvPicPr>
              <p:blipFill>
                <a:blip r:embed="rId935"/>
                <a:stretch>
                  <a:fillRect/>
                </a:stretch>
              </p:blipFill>
              <p:spPr>
                <a:xfrm>
                  <a:off x="1858670" y="6513450"/>
                  <a:ext cx="108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94" name="Ink 693">
                  <a:extLst>
                    <a:ext uri="{FF2B5EF4-FFF2-40B4-BE49-F238E27FC236}">
                      <a16:creationId xmlns:a16="http://schemas.microsoft.com/office/drawing/2014/main" id="{8855EA70-CA26-94AE-3716-A8FA8D021C9A}"/>
                    </a:ext>
                  </a:extLst>
                </p14:cNvPr>
                <p14:cNvContentPartPr/>
                <p14:nvPr/>
              </p14:nvContentPartPr>
              <p14:xfrm>
                <a:off x="1884590" y="6524250"/>
                <a:ext cx="91080" cy="75240"/>
              </p14:xfrm>
            </p:contentPart>
          </mc:Choice>
          <mc:Fallback xmlns="">
            <p:pic>
              <p:nvPicPr>
                <p:cNvPr id="694" name="Ink 693">
                  <a:extLst>
                    <a:ext uri="{FF2B5EF4-FFF2-40B4-BE49-F238E27FC236}">
                      <a16:creationId xmlns:a16="http://schemas.microsoft.com/office/drawing/2014/main" id="{8855EA70-CA26-94AE-3716-A8FA8D021C9A}"/>
                    </a:ext>
                  </a:extLst>
                </p:cNvPr>
                <p:cNvPicPr/>
                <p:nvPr/>
              </p:nvPicPr>
              <p:blipFill>
                <a:blip r:embed="rId937"/>
                <a:stretch>
                  <a:fillRect/>
                </a:stretch>
              </p:blipFill>
              <p:spPr>
                <a:xfrm>
                  <a:off x="1866590" y="6506610"/>
                  <a:ext cx="126720" cy="110880"/>
                </a:xfrm>
                <a:prstGeom prst="rect">
                  <a:avLst/>
                </a:prstGeom>
              </p:spPr>
            </p:pic>
          </mc:Fallback>
        </mc:AlternateContent>
      </p:grpSp>
      <p:grpSp>
        <p:nvGrpSpPr>
          <p:cNvPr id="699" name="Group 698">
            <a:extLst>
              <a:ext uri="{FF2B5EF4-FFF2-40B4-BE49-F238E27FC236}">
                <a16:creationId xmlns:a16="http://schemas.microsoft.com/office/drawing/2014/main" id="{69B309A7-30B4-6B37-34EA-346F8919C795}"/>
              </a:ext>
            </a:extLst>
          </p:cNvPr>
          <p:cNvGrpSpPr/>
          <p:nvPr/>
        </p:nvGrpSpPr>
        <p:grpSpPr>
          <a:xfrm>
            <a:off x="1544750" y="6621090"/>
            <a:ext cx="118080" cy="58320"/>
            <a:chOff x="1544750" y="6621090"/>
            <a:chExt cx="118080" cy="58320"/>
          </a:xfrm>
        </p:grpSpPr>
        <mc:AlternateContent xmlns:mc="http://schemas.openxmlformats.org/markup-compatibility/2006" xmlns:p14="http://schemas.microsoft.com/office/powerpoint/2010/main">
          <mc:Choice Requires="p14">
            <p:contentPart p14:bwMode="auto" r:id="rId938">
              <p14:nvContentPartPr>
                <p14:cNvPr id="696" name="Ink 695">
                  <a:extLst>
                    <a:ext uri="{FF2B5EF4-FFF2-40B4-BE49-F238E27FC236}">
                      <a16:creationId xmlns:a16="http://schemas.microsoft.com/office/drawing/2014/main" id="{4C5F3436-B44B-7FE0-D8C9-4496959F36D0}"/>
                    </a:ext>
                  </a:extLst>
                </p14:cNvPr>
                <p14:cNvContentPartPr/>
                <p14:nvPr/>
              </p14:nvContentPartPr>
              <p14:xfrm>
                <a:off x="1544750" y="6621090"/>
                <a:ext cx="114120" cy="58320"/>
              </p14:xfrm>
            </p:contentPart>
          </mc:Choice>
          <mc:Fallback xmlns="">
            <p:pic>
              <p:nvPicPr>
                <p:cNvPr id="696" name="Ink 695">
                  <a:extLst>
                    <a:ext uri="{FF2B5EF4-FFF2-40B4-BE49-F238E27FC236}">
                      <a16:creationId xmlns:a16="http://schemas.microsoft.com/office/drawing/2014/main" id="{4C5F3436-B44B-7FE0-D8C9-4496959F36D0}"/>
                    </a:ext>
                  </a:extLst>
                </p:cNvPr>
                <p:cNvPicPr/>
                <p:nvPr/>
              </p:nvPicPr>
              <p:blipFill>
                <a:blip r:embed="rId939"/>
                <a:stretch>
                  <a:fillRect/>
                </a:stretch>
              </p:blipFill>
              <p:spPr>
                <a:xfrm>
                  <a:off x="1527110" y="6603450"/>
                  <a:ext cx="149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97" name="Ink 696">
                  <a:extLst>
                    <a:ext uri="{FF2B5EF4-FFF2-40B4-BE49-F238E27FC236}">
                      <a16:creationId xmlns:a16="http://schemas.microsoft.com/office/drawing/2014/main" id="{DB4F8004-6484-1F17-C952-0CA24B3B9F0B}"/>
                    </a:ext>
                  </a:extLst>
                </p14:cNvPr>
                <p14:cNvContentPartPr/>
                <p14:nvPr/>
              </p14:nvContentPartPr>
              <p14:xfrm>
                <a:off x="1574990" y="6632250"/>
                <a:ext cx="76680" cy="28800"/>
              </p14:xfrm>
            </p:contentPart>
          </mc:Choice>
          <mc:Fallback xmlns="">
            <p:pic>
              <p:nvPicPr>
                <p:cNvPr id="697" name="Ink 696">
                  <a:extLst>
                    <a:ext uri="{FF2B5EF4-FFF2-40B4-BE49-F238E27FC236}">
                      <a16:creationId xmlns:a16="http://schemas.microsoft.com/office/drawing/2014/main" id="{DB4F8004-6484-1F17-C952-0CA24B3B9F0B}"/>
                    </a:ext>
                  </a:extLst>
                </p:cNvPr>
                <p:cNvPicPr/>
                <p:nvPr/>
              </p:nvPicPr>
              <p:blipFill>
                <a:blip r:embed="rId941"/>
                <a:stretch>
                  <a:fillRect/>
                </a:stretch>
              </p:blipFill>
              <p:spPr>
                <a:xfrm>
                  <a:off x="1557350" y="6614250"/>
                  <a:ext cx="112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98" name="Ink 697">
                  <a:extLst>
                    <a:ext uri="{FF2B5EF4-FFF2-40B4-BE49-F238E27FC236}">
                      <a16:creationId xmlns:a16="http://schemas.microsoft.com/office/drawing/2014/main" id="{59EEF92F-50B1-3DD1-294D-537670F7D0BF}"/>
                    </a:ext>
                  </a:extLst>
                </p14:cNvPr>
                <p14:cNvContentPartPr/>
                <p14:nvPr/>
              </p14:nvContentPartPr>
              <p14:xfrm>
                <a:off x="1600190" y="6639450"/>
                <a:ext cx="62640" cy="19800"/>
              </p14:xfrm>
            </p:contentPart>
          </mc:Choice>
          <mc:Fallback xmlns="">
            <p:pic>
              <p:nvPicPr>
                <p:cNvPr id="698" name="Ink 697">
                  <a:extLst>
                    <a:ext uri="{FF2B5EF4-FFF2-40B4-BE49-F238E27FC236}">
                      <a16:creationId xmlns:a16="http://schemas.microsoft.com/office/drawing/2014/main" id="{59EEF92F-50B1-3DD1-294D-537670F7D0BF}"/>
                    </a:ext>
                  </a:extLst>
                </p:cNvPr>
                <p:cNvPicPr/>
                <p:nvPr/>
              </p:nvPicPr>
              <p:blipFill>
                <a:blip r:embed="rId943"/>
                <a:stretch>
                  <a:fillRect/>
                </a:stretch>
              </p:blipFill>
              <p:spPr>
                <a:xfrm>
                  <a:off x="1582550" y="6621450"/>
                  <a:ext cx="98280" cy="55440"/>
                </a:xfrm>
                <a:prstGeom prst="rect">
                  <a:avLst/>
                </a:prstGeom>
              </p:spPr>
            </p:pic>
          </mc:Fallback>
        </mc:AlternateContent>
      </p:grpSp>
      <p:grpSp>
        <p:nvGrpSpPr>
          <p:cNvPr id="8" name="Group 7">
            <a:extLst>
              <a:ext uri="{FF2B5EF4-FFF2-40B4-BE49-F238E27FC236}">
                <a16:creationId xmlns:a16="http://schemas.microsoft.com/office/drawing/2014/main" id="{78C3FF95-E364-5D88-22CB-E5C4C8DAB81F}"/>
              </a:ext>
            </a:extLst>
          </p:cNvPr>
          <p:cNvGrpSpPr/>
          <p:nvPr/>
        </p:nvGrpSpPr>
        <p:grpSpPr>
          <a:xfrm>
            <a:off x="3761856" y="7316475"/>
            <a:ext cx="1159560" cy="390600"/>
            <a:chOff x="3761856" y="7316475"/>
            <a:chExt cx="1159560" cy="390600"/>
          </a:xfrm>
        </p:grpSpPr>
        <mc:AlternateContent xmlns:mc="http://schemas.openxmlformats.org/markup-compatibility/2006" xmlns:p14="http://schemas.microsoft.com/office/powerpoint/2010/main">
          <mc:Choice Requires="p14">
            <p:contentPart p14:bwMode="auto" r:id="rId944">
              <p14:nvContentPartPr>
                <p14:cNvPr id="2" name="Ink 1">
                  <a:extLst>
                    <a:ext uri="{FF2B5EF4-FFF2-40B4-BE49-F238E27FC236}">
                      <a16:creationId xmlns:a16="http://schemas.microsoft.com/office/drawing/2014/main" id="{1432F1C9-482C-B46E-14BA-1F787A48A95E}"/>
                    </a:ext>
                  </a:extLst>
                </p14:cNvPr>
                <p14:cNvContentPartPr/>
                <p14:nvPr/>
              </p14:nvContentPartPr>
              <p14:xfrm>
                <a:off x="3761856" y="7316475"/>
                <a:ext cx="179280" cy="191880"/>
              </p14:xfrm>
            </p:contentPart>
          </mc:Choice>
          <mc:Fallback xmlns="">
            <p:pic>
              <p:nvPicPr>
                <p:cNvPr id="2" name="Ink 1">
                  <a:extLst>
                    <a:ext uri="{FF2B5EF4-FFF2-40B4-BE49-F238E27FC236}">
                      <a16:creationId xmlns:a16="http://schemas.microsoft.com/office/drawing/2014/main" id="{1432F1C9-482C-B46E-14BA-1F787A48A95E}"/>
                    </a:ext>
                  </a:extLst>
                </p:cNvPr>
                <p:cNvPicPr/>
                <p:nvPr/>
              </p:nvPicPr>
              <p:blipFill>
                <a:blip r:embed="rId945"/>
                <a:stretch>
                  <a:fillRect/>
                </a:stretch>
              </p:blipFill>
              <p:spPr>
                <a:xfrm>
                  <a:off x="3744216" y="7298835"/>
                  <a:ext cx="214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3" name="Ink 2">
                  <a:extLst>
                    <a:ext uri="{FF2B5EF4-FFF2-40B4-BE49-F238E27FC236}">
                      <a16:creationId xmlns:a16="http://schemas.microsoft.com/office/drawing/2014/main" id="{79471E73-48F8-141C-B2B6-68F90CA9D2D5}"/>
                    </a:ext>
                  </a:extLst>
                </p14:cNvPr>
                <p14:cNvContentPartPr/>
                <p14:nvPr/>
              </p14:nvContentPartPr>
              <p14:xfrm>
                <a:off x="4195296" y="7486035"/>
                <a:ext cx="341640" cy="111600"/>
              </p14:xfrm>
            </p:contentPart>
          </mc:Choice>
          <mc:Fallback xmlns="">
            <p:pic>
              <p:nvPicPr>
                <p:cNvPr id="3" name="Ink 2">
                  <a:extLst>
                    <a:ext uri="{FF2B5EF4-FFF2-40B4-BE49-F238E27FC236}">
                      <a16:creationId xmlns:a16="http://schemas.microsoft.com/office/drawing/2014/main" id="{79471E73-48F8-141C-B2B6-68F90CA9D2D5}"/>
                    </a:ext>
                  </a:extLst>
                </p:cNvPr>
                <p:cNvPicPr/>
                <p:nvPr/>
              </p:nvPicPr>
              <p:blipFill>
                <a:blip r:embed="rId947"/>
                <a:stretch>
                  <a:fillRect/>
                </a:stretch>
              </p:blipFill>
              <p:spPr>
                <a:xfrm>
                  <a:off x="4177656" y="7468035"/>
                  <a:ext cx="377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4" name="Ink 3">
                  <a:extLst>
                    <a:ext uri="{FF2B5EF4-FFF2-40B4-BE49-F238E27FC236}">
                      <a16:creationId xmlns:a16="http://schemas.microsoft.com/office/drawing/2014/main" id="{78935BF0-A9E6-4CD1-9FE1-FF023B9CE353}"/>
                    </a:ext>
                  </a:extLst>
                </p14:cNvPr>
                <p14:cNvContentPartPr/>
                <p14:nvPr/>
              </p14:nvContentPartPr>
              <p14:xfrm>
                <a:off x="4368456" y="7400715"/>
                <a:ext cx="164880" cy="56880"/>
              </p14:xfrm>
            </p:contentPart>
          </mc:Choice>
          <mc:Fallback xmlns="">
            <p:pic>
              <p:nvPicPr>
                <p:cNvPr id="4" name="Ink 3">
                  <a:extLst>
                    <a:ext uri="{FF2B5EF4-FFF2-40B4-BE49-F238E27FC236}">
                      <a16:creationId xmlns:a16="http://schemas.microsoft.com/office/drawing/2014/main" id="{78935BF0-A9E6-4CD1-9FE1-FF023B9CE353}"/>
                    </a:ext>
                  </a:extLst>
                </p:cNvPr>
                <p:cNvPicPr/>
                <p:nvPr/>
              </p:nvPicPr>
              <p:blipFill>
                <a:blip r:embed="rId949"/>
                <a:stretch>
                  <a:fillRect/>
                </a:stretch>
              </p:blipFill>
              <p:spPr>
                <a:xfrm>
                  <a:off x="4350456" y="7383075"/>
                  <a:ext cx="2005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7" name="Ink 6">
                  <a:extLst>
                    <a:ext uri="{FF2B5EF4-FFF2-40B4-BE49-F238E27FC236}">
                      <a16:creationId xmlns:a16="http://schemas.microsoft.com/office/drawing/2014/main" id="{5D5C671C-8DDF-488C-1759-222930CC618A}"/>
                    </a:ext>
                  </a:extLst>
                </p14:cNvPr>
                <p14:cNvContentPartPr/>
                <p14:nvPr/>
              </p14:nvContentPartPr>
              <p14:xfrm>
                <a:off x="4332816" y="7559835"/>
                <a:ext cx="588600" cy="147240"/>
              </p14:xfrm>
            </p:contentPart>
          </mc:Choice>
          <mc:Fallback xmlns="">
            <p:pic>
              <p:nvPicPr>
                <p:cNvPr id="7" name="Ink 6">
                  <a:extLst>
                    <a:ext uri="{FF2B5EF4-FFF2-40B4-BE49-F238E27FC236}">
                      <a16:creationId xmlns:a16="http://schemas.microsoft.com/office/drawing/2014/main" id="{5D5C671C-8DDF-488C-1759-222930CC618A}"/>
                    </a:ext>
                  </a:extLst>
                </p:cNvPr>
                <p:cNvPicPr/>
                <p:nvPr/>
              </p:nvPicPr>
              <p:blipFill>
                <a:blip r:embed="rId951"/>
                <a:stretch>
                  <a:fillRect/>
                </a:stretch>
              </p:blipFill>
              <p:spPr>
                <a:xfrm>
                  <a:off x="4315176" y="7542195"/>
                  <a:ext cx="624240" cy="182880"/>
                </a:xfrm>
                <a:prstGeom prst="rect">
                  <a:avLst/>
                </a:prstGeom>
              </p:spPr>
            </p:pic>
          </mc:Fallback>
        </mc:AlternateContent>
      </p:grpSp>
      <p:grpSp>
        <p:nvGrpSpPr>
          <p:cNvPr id="11" name="Group 10">
            <a:extLst>
              <a:ext uri="{FF2B5EF4-FFF2-40B4-BE49-F238E27FC236}">
                <a16:creationId xmlns:a16="http://schemas.microsoft.com/office/drawing/2014/main" id="{6CE6DBF3-A258-D8AF-ACA9-8A370CC3971B}"/>
              </a:ext>
            </a:extLst>
          </p:cNvPr>
          <p:cNvGrpSpPr/>
          <p:nvPr/>
        </p:nvGrpSpPr>
        <p:grpSpPr>
          <a:xfrm>
            <a:off x="1943856" y="8656395"/>
            <a:ext cx="476280" cy="968400"/>
            <a:chOff x="1943856" y="8656395"/>
            <a:chExt cx="476280" cy="968400"/>
          </a:xfrm>
        </p:grpSpPr>
        <mc:AlternateContent xmlns:mc="http://schemas.openxmlformats.org/markup-compatibility/2006" xmlns:p14="http://schemas.microsoft.com/office/powerpoint/2010/main">
          <mc:Choice Requires="p14">
            <p:contentPart p14:bwMode="auto" r:id="rId952">
              <p14:nvContentPartPr>
                <p14:cNvPr id="9" name="Ink 8">
                  <a:extLst>
                    <a:ext uri="{FF2B5EF4-FFF2-40B4-BE49-F238E27FC236}">
                      <a16:creationId xmlns:a16="http://schemas.microsoft.com/office/drawing/2014/main" id="{3A2668DA-15E9-F1F4-706A-AF4FEA1209EA}"/>
                    </a:ext>
                  </a:extLst>
                </p14:cNvPr>
                <p14:cNvContentPartPr/>
                <p14:nvPr/>
              </p14:nvContentPartPr>
              <p14:xfrm>
                <a:off x="1943856" y="8656395"/>
                <a:ext cx="280800" cy="742320"/>
              </p14:xfrm>
            </p:contentPart>
          </mc:Choice>
          <mc:Fallback xmlns="">
            <p:pic>
              <p:nvPicPr>
                <p:cNvPr id="9" name="Ink 8">
                  <a:extLst>
                    <a:ext uri="{FF2B5EF4-FFF2-40B4-BE49-F238E27FC236}">
                      <a16:creationId xmlns:a16="http://schemas.microsoft.com/office/drawing/2014/main" id="{3A2668DA-15E9-F1F4-706A-AF4FEA1209EA}"/>
                    </a:ext>
                  </a:extLst>
                </p:cNvPr>
                <p:cNvPicPr/>
                <p:nvPr/>
              </p:nvPicPr>
              <p:blipFill>
                <a:blip r:embed="rId953"/>
                <a:stretch>
                  <a:fillRect/>
                </a:stretch>
              </p:blipFill>
              <p:spPr>
                <a:xfrm>
                  <a:off x="1925856" y="8638395"/>
                  <a:ext cx="31644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10" name="Ink 9">
                  <a:extLst>
                    <a:ext uri="{FF2B5EF4-FFF2-40B4-BE49-F238E27FC236}">
                      <a16:creationId xmlns:a16="http://schemas.microsoft.com/office/drawing/2014/main" id="{6BCA642E-DFA0-6435-C927-6880807FDDD2}"/>
                    </a:ext>
                  </a:extLst>
                </p14:cNvPr>
                <p14:cNvContentPartPr/>
                <p14:nvPr/>
              </p14:nvContentPartPr>
              <p14:xfrm>
                <a:off x="2379816" y="9411675"/>
                <a:ext cx="40320" cy="213120"/>
              </p14:xfrm>
            </p:contentPart>
          </mc:Choice>
          <mc:Fallback xmlns="">
            <p:pic>
              <p:nvPicPr>
                <p:cNvPr id="10" name="Ink 9">
                  <a:extLst>
                    <a:ext uri="{FF2B5EF4-FFF2-40B4-BE49-F238E27FC236}">
                      <a16:creationId xmlns:a16="http://schemas.microsoft.com/office/drawing/2014/main" id="{6BCA642E-DFA0-6435-C927-6880807FDDD2}"/>
                    </a:ext>
                  </a:extLst>
                </p:cNvPr>
                <p:cNvPicPr/>
                <p:nvPr/>
              </p:nvPicPr>
              <p:blipFill>
                <a:blip r:embed="rId955"/>
                <a:stretch>
                  <a:fillRect/>
                </a:stretch>
              </p:blipFill>
              <p:spPr>
                <a:xfrm>
                  <a:off x="2361816" y="9394035"/>
                  <a:ext cx="7596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6">
            <p14:nvContentPartPr>
              <p14:cNvPr id="13" name="Ink 12">
                <a:extLst>
                  <a:ext uri="{FF2B5EF4-FFF2-40B4-BE49-F238E27FC236}">
                    <a16:creationId xmlns:a16="http://schemas.microsoft.com/office/drawing/2014/main" id="{F37454EA-021F-4AFF-5521-C0BA959F5E7A}"/>
                  </a:ext>
                </a:extLst>
              </p14:cNvPr>
              <p14:cNvContentPartPr/>
              <p14:nvPr/>
            </p14:nvContentPartPr>
            <p14:xfrm>
              <a:off x="3375216" y="9442635"/>
              <a:ext cx="761760" cy="213480"/>
            </p14:xfrm>
          </p:contentPart>
        </mc:Choice>
        <mc:Fallback xmlns="">
          <p:pic>
            <p:nvPicPr>
              <p:cNvPr id="13" name="Ink 12">
                <a:extLst>
                  <a:ext uri="{FF2B5EF4-FFF2-40B4-BE49-F238E27FC236}">
                    <a16:creationId xmlns:a16="http://schemas.microsoft.com/office/drawing/2014/main" id="{F37454EA-021F-4AFF-5521-C0BA959F5E7A}"/>
                  </a:ext>
                </a:extLst>
              </p:cNvPr>
              <p:cNvPicPr/>
              <p:nvPr/>
            </p:nvPicPr>
            <p:blipFill>
              <a:blip r:embed="rId957"/>
              <a:stretch>
                <a:fillRect/>
              </a:stretch>
            </p:blipFill>
            <p:spPr>
              <a:xfrm>
                <a:off x="3357216" y="9424995"/>
                <a:ext cx="797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14" name="Ink 13">
                <a:extLst>
                  <a:ext uri="{FF2B5EF4-FFF2-40B4-BE49-F238E27FC236}">
                    <a16:creationId xmlns:a16="http://schemas.microsoft.com/office/drawing/2014/main" id="{2A25D54F-1789-682A-ADF3-0FB6D06D95CB}"/>
                  </a:ext>
                </a:extLst>
              </p14:cNvPr>
              <p14:cNvContentPartPr/>
              <p14:nvPr/>
            </p14:nvContentPartPr>
            <p14:xfrm>
              <a:off x="6352056" y="7477755"/>
              <a:ext cx="886320" cy="239760"/>
            </p14:xfrm>
          </p:contentPart>
        </mc:Choice>
        <mc:Fallback xmlns="">
          <p:pic>
            <p:nvPicPr>
              <p:cNvPr id="14" name="Ink 13">
                <a:extLst>
                  <a:ext uri="{FF2B5EF4-FFF2-40B4-BE49-F238E27FC236}">
                    <a16:creationId xmlns:a16="http://schemas.microsoft.com/office/drawing/2014/main" id="{2A25D54F-1789-682A-ADF3-0FB6D06D95CB}"/>
                  </a:ext>
                </a:extLst>
              </p:cNvPr>
              <p:cNvPicPr/>
              <p:nvPr/>
            </p:nvPicPr>
            <p:blipFill>
              <a:blip r:embed="rId959"/>
              <a:stretch>
                <a:fillRect/>
              </a:stretch>
            </p:blipFill>
            <p:spPr>
              <a:xfrm>
                <a:off x="6334056" y="7460115"/>
                <a:ext cx="921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15" name="Ink 14">
                <a:extLst>
                  <a:ext uri="{FF2B5EF4-FFF2-40B4-BE49-F238E27FC236}">
                    <a16:creationId xmlns:a16="http://schemas.microsoft.com/office/drawing/2014/main" id="{F87A5381-0150-AC1F-DFBF-DAB9C3BBF2B4}"/>
                  </a:ext>
                </a:extLst>
              </p14:cNvPr>
              <p14:cNvContentPartPr/>
              <p14:nvPr/>
            </p14:nvContentPartPr>
            <p14:xfrm>
              <a:off x="5159376" y="8440395"/>
              <a:ext cx="393480" cy="262800"/>
            </p14:xfrm>
          </p:contentPart>
        </mc:Choice>
        <mc:Fallback xmlns="">
          <p:pic>
            <p:nvPicPr>
              <p:cNvPr id="15" name="Ink 14">
                <a:extLst>
                  <a:ext uri="{FF2B5EF4-FFF2-40B4-BE49-F238E27FC236}">
                    <a16:creationId xmlns:a16="http://schemas.microsoft.com/office/drawing/2014/main" id="{F87A5381-0150-AC1F-DFBF-DAB9C3BBF2B4}"/>
                  </a:ext>
                </a:extLst>
              </p:cNvPr>
              <p:cNvPicPr/>
              <p:nvPr/>
            </p:nvPicPr>
            <p:blipFill>
              <a:blip r:embed="rId961"/>
              <a:stretch>
                <a:fillRect/>
              </a:stretch>
            </p:blipFill>
            <p:spPr>
              <a:xfrm>
                <a:off x="5141376" y="8422395"/>
                <a:ext cx="429120" cy="298440"/>
              </a:xfrm>
              <a:prstGeom prst="rect">
                <a:avLst/>
              </a:prstGeom>
            </p:spPr>
          </p:pic>
        </mc:Fallback>
      </mc:AlternateContent>
      <p:grpSp>
        <p:nvGrpSpPr>
          <p:cNvPr id="23" name="Group 22">
            <a:extLst>
              <a:ext uri="{FF2B5EF4-FFF2-40B4-BE49-F238E27FC236}">
                <a16:creationId xmlns:a16="http://schemas.microsoft.com/office/drawing/2014/main" id="{451F8F54-D29E-9DEE-4B73-B083377F2CC9}"/>
              </a:ext>
            </a:extLst>
          </p:cNvPr>
          <p:cNvGrpSpPr/>
          <p:nvPr/>
        </p:nvGrpSpPr>
        <p:grpSpPr>
          <a:xfrm>
            <a:off x="5206896" y="9511395"/>
            <a:ext cx="934200" cy="171360"/>
            <a:chOff x="5206896" y="9511395"/>
            <a:chExt cx="934200" cy="171360"/>
          </a:xfrm>
        </p:grpSpPr>
        <mc:AlternateContent xmlns:mc="http://schemas.openxmlformats.org/markup-compatibility/2006" xmlns:p14="http://schemas.microsoft.com/office/powerpoint/2010/main">
          <mc:Choice Requires="p14">
            <p:contentPart p14:bwMode="auto" r:id="rId962">
              <p14:nvContentPartPr>
                <p14:cNvPr id="21" name="Ink 20">
                  <a:extLst>
                    <a:ext uri="{FF2B5EF4-FFF2-40B4-BE49-F238E27FC236}">
                      <a16:creationId xmlns:a16="http://schemas.microsoft.com/office/drawing/2014/main" id="{2E63CC6D-82D1-94A1-5B97-00EE3BA7F369}"/>
                    </a:ext>
                  </a:extLst>
                </p14:cNvPr>
                <p14:cNvContentPartPr/>
                <p14:nvPr/>
              </p14:nvContentPartPr>
              <p14:xfrm>
                <a:off x="5221656" y="9620115"/>
                <a:ext cx="9360" cy="3960"/>
              </p14:xfrm>
            </p:contentPart>
          </mc:Choice>
          <mc:Fallback xmlns="">
            <p:pic>
              <p:nvPicPr>
                <p:cNvPr id="21" name="Ink 20">
                  <a:extLst>
                    <a:ext uri="{FF2B5EF4-FFF2-40B4-BE49-F238E27FC236}">
                      <a16:creationId xmlns:a16="http://schemas.microsoft.com/office/drawing/2014/main" id="{2E63CC6D-82D1-94A1-5B97-00EE3BA7F369}"/>
                    </a:ext>
                  </a:extLst>
                </p:cNvPr>
                <p:cNvPicPr/>
                <p:nvPr/>
              </p:nvPicPr>
              <p:blipFill>
                <a:blip r:embed="rId963"/>
                <a:stretch>
                  <a:fillRect/>
                </a:stretch>
              </p:blipFill>
              <p:spPr>
                <a:xfrm>
                  <a:off x="5204016" y="9602115"/>
                  <a:ext cx="45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22" name="Ink 21">
                  <a:extLst>
                    <a:ext uri="{FF2B5EF4-FFF2-40B4-BE49-F238E27FC236}">
                      <a16:creationId xmlns:a16="http://schemas.microsoft.com/office/drawing/2014/main" id="{0FBB53A8-2D77-77D2-3673-DFAB4F5E1F9D}"/>
                    </a:ext>
                  </a:extLst>
                </p14:cNvPr>
                <p14:cNvContentPartPr/>
                <p14:nvPr/>
              </p14:nvContentPartPr>
              <p14:xfrm>
                <a:off x="5206896" y="9511395"/>
                <a:ext cx="934200" cy="171360"/>
              </p14:xfrm>
            </p:contentPart>
          </mc:Choice>
          <mc:Fallback xmlns="">
            <p:pic>
              <p:nvPicPr>
                <p:cNvPr id="22" name="Ink 21">
                  <a:extLst>
                    <a:ext uri="{FF2B5EF4-FFF2-40B4-BE49-F238E27FC236}">
                      <a16:creationId xmlns:a16="http://schemas.microsoft.com/office/drawing/2014/main" id="{0FBB53A8-2D77-77D2-3673-DFAB4F5E1F9D}"/>
                    </a:ext>
                  </a:extLst>
                </p:cNvPr>
                <p:cNvPicPr/>
                <p:nvPr/>
              </p:nvPicPr>
              <p:blipFill>
                <a:blip r:embed="rId965"/>
                <a:stretch>
                  <a:fillRect/>
                </a:stretch>
              </p:blipFill>
              <p:spPr>
                <a:xfrm>
                  <a:off x="5189256" y="9493755"/>
                  <a:ext cx="969840" cy="207000"/>
                </a:xfrm>
                <a:prstGeom prst="rect">
                  <a:avLst/>
                </a:prstGeom>
              </p:spPr>
            </p:pic>
          </mc:Fallback>
        </mc:AlternateContent>
      </p:grpSp>
    </p:spTree>
    <p:extLst>
      <p:ext uri="{BB962C8B-B14F-4D97-AF65-F5344CB8AC3E}">
        <p14:creationId xmlns:p14="http://schemas.microsoft.com/office/powerpoint/2010/main" val="123331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66256-63E5-B306-6F17-B657580606E4}"/>
            </a:ext>
          </a:extLst>
        </p:cNvPr>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CF6D2012-E6B9-ADAA-F9EE-702D64589D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6614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9C10E-7F43-A0B1-BEF1-90F241302B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91B4C-594D-16F9-455E-AEC50A100E6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28400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464-EFF7-41C5-C6F1-0F93DF8BD794}"/>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5FB0581F-2E17-118C-4CBD-193E76E995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6770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BB47-E8E8-AE6A-42C7-B1BB242299BB}"/>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9B11BF8E-9BF3-75FA-9088-C27E941E704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D082E39D-B267-93C4-C842-DCDED4DEC952}"/>
              </a:ext>
            </a:extLst>
          </p:cNvPr>
          <p:cNvSpPr txBox="1"/>
          <p:nvPr/>
        </p:nvSpPr>
        <p:spPr>
          <a:xfrm>
            <a:off x="477641" y="1175820"/>
            <a:ext cx="6604390"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Most of these Wolf-Rayet stars, like our Apep system, are in binary or higher order systems - systems where two or more stars orbit a common centre of mass. Each of these massive stars have their own wind, and so somewhere between the stars their winds collide which ‘shocks’ the wind, compressing it and mixing it together.</a:t>
            </a:r>
          </a:p>
        </p:txBody>
      </p:sp>
      <p:sp>
        <p:nvSpPr>
          <p:cNvPr id="5" name="TextBox 4">
            <a:extLst>
              <a:ext uri="{FF2B5EF4-FFF2-40B4-BE49-F238E27FC236}">
                <a16:creationId xmlns:a16="http://schemas.microsoft.com/office/drawing/2014/main" id="{78F04493-5706-F489-018E-F14DAC866C6B}"/>
              </a:ext>
            </a:extLst>
          </p:cNvPr>
          <p:cNvSpPr txBox="1"/>
          <p:nvPr/>
        </p:nvSpPr>
        <p:spPr>
          <a:xfrm>
            <a:off x="2936712" y="409112"/>
            <a:ext cx="1686249" cy="369332"/>
          </a:xfrm>
          <a:prstGeom prst="rect">
            <a:avLst/>
          </a:prstGeom>
          <a:noFill/>
        </p:spPr>
        <p:txBody>
          <a:bodyPr wrap="square" rtlCol="0">
            <a:spAutoFit/>
          </a:bodyPr>
          <a:lstStyle/>
          <a:p>
            <a:r>
              <a:rPr lang="en-AU" dirty="0">
                <a:solidFill>
                  <a:srgbClr val="7030A0"/>
                </a:solidFill>
                <a:latin typeface="xkcd Script" panose="03000503000000000000" pitchFamily="66" charset="0"/>
                <a:ea typeface="xkcd Script" panose="03000503000000000000" pitchFamily="66" charset="0"/>
              </a:rPr>
              <a:t>Double trouble?</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F71B635E-0799-4CF6-5A8F-FA8CE4F55E1F}"/>
                  </a:ext>
                </a:extLst>
              </p14:cNvPr>
              <p14:cNvContentPartPr/>
              <p14:nvPr/>
            </p14:nvContentPartPr>
            <p14:xfrm>
              <a:off x="2657150" y="225590"/>
              <a:ext cx="2160720" cy="785880"/>
            </p14:xfrm>
          </p:contentPart>
        </mc:Choice>
        <mc:Fallback xmlns="">
          <p:pic>
            <p:nvPicPr>
              <p:cNvPr id="25" name="Ink 24">
                <a:extLst>
                  <a:ext uri="{FF2B5EF4-FFF2-40B4-BE49-F238E27FC236}">
                    <a16:creationId xmlns:a16="http://schemas.microsoft.com/office/drawing/2014/main" id="{F71B635E-0799-4CF6-5A8F-FA8CE4F55E1F}"/>
                  </a:ext>
                </a:extLst>
              </p:cNvPr>
              <p:cNvPicPr/>
              <p:nvPr/>
            </p:nvPicPr>
            <p:blipFill>
              <a:blip r:embed="rId4"/>
              <a:stretch>
                <a:fillRect/>
              </a:stretch>
            </p:blipFill>
            <p:spPr>
              <a:xfrm>
                <a:off x="2639150" y="207590"/>
                <a:ext cx="2196360" cy="821520"/>
              </a:xfrm>
              <a:prstGeom prst="rect">
                <a:avLst/>
              </a:prstGeom>
            </p:spPr>
          </p:pic>
        </mc:Fallback>
      </mc:AlternateContent>
      <p:grpSp>
        <p:nvGrpSpPr>
          <p:cNvPr id="37" name="Group 36">
            <a:extLst>
              <a:ext uri="{FF2B5EF4-FFF2-40B4-BE49-F238E27FC236}">
                <a16:creationId xmlns:a16="http://schemas.microsoft.com/office/drawing/2014/main" id="{2028DCD6-07E1-CC70-5A71-C3BF32571DD8}"/>
              </a:ext>
            </a:extLst>
          </p:cNvPr>
          <p:cNvGrpSpPr/>
          <p:nvPr/>
        </p:nvGrpSpPr>
        <p:grpSpPr>
          <a:xfrm>
            <a:off x="5031710" y="292910"/>
            <a:ext cx="1756800" cy="534240"/>
            <a:chOff x="5031710" y="292910"/>
            <a:chExt cx="1756800" cy="534240"/>
          </a:xfrm>
        </p:grpSpPr>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239AFFE0-77E8-9C88-9ACA-D15670C6CEBC}"/>
                    </a:ext>
                  </a:extLst>
                </p14:cNvPr>
                <p14:cNvContentPartPr/>
                <p14:nvPr/>
              </p14:nvContentPartPr>
              <p14:xfrm>
                <a:off x="5830910" y="433310"/>
                <a:ext cx="693000" cy="19440"/>
              </p14:xfrm>
            </p:contentPart>
          </mc:Choice>
          <mc:Fallback xmlns="">
            <p:pic>
              <p:nvPicPr>
                <p:cNvPr id="29" name="Ink 28">
                  <a:extLst>
                    <a:ext uri="{FF2B5EF4-FFF2-40B4-BE49-F238E27FC236}">
                      <a16:creationId xmlns:a16="http://schemas.microsoft.com/office/drawing/2014/main" id="{239AFFE0-77E8-9C88-9ACA-D15670C6CEBC}"/>
                    </a:ext>
                  </a:extLst>
                </p:cNvPr>
                <p:cNvPicPr/>
                <p:nvPr/>
              </p:nvPicPr>
              <p:blipFill>
                <a:blip r:embed="rId6"/>
                <a:stretch>
                  <a:fillRect/>
                </a:stretch>
              </p:blipFill>
              <p:spPr>
                <a:xfrm>
                  <a:off x="5813270" y="415310"/>
                  <a:ext cx="728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27852456-CB32-F12A-5C7D-887A6A44EF2F}"/>
                    </a:ext>
                  </a:extLst>
                </p14:cNvPr>
                <p14:cNvContentPartPr/>
                <p14:nvPr/>
              </p14:nvContentPartPr>
              <p14:xfrm>
                <a:off x="5203070" y="292910"/>
                <a:ext cx="849960" cy="217440"/>
              </p14:xfrm>
            </p:contentPart>
          </mc:Choice>
          <mc:Fallback xmlns="">
            <p:pic>
              <p:nvPicPr>
                <p:cNvPr id="30" name="Ink 29">
                  <a:extLst>
                    <a:ext uri="{FF2B5EF4-FFF2-40B4-BE49-F238E27FC236}">
                      <a16:creationId xmlns:a16="http://schemas.microsoft.com/office/drawing/2014/main" id="{27852456-CB32-F12A-5C7D-887A6A44EF2F}"/>
                    </a:ext>
                  </a:extLst>
                </p:cNvPr>
                <p:cNvPicPr/>
                <p:nvPr/>
              </p:nvPicPr>
              <p:blipFill>
                <a:blip r:embed="rId8"/>
                <a:stretch>
                  <a:fillRect/>
                </a:stretch>
              </p:blipFill>
              <p:spPr>
                <a:xfrm>
                  <a:off x="5185070" y="274910"/>
                  <a:ext cx="885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BC8BE2EF-980D-5DB8-2C9C-D6E5717AEDAE}"/>
                    </a:ext>
                  </a:extLst>
                </p14:cNvPr>
                <p14:cNvContentPartPr/>
                <p14:nvPr/>
              </p14:nvContentPartPr>
              <p14:xfrm>
                <a:off x="5039270" y="593870"/>
                <a:ext cx="789120" cy="100800"/>
              </p14:xfrm>
            </p:contentPart>
          </mc:Choice>
          <mc:Fallback xmlns="">
            <p:pic>
              <p:nvPicPr>
                <p:cNvPr id="32" name="Ink 31">
                  <a:extLst>
                    <a:ext uri="{FF2B5EF4-FFF2-40B4-BE49-F238E27FC236}">
                      <a16:creationId xmlns:a16="http://schemas.microsoft.com/office/drawing/2014/main" id="{BC8BE2EF-980D-5DB8-2C9C-D6E5717AEDAE}"/>
                    </a:ext>
                  </a:extLst>
                </p:cNvPr>
                <p:cNvPicPr/>
                <p:nvPr/>
              </p:nvPicPr>
              <p:blipFill>
                <a:blip r:embed="rId10"/>
                <a:stretch>
                  <a:fillRect/>
                </a:stretch>
              </p:blipFill>
              <p:spPr>
                <a:xfrm>
                  <a:off x="5021630" y="576230"/>
                  <a:ext cx="824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F11A7066-7999-41BF-6CD4-98B195BEE2EB}"/>
                    </a:ext>
                  </a:extLst>
                </p14:cNvPr>
                <p14:cNvContentPartPr/>
                <p14:nvPr/>
              </p14:nvContentPartPr>
              <p14:xfrm>
                <a:off x="5890310" y="588830"/>
                <a:ext cx="4680" cy="9720"/>
              </p14:xfrm>
            </p:contentPart>
          </mc:Choice>
          <mc:Fallback xmlns="">
            <p:pic>
              <p:nvPicPr>
                <p:cNvPr id="33" name="Ink 32">
                  <a:extLst>
                    <a:ext uri="{FF2B5EF4-FFF2-40B4-BE49-F238E27FC236}">
                      <a16:creationId xmlns:a16="http://schemas.microsoft.com/office/drawing/2014/main" id="{F11A7066-7999-41BF-6CD4-98B195BEE2EB}"/>
                    </a:ext>
                  </a:extLst>
                </p:cNvPr>
                <p:cNvPicPr/>
                <p:nvPr/>
              </p:nvPicPr>
              <p:blipFill>
                <a:blip r:embed="rId12"/>
                <a:stretch>
                  <a:fillRect/>
                </a:stretch>
              </p:blipFill>
              <p:spPr>
                <a:xfrm>
                  <a:off x="5872310" y="570830"/>
                  <a:ext cx="40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1A007D96-B555-F467-2B67-EAE39173729B}"/>
                    </a:ext>
                  </a:extLst>
                </p14:cNvPr>
                <p14:cNvContentPartPr/>
                <p14:nvPr/>
              </p14:nvContentPartPr>
              <p14:xfrm>
                <a:off x="6313670" y="569750"/>
                <a:ext cx="474840" cy="71280"/>
              </p14:xfrm>
            </p:contentPart>
          </mc:Choice>
          <mc:Fallback xmlns="">
            <p:pic>
              <p:nvPicPr>
                <p:cNvPr id="34" name="Ink 33">
                  <a:extLst>
                    <a:ext uri="{FF2B5EF4-FFF2-40B4-BE49-F238E27FC236}">
                      <a16:creationId xmlns:a16="http://schemas.microsoft.com/office/drawing/2014/main" id="{1A007D96-B555-F467-2B67-EAE39173729B}"/>
                    </a:ext>
                  </a:extLst>
                </p:cNvPr>
                <p:cNvPicPr/>
                <p:nvPr/>
              </p:nvPicPr>
              <p:blipFill>
                <a:blip r:embed="rId14"/>
                <a:stretch>
                  <a:fillRect/>
                </a:stretch>
              </p:blipFill>
              <p:spPr>
                <a:xfrm>
                  <a:off x="6296030" y="551750"/>
                  <a:ext cx="510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B54E27A2-A4E9-891A-EF51-652B73ED4256}"/>
                    </a:ext>
                  </a:extLst>
                </p14:cNvPr>
                <p14:cNvContentPartPr/>
                <p14:nvPr/>
              </p14:nvContentPartPr>
              <p14:xfrm>
                <a:off x="5031710" y="785390"/>
                <a:ext cx="369000" cy="41760"/>
              </p14:xfrm>
            </p:contentPart>
          </mc:Choice>
          <mc:Fallback xmlns="">
            <p:pic>
              <p:nvPicPr>
                <p:cNvPr id="36" name="Ink 35">
                  <a:extLst>
                    <a:ext uri="{FF2B5EF4-FFF2-40B4-BE49-F238E27FC236}">
                      <a16:creationId xmlns:a16="http://schemas.microsoft.com/office/drawing/2014/main" id="{B54E27A2-A4E9-891A-EF51-652B73ED4256}"/>
                    </a:ext>
                  </a:extLst>
                </p:cNvPr>
                <p:cNvPicPr/>
                <p:nvPr/>
              </p:nvPicPr>
              <p:blipFill>
                <a:blip r:embed="rId16"/>
                <a:stretch>
                  <a:fillRect/>
                </a:stretch>
              </p:blipFill>
              <p:spPr>
                <a:xfrm>
                  <a:off x="5014070" y="767390"/>
                  <a:ext cx="404640" cy="77400"/>
                </a:xfrm>
                <a:prstGeom prst="rect">
                  <a:avLst/>
                </a:prstGeom>
              </p:spPr>
            </p:pic>
          </mc:Fallback>
        </mc:AlternateContent>
      </p:grpSp>
      <p:grpSp>
        <p:nvGrpSpPr>
          <p:cNvPr id="45" name="Group 44">
            <a:extLst>
              <a:ext uri="{FF2B5EF4-FFF2-40B4-BE49-F238E27FC236}">
                <a16:creationId xmlns:a16="http://schemas.microsoft.com/office/drawing/2014/main" id="{EE7E4507-BE07-6F55-E06B-AB2CC7FBEEDE}"/>
              </a:ext>
            </a:extLst>
          </p:cNvPr>
          <p:cNvGrpSpPr/>
          <p:nvPr/>
        </p:nvGrpSpPr>
        <p:grpSpPr>
          <a:xfrm>
            <a:off x="316790" y="179510"/>
            <a:ext cx="2250720" cy="543960"/>
            <a:chOff x="316790" y="179510"/>
            <a:chExt cx="2250720" cy="543960"/>
          </a:xfrm>
        </p:grpSpPr>
        <mc:AlternateContent xmlns:mc="http://schemas.openxmlformats.org/markup-compatibility/2006" xmlns:p14="http://schemas.microsoft.com/office/powerpoint/2010/main">
          <mc:Choice Requires="p14">
            <p:contentPart p14:bwMode="auto" r:id="rId17">
              <p14:nvContentPartPr>
                <p14:cNvPr id="41" name="Ink 40">
                  <a:extLst>
                    <a:ext uri="{FF2B5EF4-FFF2-40B4-BE49-F238E27FC236}">
                      <a16:creationId xmlns:a16="http://schemas.microsoft.com/office/drawing/2014/main" id="{A10C204B-1204-9909-A492-15BB5F130E4B}"/>
                    </a:ext>
                  </a:extLst>
                </p14:cNvPr>
                <p14:cNvContentPartPr/>
                <p14:nvPr/>
              </p14:nvContentPartPr>
              <p14:xfrm>
                <a:off x="948950" y="179510"/>
                <a:ext cx="1618560" cy="257040"/>
              </p14:xfrm>
            </p:contentPart>
          </mc:Choice>
          <mc:Fallback xmlns="">
            <p:pic>
              <p:nvPicPr>
                <p:cNvPr id="41" name="Ink 40">
                  <a:extLst>
                    <a:ext uri="{FF2B5EF4-FFF2-40B4-BE49-F238E27FC236}">
                      <a16:creationId xmlns:a16="http://schemas.microsoft.com/office/drawing/2014/main" id="{A10C204B-1204-9909-A492-15BB5F130E4B}"/>
                    </a:ext>
                  </a:extLst>
                </p:cNvPr>
                <p:cNvPicPr/>
                <p:nvPr/>
              </p:nvPicPr>
              <p:blipFill>
                <a:blip r:embed="rId18"/>
                <a:stretch>
                  <a:fillRect/>
                </a:stretch>
              </p:blipFill>
              <p:spPr>
                <a:xfrm>
                  <a:off x="931310" y="161870"/>
                  <a:ext cx="16542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CC204F71-6AB4-8703-A3E4-849429541B7A}"/>
                    </a:ext>
                  </a:extLst>
                </p14:cNvPr>
                <p14:cNvContentPartPr/>
                <p14:nvPr/>
              </p14:nvContentPartPr>
              <p14:xfrm>
                <a:off x="316790" y="580550"/>
                <a:ext cx="502920" cy="131760"/>
              </p14:xfrm>
            </p:contentPart>
          </mc:Choice>
          <mc:Fallback xmlns="">
            <p:pic>
              <p:nvPicPr>
                <p:cNvPr id="42" name="Ink 41">
                  <a:extLst>
                    <a:ext uri="{FF2B5EF4-FFF2-40B4-BE49-F238E27FC236}">
                      <a16:creationId xmlns:a16="http://schemas.microsoft.com/office/drawing/2014/main" id="{CC204F71-6AB4-8703-A3E4-849429541B7A}"/>
                    </a:ext>
                  </a:extLst>
                </p:cNvPr>
                <p:cNvPicPr/>
                <p:nvPr/>
              </p:nvPicPr>
              <p:blipFill>
                <a:blip r:embed="rId20"/>
                <a:stretch>
                  <a:fillRect/>
                </a:stretch>
              </p:blipFill>
              <p:spPr>
                <a:xfrm>
                  <a:off x="299150" y="562910"/>
                  <a:ext cx="538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2F15CF73-35D9-9F95-D88E-0CB6FFB9AF41}"/>
                    </a:ext>
                  </a:extLst>
                </p14:cNvPr>
                <p14:cNvContentPartPr/>
                <p14:nvPr/>
              </p14:nvContentPartPr>
              <p14:xfrm>
                <a:off x="1227590" y="649670"/>
                <a:ext cx="705240" cy="73800"/>
              </p14:xfrm>
            </p:contentPart>
          </mc:Choice>
          <mc:Fallback xmlns="">
            <p:pic>
              <p:nvPicPr>
                <p:cNvPr id="43" name="Ink 42">
                  <a:extLst>
                    <a:ext uri="{FF2B5EF4-FFF2-40B4-BE49-F238E27FC236}">
                      <a16:creationId xmlns:a16="http://schemas.microsoft.com/office/drawing/2014/main" id="{2F15CF73-35D9-9F95-D88E-0CB6FFB9AF41}"/>
                    </a:ext>
                  </a:extLst>
                </p:cNvPr>
                <p:cNvPicPr/>
                <p:nvPr/>
              </p:nvPicPr>
              <p:blipFill>
                <a:blip r:embed="rId22"/>
                <a:stretch>
                  <a:fillRect/>
                </a:stretch>
              </p:blipFill>
              <p:spPr>
                <a:xfrm>
                  <a:off x="1209950" y="631670"/>
                  <a:ext cx="740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8F9626E5-0D6D-0F1A-3996-F946BD4C6A55}"/>
                    </a:ext>
                  </a:extLst>
                </p14:cNvPr>
                <p14:cNvContentPartPr/>
                <p14:nvPr/>
              </p14:nvContentPartPr>
              <p14:xfrm>
                <a:off x="1837790" y="576950"/>
                <a:ext cx="449280" cy="138960"/>
              </p14:xfrm>
            </p:contentPart>
          </mc:Choice>
          <mc:Fallback xmlns="">
            <p:pic>
              <p:nvPicPr>
                <p:cNvPr id="44" name="Ink 43">
                  <a:extLst>
                    <a:ext uri="{FF2B5EF4-FFF2-40B4-BE49-F238E27FC236}">
                      <a16:creationId xmlns:a16="http://schemas.microsoft.com/office/drawing/2014/main" id="{8F9626E5-0D6D-0F1A-3996-F946BD4C6A55}"/>
                    </a:ext>
                  </a:extLst>
                </p:cNvPr>
                <p:cNvPicPr/>
                <p:nvPr/>
              </p:nvPicPr>
              <p:blipFill>
                <a:blip r:embed="rId24"/>
                <a:stretch>
                  <a:fillRect/>
                </a:stretch>
              </p:blipFill>
              <p:spPr>
                <a:xfrm>
                  <a:off x="1819790" y="558950"/>
                  <a:ext cx="48492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4980E4B-9995-9C6C-37EA-1A24B529D9C1}"/>
                  </a:ext>
                </a:extLst>
              </p14:cNvPr>
              <p14:cNvContentPartPr/>
              <p14:nvPr/>
            </p14:nvContentPartPr>
            <p14:xfrm>
              <a:off x="2531510" y="217670"/>
              <a:ext cx="224640" cy="23040"/>
            </p14:xfrm>
          </p:contentPart>
        </mc:Choice>
        <mc:Fallback xmlns="">
          <p:pic>
            <p:nvPicPr>
              <p:cNvPr id="46" name="Ink 45">
                <a:extLst>
                  <a:ext uri="{FF2B5EF4-FFF2-40B4-BE49-F238E27FC236}">
                    <a16:creationId xmlns:a16="http://schemas.microsoft.com/office/drawing/2014/main" id="{D4980E4B-9995-9C6C-37EA-1A24B529D9C1}"/>
                  </a:ext>
                </a:extLst>
              </p:cNvPr>
              <p:cNvPicPr/>
              <p:nvPr/>
            </p:nvPicPr>
            <p:blipFill>
              <a:blip r:embed="rId26"/>
              <a:stretch>
                <a:fillRect/>
              </a:stretch>
            </p:blipFill>
            <p:spPr>
              <a:xfrm>
                <a:off x="2513870" y="199670"/>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CCF8DDFF-1A4A-18BA-2807-1CBCCA3B1871}"/>
                  </a:ext>
                </a:extLst>
              </p14:cNvPr>
              <p14:cNvContentPartPr/>
              <p14:nvPr/>
            </p14:nvContentPartPr>
            <p14:xfrm>
              <a:off x="6841790" y="666590"/>
              <a:ext cx="293040" cy="33120"/>
            </p14:xfrm>
          </p:contentPart>
        </mc:Choice>
        <mc:Fallback xmlns="">
          <p:pic>
            <p:nvPicPr>
              <p:cNvPr id="47" name="Ink 46">
                <a:extLst>
                  <a:ext uri="{FF2B5EF4-FFF2-40B4-BE49-F238E27FC236}">
                    <a16:creationId xmlns:a16="http://schemas.microsoft.com/office/drawing/2014/main" id="{CCF8DDFF-1A4A-18BA-2807-1CBCCA3B1871}"/>
                  </a:ext>
                </a:extLst>
              </p:cNvPr>
              <p:cNvPicPr/>
              <p:nvPr/>
            </p:nvPicPr>
            <p:blipFill>
              <a:blip r:embed="rId28"/>
              <a:stretch>
                <a:fillRect/>
              </a:stretch>
            </p:blipFill>
            <p:spPr>
              <a:xfrm>
                <a:off x="6823790" y="648950"/>
                <a:ext cx="32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4C9CAD69-8DFF-646C-66A3-71441E7FC117}"/>
                  </a:ext>
                </a:extLst>
              </p14:cNvPr>
              <p14:cNvContentPartPr/>
              <p14:nvPr/>
            </p14:nvContentPartPr>
            <p14:xfrm>
              <a:off x="1623230" y="3427940"/>
              <a:ext cx="533880" cy="482760"/>
            </p14:xfrm>
          </p:contentPart>
        </mc:Choice>
        <mc:Fallback xmlns="">
          <p:pic>
            <p:nvPicPr>
              <p:cNvPr id="48" name="Ink 47">
                <a:extLst>
                  <a:ext uri="{FF2B5EF4-FFF2-40B4-BE49-F238E27FC236}">
                    <a16:creationId xmlns:a16="http://schemas.microsoft.com/office/drawing/2014/main" id="{4C9CAD69-8DFF-646C-66A3-71441E7FC117}"/>
                  </a:ext>
                </a:extLst>
              </p:cNvPr>
              <p:cNvPicPr/>
              <p:nvPr/>
            </p:nvPicPr>
            <p:blipFill>
              <a:blip r:embed="rId30"/>
              <a:stretch>
                <a:fillRect/>
              </a:stretch>
            </p:blipFill>
            <p:spPr>
              <a:xfrm>
                <a:off x="1560230" y="3365300"/>
                <a:ext cx="65952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8C2DF575-CE5A-F113-C64B-6D256B16DAD8}"/>
                  </a:ext>
                </a:extLst>
              </p14:cNvPr>
              <p14:cNvContentPartPr/>
              <p14:nvPr/>
            </p14:nvContentPartPr>
            <p14:xfrm>
              <a:off x="5002190" y="5175380"/>
              <a:ext cx="578160" cy="556200"/>
            </p14:xfrm>
          </p:contentPart>
        </mc:Choice>
        <mc:Fallback xmlns="">
          <p:pic>
            <p:nvPicPr>
              <p:cNvPr id="49" name="Ink 48">
                <a:extLst>
                  <a:ext uri="{FF2B5EF4-FFF2-40B4-BE49-F238E27FC236}">
                    <a16:creationId xmlns:a16="http://schemas.microsoft.com/office/drawing/2014/main" id="{8C2DF575-CE5A-F113-C64B-6D256B16DAD8}"/>
                  </a:ext>
                </a:extLst>
              </p:cNvPr>
              <p:cNvPicPr/>
              <p:nvPr/>
            </p:nvPicPr>
            <p:blipFill>
              <a:blip r:embed="rId32"/>
              <a:stretch>
                <a:fillRect/>
              </a:stretch>
            </p:blipFill>
            <p:spPr>
              <a:xfrm>
                <a:off x="4939190" y="5112380"/>
                <a:ext cx="703800" cy="681840"/>
              </a:xfrm>
              <a:prstGeom prst="rect">
                <a:avLst/>
              </a:prstGeom>
            </p:spPr>
          </p:pic>
        </mc:Fallback>
      </mc:AlternateContent>
      <p:grpSp>
        <p:nvGrpSpPr>
          <p:cNvPr id="99" name="Group 98">
            <a:extLst>
              <a:ext uri="{FF2B5EF4-FFF2-40B4-BE49-F238E27FC236}">
                <a16:creationId xmlns:a16="http://schemas.microsoft.com/office/drawing/2014/main" id="{2290EA1D-3CD5-7E3A-EDE1-3490E1801577}"/>
              </a:ext>
            </a:extLst>
          </p:cNvPr>
          <p:cNvGrpSpPr/>
          <p:nvPr/>
        </p:nvGrpSpPr>
        <p:grpSpPr>
          <a:xfrm>
            <a:off x="1601210" y="3437367"/>
            <a:ext cx="639000" cy="527760"/>
            <a:chOff x="1601210" y="3437367"/>
            <a:chExt cx="639000" cy="527760"/>
          </a:xfrm>
        </p:grpSpPr>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66" name="Ink 65">
                  <a:extLst>
                    <a:ext uri="{FF2B5EF4-FFF2-40B4-BE49-F238E27FC236}">
                      <a16:creationId xmlns:a16="http://schemas.microsoft.com/office/drawing/2014/main" id="{C3F965EA-0569-1DC7-8E08-67B3D45F3225}"/>
                    </a:ext>
                  </a:extLst>
                </p14:cNvPr>
                <p14:cNvContentPartPr/>
                <p14:nvPr/>
              </p14:nvContentPartPr>
              <p14:xfrm>
                <a:off x="1601210" y="3745167"/>
                <a:ext cx="88920" cy="100080"/>
              </p14:xfrm>
            </p:contentPart>
          </mc:Choice>
          <mc:Fallback xmlns="">
            <p:pic>
              <p:nvPicPr>
                <p:cNvPr id="66" name="Ink 65">
                  <a:extLst>
                    <a:ext uri="{FF2B5EF4-FFF2-40B4-BE49-F238E27FC236}">
                      <a16:creationId xmlns:a16="http://schemas.microsoft.com/office/drawing/2014/main" id="{C3F965EA-0569-1DC7-8E08-67B3D45F3225}"/>
                    </a:ext>
                  </a:extLst>
                </p:cNvPr>
                <p:cNvPicPr/>
                <p:nvPr/>
              </p:nvPicPr>
              <p:blipFill>
                <a:blip r:embed="rId34"/>
                <a:stretch>
                  <a:fillRect/>
                </a:stretch>
              </p:blipFill>
              <p:spPr>
                <a:xfrm>
                  <a:off x="1538210" y="3367527"/>
                  <a:ext cx="214560" cy="85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67" name="Ink 66">
                  <a:extLst>
                    <a:ext uri="{FF2B5EF4-FFF2-40B4-BE49-F238E27FC236}">
                      <a16:creationId xmlns:a16="http://schemas.microsoft.com/office/drawing/2014/main" id="{4EFA813F-42FB-0A88-9061-720046DB2DCD}"/>
                    </a:ext>
                  </a:extLst>
                </p14:cNvPr>
                <p14:cNvContentPartPr/>
                <p14:nvPr/>
              </p14:nvContentPartPr>
              <p14:xfrm>
                <a:off x="1630730" y="3755247"/>
                <a:ext cx="168840" cy="133920"/>
              </p14:xfrm>
            </p:contentPart>
          </mc:Choice>
          <mc:Fallback xmlns="">
            <p:pic>
              <p:nvPicPr>
                <p:cNvPr id="67" name="Ink 66">
                  <a:extLst>
                    <a:ext uri="{FF2B5EF4-FFF2-40B4-BE49-F238E27FC236}">
                      <a16:creationId xmlns:a16="http://schemas.microsoft.com/office/drawing/2014/main" id="{4EFA813F-42FB-0A88-9061-720046DB2DCD}"/>
                    </a:ext>
                  </a:extLst>
                </p:cNvPr>
                <p:cNvPicPr/>
                <p:nvPr/>
              </p:nvPicPr>
              <p:blipFill>
                <a:blip r:embed="rId36"/>
                <a:stretch>
                  <a:fillRect/>
                </a:stretch>
              </p:blipFill>
              <p:spPr>
                <a:xfrm>
                  <a:off x="1568090" y="3377247"/>
                  <a:ext cx="294480" cy="88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68" name="Ink 67">
                  <a:extLst>
                    <a:ext uri="{FF2B5EF4-FFF2-40B4-BE49-F238E27FC236}">
                      <a16:creationId xmlns:a16="http://schemas.microsoft.com/office/drawing/2014/main" id="{8C1F8D88-EEA6-F192-F098-5B5A793D57CD}"/>
                    </a:ext>
                  </a:extLst>
                </p14:cNvPr>
                <p14:cNvContentPartPr/>
                <p14:nvPr/>
              </p14:nvContentPartPr>
              <p14:xfrm>
                <a:off x="1701650" y="3848847"/>
                <a:ext cx="158760" cy="65520"/>
              </p14:xfrm>
            </p:contentPart>
          </mc:Choice>
          <mc:Fallback xmlns="">
            <p:pic>
              <p:nvPicPr>
                <p:cNvPr id="68" name="Ink 67">
                  <a:extLst>
                    <a:ext uri="{FF2B5EF4-FFF2-40B4-BE49-F238E27FC236}">
                      <a16:creationId xmlns:a16="http://schemas.microsoft.com/office/drawing/2014/main" id="{8C1F8D88-EEA6-F192-F098-5B5A793D57CD}"/>
                    </a:ext>
                  </a:extLst>
                </p:cNvPr>
                <p:cNvPicPr/>
                <p:nvPr/>
              </p:nvPicPr>
              <p:blipFill>
                <a:blip r:embed="rId38"/>
                <a:stretch>
                  <a:fillRect/>
                </a:stretch>
              </p:blipFill>
              <p:spPr>
                <a:xfrm>
                  <a:off x="1639010" y="3471207"/>
                  <a:ext cx="284400" cy="82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9" name="Ink 68">
                  <a:extLst>
                    <a:ext uri="{FF2B5EF4-FFF2-40B4-BE49-F238E27FC236}">
                      <a16:creationId xmlns:a16="http://schemas.microsoft.com/office/drawing/2014/main" id="{64FAC19F-5721-D4ED-79A9-D6AF4B8FB362}"/>
                    </a:ext>
                  </a:extLst>
                </p14:cNvPr>
                <p14:cNvContentPartPr/>
                <p14:nvPr/>
              </p14:nvContentPartPr>
              <p14:xfrm>
                <a:off x="2111690" y="3467967"/>
                <a:ext cx="110520" cy="155160"/>
              </p14:xfrm>
            </p:contentPart>
          </mc:Choice>
          <mc:Fallback xmlns="">
            <p:pic>
              <p:nvPicPr>
                <p:cNvPr id="69" name="Ink 68">
                  <a:extLst>
                    <a:ext uri="{FF2B5EF4-FFF2-40B4-BE49-F238E27FC236}">
                      <a16:creationId xmlns:a16="http://schemas.microsoft.com/office/drawing/2014/main" id="{64FAC19F-5721-D4ED-79A9-D6AF4B8FB362}"/>
                    </a:ext>
                  </a:extLst>
                </p:cNvPr>
                <p:cNvPicPr/>
                <p:nvPr/>
              </p:nvPicPr>
              <p:blipFill>
                <a:blip r:embed="rId40"/>
                <a:stretch>
                  <a:fillRect/>
                </a:stretch>
              </p:blipFill>
              <p:spPr>
                <a:xfrm>
                  <a:off x="2049050" y="3089967"/>
                  <a:ext cx="23616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70" name="Ink 69">
                  <a:extLst>
                    <a:ext uri="{FF2B5EF4-FFF2-40B4-BE49-F238E27FC236}">
                      <a16:creationId xmlns:a16="http://schemas.microsoft.com/office/drawing/2014/main" id="{A44B0DDA-BB64-7A28-8FAD-73A342C0970B}"/>
                    </a:ext>
                  </a:extLst>
                </p14:cNvPr>
                <p14:cNvContentPartPr/>
                <p14:nvPr/>
              </p14:nvContentPartPr>
              <p14:xfrm>
                <a:off x="2138690" y="3469767"/>
                <a:ext cx="61200" cy="167040"/>
              </p14:xfrm>
            </p:contentPart>
          </mc:Choice>
          <mc:Fallback xmlns="">
            <p:pic>
              <p:nvPicPr>
                <p:cNvPr id="70" name="Ink 69">
                  <a:extLst>
                    <a:ext uri="{FF2B5EF4-FFF2-40B4-BE49-F238E27FC236}">
                      <a16:creationId xmlns:a16="http://schemas.microsoft.com/office/drawing/2014/main" id="{A44B0DDA-BB64-7A28-8FAD-73A342C0970B}"/>
                    </a:ext>
                  </a:extLst>
                </p:cNvPr>
                <p:cNvPicPr/>
                <p:nvPr/>
              </p:nvPicPr>
              <p:blipFill>
                <a:blip r:embed="rId42"/>
                <a:stretch>
                  <a:fillRect/>
                </a:stretch>
              </p:blipFill>
              <p:spPr>
                <a:xfrm>
                  <a:off x="2076050" y="3091767"/>
                  <a:ext cx="186840" cy="9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71" name="Ink 70">
                  <a:extLst>
                    <a:ext uri="{FF2B5EF4-FFF2-40B4-BE49-F238E27FC236}">
                      <a16:creationId xmlns:a16="http://schemas.microsoft.com/office/drawing/2014/main" id="{47B1DFCC-FA7B-816B-D783-0F537A4BA60F}"/>
                    </a:ext>
                  </a:extLst>
                </p14:cNvPr>
                <p14:cNvContentPartPr/>
                <p14:nvPr/>
              </p14:nvContentPartPr>
              <p14:xfrm>
                <a:off x="2171810" y="3548247"/>
                <a:ext cx="25200" cy="187560"/>
              </p14:xfrm>
            </p:contentPart>
          </mc:Choice>
          <mc:Fallback xmlns="">
            <p:pic>
              <p:nvPicPr>
                <p:cNvPr id="71" name="Ink 70">
                  <a:extLst>
                    <a:ext uri="{FF2B5EF4-FFF2-40B4-BE49-F238E27FC236}">
                      <a16:creationId xmlns:a16="http://schemas.microsoft.com/office/drawing/2014/main" id="{47B1DFCC-FA7B-816B-D783-0F537A4BA60F}"/>
                    </a:ext>
                  </a:extLst>
                </p:cNvPr>
                <p:cNvPicPr/>
                <p:nvPr/>
              </p:nvPicPr>
              <p:blipFill>
                <a:blip r:embed="rId44"/>
                <a:stretch>
                  <a:fillRect/>
                </a:stretch>
              </p:blipFill>
              <p:spPr>
                <a:xfrm>
                  <a:off x="2109170" y="3170247"/>
                  <a:ext cx="15084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72" name="Ink 71">
                  <a:extLst>
                    <a:ext uri="{FF2B5EF4-FFF2-40B4-BE49-F238E27FC236}">
                      <a16:creationId xmlns:a16="http://schemas.microsoft.com/office/drawing/2014/main" id="{DFC5BACC-10A9-DF15-FFBA-6795EB6A2A19}"/>
                    </a:ext>
                  </a:extLst>
                </p14:cNvPr>
                <p14:cNvContentPartPr/>
                <p14:nvPr/>
              </p14:nvContentPartPr>
              <p14:xfrm>
                <a:off x="2165690" y="3594327"/>
                <a:ext cx="39960" cy="217440"/>
              </p14:xfrm>
            </p:contentPart>
          </mc:Choice>
          <mc:Fallback xmlns="">
            <p:pic>
              <p:nvPicPr>
                <p:cNvPr id="72" name="Ink 71">
                  <a:extLst>
                    <a:ext uri="{FF2B5EF4-FFF2-40B4-BE49-F238E27FC236}">
                      <a16:creationId xmlns:a16="http://schemas.microsoft.com/office/drawing/2014/main" id="{DFC5BACC-10A9-DF15-FFBA-6795EB6A2A19}"/>
                    </a:ext>
                  </a:extLst>
                </p:cNvPr>
                <p:cNvPicPr/>
                <p:nvPr/>
              </p:nvPicPr>
              <p:blipFill>
                <a:blip r:embed="rId46"/>
                <a:stretch>
                  <a:fillRect/>
                </a:stretch>
              </p:blipFill>
              <p:spPr>
                <a:xfrm>
                  <a:off x="2102690" y="3216327"/>
                  <a:ext cx="165600" cy="97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73" name="Ink 72">
                  <a:extLst>
                    <a:ext uri="{FF2B5EF4-FFF2-40B4-BE49-F238E27FC236}">
                      <a16:creationId xmlns:a16="http://schemas.microsoft.com/office/drawing/2014/main" id="{ED273DB6-7443-01DA-5834-34EC3576627B}"/>
                    </a:ext>
                  </a:extLst>
                </p14:cNvPr>
                <p14:cNvContentPartPr/>
                <p14:nvPr/>
              </p14:nvContentPartPr>
              <p14:xfrm>
                <a:off x="2173610" y="3571287"/>
                <a:ext cx="41760" cy="201240"/>
              </p14:xfrm>
            </p:contentPart>
          </mc:Choice>
          <mc:Fallback xmlns="">
            <p:pic>
              <p:nvPicPr>
                <p:cNvPr id="73" name="Ink 72">
                  <a:extLst>
                    <a:ext uri="{FF2B5EF4-FFF2-40B4-BE49-F238E27FC236}">
                      <a16:creationId xmlns:a16="http://schemas.microsoft.com/office/drawing/2014/main" id="{ED273DB6-7443-01DA-5834-34EC3576627B}"/>
                    </a:ext>
                  </a:extLst>
                </p:cNvPr>
                <p:cNvPicPr/>
                <p:nvPr/>
              </p:nvPicPr>
              <p:blipFill>
                <a:blip r:embed="rId48"/>
                <a:stretch>
                  <a:fillRect/>
                </a:stretch>
              </p:blipFill>
              <p:spPr>
                <a:xfrm>
                  <a:off x="2110610" y="3193287"/>
                  <a:ext cx="167400" cy="95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74" name="Ink 73">
                  <a:extLst>
                    <a:ext uri="{FF2B5EF4-FFF2-40B4-BE49-F238E27FC236}">
                      <a16:creationId xmlns:a16="http://schemas.microsoft.com/office/drawing/2014/main" id="{6C22A306-F0C5-60CB-0415-0E98965D222D}"/>
                    </a:ext>
                  </a:extLst>
                </p14:cNvPr>
                <p14:cNvContentPartPr/>
                <p14:nvPr/>
              </p14:nvContentPartPr>
              <p14:xfrm>
                <a:off x="2187290" y="3553647"/>
                <a:ext cx="33840" cy="216360"/>
              </p14:xfrm>
            </p:contentPart>
          </mc:Choice>
          <mc:Fallback xmlns="">
            <p:pic>
              <p:nvPicPr>
                <p:cNvPr id="74" name="Ink 73">
                  <a:extLst>
                    <a:ext uri="{FF2B5EF4-FFF2-40B4-BE49-F238E27FC236}">
                      <a16:creationId xmlns:a16="http://schemas.microsoft.com/office/drawing/2014/main" id="{6C22A306-F0C5-60CB-0415-0E98965D222D}"/>
                    </a:ext>
                  </a:extLst>
                </p:cNvPr>
                <p:cNvPicPr/>
                <p:nvPr/>
              </p:nvPicPr>
              <p:blipFill>
                <a:blip r:embed="rId50"/>
                <a:stretch>
                  <a:fillRect/>
                </a:stretch>
              </p:blipFill>
              <p:spPr>
                <a:xfrm>
                  <a:off x="2124650" y="3176007"/>
                  <a:ext cx="159480" cy="9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77" name="Ink 76">
                  <a:extLst>
                    <a:ext uri="{FF2B5EF4-FFF2-40B4-BE49-F238E27FC236}">
                      <a16:creationId xmlns:a16="http://schemas.microsoft.com/office/drawing/2014/main" id="{04824E0D-078C-7D5E-0409-0F387DB72433}"/>
                    </a:ext>
                  </a:extLst>
                </p14:cNvPr>
                <p14:cNvContentPartPr/>
                <p14:nvPr/>
              </p14:nvContentPartPr>
              <p14:xfrm>
                <a:off x="1760330" y="3874407"/>
                <a:ext cx="193680" cy="73800"/>
              </p14:xfrm>
            </p:contentPart>
          </mc:Choice>
          <mc:Fallback xmlns="">
            <p:pic>
              <p:nvPicPr>
                <p:cNvPr id="77" name="Ink 76">
                  <a:extLst>
                    <a:ext uri="{FF2B5EF4-FFF2-40B4-BE49-F238E27FC236}">
                      <a16:creationId xmlns:a16="http://schemas.microsoft.com/office/drawing/2014/main" id="{04824E0D-078C-7D5E-0409-0F387DB72433}"/>
                    </a:ext>
                  </a:extLst>
                </p:cNvPr>
                <p:cNvPicPr/>
                <p:nvPr/>
              </p:nvPicPr>
              <p:blipFill>
                <a:blip r:embed="rId52"/>
                <a:stretch>
                  <a:fillRect/>
                </a:stretch>
              </p:blipFill>
              <p:spPr>
                <a:xfrm>
                  <a:off x="1697690" y="3496407"/>
                  <a:ext cx="319320" cy="82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78" name="Ink 77">
                  <a:extLst>
                    <a:ext uri="{FF2B5EF4-FFF2-40B4-BE49-F238E27FC236}">
                      <a16:creationId xmlns:a16="http://schemas.microsoft.com/office/drawing/2014/main" id="{E37E4A72-877F-75B5-5A7A-8CF304718AFA}"/>
                    </a:ext>
                  </a:extLst>
                </p14:cNvPr>
                <p14:cNvContentPartPr/>
                <p14:nvPr/>
              </p14:nvContentPartPr>
              <p14:xfrm>
                <a:off x="1735130" y="3890607"/>
                <a:ext cx="278280" cy="27000"/>
              </p14:xfrm>
            </p:contentPart>
          </mc:Choice>
          <mc:Fallback xmlns="">
            <p:pic>
              <p:nvPicPr>
                <p:cNvPr id="78" name="Ink 77">
                  <a:extLst>
                    <a:ext uri="{FF2B5EF4-FFF2-40B4-BE49-F238E27FC236}">
                      <a16:creationId xmlns:a16="http://schemas.microsoft.com/office/drawing/2014/main" id="{E37E4A72-877F-75B5-5A7A-8CF304718AFA}"/>
                    </a:ext>
                  </a:extLst>
                </p:cNvPr>
                <p:cNvPicPr/>
                <p:nvPr/>
              </p:nvPicPr>
              <p:blipFill>
                <a:blip r:embed="rId54"/>
                <a:stretch>
                  <a:fillRect/>
                </a:stretch>
              </p:blipFill>
              <p:spPr>
                <a:xfrm>
                  <a:off x="1672130" y="3512607"/>
                  <a:ext cx="403920" cy="78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79" name="Ink 78">
                  <a:extLst>
                    <a:ext uri="{FF2B5EF4-FFF2-40B4-BE49-F238E27FC236}">
                      <a16:creationId xmlns:a16="http://schemas.microsoft.com/office/drawing/2014/main" id="{159F47F3-F83A-5B2D-F798-ECCEA03C5119}"/>
                    </a:ext>
                  </a:extLst>
                </p14:cNvPr>
                <p14:cNvContentPartPr/>
                <p14:nvPr/>
              </p14:nvContentPartPr>
              <p14:xfrm>
                <a:off x="1775090" y="3896007"/>
                <a:ext cx="311400" cy="49320"/>
              </p14:xfrm>
            </p:contentPart>
          </mc:Choice>
          <mc:Fallback xmlns="">
            <p:pic>
              <p:nvPicPr>
                <p:cNvPr id="79" name="Ink 78">
                  <a:extLst>
                    <a:ext uri="{FF2B5EF4-FFF2-40B4-BE49-F238E27FC236}">
                      <a16:creationId xmlns:a16="http://schemas.microsoft.com/office/drawing/2014/main" id="{159F47F3-F83A-5B2D-F798-ECCEA03C5119}"/>
                    </a:ext>
                  </a:extLst>
                </p:cNvPr>
                <p:cNvPicPr/>
                <p:nvPr/>
              </p:nvPicPr>
              <p:blipFill>
                <a:blip r:embed="rId56"/>
                <a:stretch>
                  <a:fillRect/>
                </a:stretch>
              </p:blipFill>
              <p:spPr>
                <a:xfrm>
                  <a:off x="1712090" y="3518367"/>
                  <a:ext cx="437040" cy="80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80" name="Ink 79">
                  <a:extLst>
                    <a:ext uri="{FF2B5EF4-FFF2-40B4-BE49-F238E27FC236}">
                      <a16:creationId xmlns:a16="http://schemas.microsoft.com/office/drawing/2014/main" id="{C0276BC3-A81D-82B9-A42E-565515B4061A}"/>
                    </a:ext>
                  </a:extLst>
                </p14:cNvPr>
                <p14:cNvContentPartPr/>
                <p14:nvPr/>
              </p14:nvContentPartPr>
              <p14:xfrm>
                <a:off x="1948970" y="3825087"/>
                <a:ext cx="186480" cy="104400"/>
              </p14:xfrm>
            </p:contentPart>
          </mc:Choice>
          <mc:Fallback xmlns="">
            <p:pic>
              <p:nvPicPr>
                <p:cNvPr id="80" name="Ink 79">
                  <a:extLst>
                    <a:ext uri="{FF2B5EF4-FFF2-40B4-BE49-F238E27FC236}">
                      <a16:creationId xmlns:a16="http://schemas.microsoft.com/office/drawing/2014/main" id="{C0276BC3-A81D-82B9-A42E-565515B4061A}"/>
                    </a:ext>
                  </a:extLst>
                </p:cNvPr>
                <p:cNvPicPr/>
                <p:nvPr/>
              </p:nvPicPr>
              <p:blipFill>
                <a:blip r:embed="rId58"/>
                <a:stretch>
                  <a:fillRect/>
                </a:stretch>
              </p:blipFill>
              <p:spPr>
                <a:xfrm>
                  <a:off x="1886330" y="3447087"/>
                  <a:ext cx="312120" cy="86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82" name="Ink 81">
                  <a:extLst>
                    <a:ext uri="{FF2B5EF4-FFF2-40B4-BE49-F238E27FC236}">
                      <a16:creationId xmlns:a16="http://schemas.microsoft.com/office/drawing/2014/main" id="{D30352BC-E697-090B-53BF-24A9060CCF31}"/>
                    </a:ext>
                  </a:extLst>
                </p14:cNvPr>
                <p14:cNvContentPartPr/>
                <p14:nvPr/>
              </p14:nvContentPartPr>
              <p14:xfrm>
                <a:off x="1956170" y="3786207"/>
                <a:ext cx="237960" cy="150480"/>
              </p14:xfrm>
            </p:contentPart>
          </mc:Choice>
          <mc:Fallback xmlns="">
            <p:pic>
              <p:nvPicPr>
                <p:cNvPr id="82" name="Ink 81">
                  <a:extLst>
                    <a:ext uri="{FF2B5EF4-FFF2-40B4-BE49-F238E27FC236}">
                      <a16:creationId xmlns:a16="http://schemas.microsoft.com/office/drawing/2014/main" id="{D30352BC-E697-090B-53BF-24A9060CCF31}"/>
                    </a:ext>
                  </a:extLst>
                </p:cNvPr>
                <p:cNvPicPr/>
                <p:nvPr/>
              </p:nvPicPr>
              <p:blipFill>
                <a:blip r:embed="rId60"/>
                <a:stretch>
                  <a:fillRect/>
                </a:stretch>
              </p:blipFill>
              <p:spPr>
                <a:xfrm>
                  <a:off x="1893530" y="3408567"/>
                  <a:ext cx="363600" cy="90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83" name="Ink 82">
                  <a:extLst>
                    <a:ext uri="{FF2B5EF4-FFF2-40B4-BE49-F238E27FC236}">
                      <a16:creationId xmlns:a16="http://schemas.microsoft.com/office/drawing/2014/main" id="{EF98D239-1E0B-52CB-A611-608A37CD4546}"/>
                    </a:ext>
                  </a:extLst>
                </p14:cNvPr>
                <p14:cNvContentPartPr/>
                <p14:nvPr/>
              </p14:nvContentPartPr>
              <p14:xfrm>
                <a:off x="2005850" y="3811767"/>
                <a:ext cx="186120" cy="139680"/>
              </p14:xfrm>
            </p:contentPart>
          </mc:Choice>
          <mc:Fallback xmlns="">
            <p:pic>
              <p:nvPicPr>
                <p:cNvPr id="83" name="Ink 82">
                  <a:extLst>
                    <a:ext uri="{FF2B5EF4-FFF2-40B4-BE49-F238E27FC236}">
                      <a16:creationId xmlns:a16="http://schemas.microsoft.com/office/drawing/2014/main" id="{EF98D239-1E0B-52CB-A611-608A37CD4546}"/>
                    </a:ext>
                  </a:extLst>
                </p:cNvPr>
                <p:cNvPicPr/>
                <p:nvPr/>
              </p:nvPicPr>
              <p:blipFill>
                <a:blip r:embed="rId62"/>
                <a:stretch>
                  <a:fillRect/>
                </a:stretch>
              </p:blipFill>
              <p:spPr>
                <a:xfrm>
                  <a:off x="1942850" y="3434127"/>
                  <a:ext cx="311760" cy="89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85" name="Ink 84">
                  <a:extLst>
                    <a:ext uri="{FF2B5EF4-FFF2-40B4-BE49-F238E27FC236}">
                      <a16:creationId xmlns:a16="http://schemas.microsoft.com/office/drawing/2014/main" id="{BFC5D75F-0A90-FA04-5063-DD80371CEEEA}"/>
                    </a:ext>
                  </a:extLst>
                </p14:cNvPr>
                <p14:cNvContentPartPr/>
                <p14:nvPr/>
              </p14:nvContentPartPr>
              <p14:xfrm>
                <a:off x="1613090" y="3744807"/>
                <a:ext cx="158400" cy="137880"/>
              </p14:xfrm>
            </p:contentPart>
          </mc:Choice>
          <mc:Fallback xmlns="">
            <p:pic>
              <p:nvPicPr>
                <p:cNvPr id="85" name="Ink 84">
                  <a:extLst>
                    <a:ext uri="{FF2B5EF4-FFF2-40B4-BE49-F238E27FC236}">
                      <a16:creationId xmlns:a16="http://schemas.microsoft.com/office/drawing/2014/main" id="{BFC5D75F-0A90-FA04-5063-DD80371CEEEA}"/>
                    </a:ext>
                  </a:extLst>
                </p:cNvPr>
                <p:cNvPicPr/>
                <p:nvPr/>
              </p:nvPicPr>
              <p:blipFill>
                <a:blip r:embed="rId64"/>
                <a:stretch>
                  <a:fillRect/>
                </a:stretch>
              </p:blipFill>
              <p:spPr>
                <a:xfrm>
                  <a:off x="1550090" y="3367167"/>
                  <a:ext cx="284040" cy="89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86" name="Ink 85">
                  <a:extLst>
                    <a:ext uri="{FF2B5EF4-FFF2-40B4-BE49-F238E27FC236}">
                      <a16:creationId xmlns:a16="http://schemas.microsoft.com/office/drawing/2014/main" id="{2A99C4A5-35ED-7DE0-891F-8E6A033DBFFF}"/>
                    </a:ext>
                  </a:extLst>
                </p14:cNvPr>
                <p14:cNvContentPartPr/>
                <p14:nvPr/>
              </p14:nvContentPartPr>
              <p14:xfrm>
                <a:off x="1631090" y="3807087"/>
                <a:ext cx="202680" cy="112320"/>
              </p14:xfrm>
            </p:contentPart>
          </mc:Choice>
          <mc:Fallback xmlns="">
            <p:pic>
              <p:nvPicPr>
                <p:cNvPr id="86" name="Ink 85">
                  <a:extLst>
                    <a:ext uri="{FF2B5EF4-FFF2-40B4-BE49-F238E27FC236}">
                      <a16:creationId xmlns:a16="http://schemas.microsoft.com/office/drawing/2014/main" id="{2A99C4A5-35ED-7DE0-891F-8E6A033DBFFF}"/>
                    </a:ext>
                  </a:extLst>
                </p:cNvPr>
                <p:cNvPicPr/>
                <p:nvPr/>
              </p:nvPicPr>
              <p:blipFill>
                <a:blip r:embed="rId66"/>
                <a:stretch>
                  <a:fillRect/>
                </a:stretch>
              </p:blipFill>
              <p:spPr>
                <a:xfrm>
                  <a:off x="1568090" y="3429087"/>
                  <a:ext cx="328320" cy="86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87" name="Ink 86">
                  <a:extLst>
                    <a:ext uri="{FF2B5EF4-FFF2-40B4-BE49-F238E27FC236}">
                      <a16:creationId xmlns:a16="http://schemas.microsoft.com/office/drawing/2014/main" id="{61632AEF-653C-7F07-D366-BA54442E04D0}"/>
                    </a:ext>
                  </a:extLst>
                </p14:cNvPr>
                <p14:cNvContentPartPr/>
                <p14:nvPr/>
              </p14:nvContentPartPr>
              <p14:xfrm>
                <a:off x="1652690" y="3860727"/>
                <a:ext cx="178560" cy="70200"/>
              </p14:xfrm>
            </p:contentPart>
          </mc:Choice>
          <mc:Fallback xmlns="">
            <p:pic>
              <p:nvPicPr>
                <p:cNvPr id="87" name="Ink 86">
                  <a:extLst>
                    <a:ext uri="{FF2B5EF4-FFF2-40B4-BE49-F238E27FC236}">
                      <a16:creationId xmlns:a16="http://schemas.microsoft.com/office/drawing/2014/main" id="{61632AEF-653C-7F07-D366-BA54442E04D0}"/>
                    </a:ext>
                  </a:extLst>
                </p:cNvPr>
                <p:cNvPicPr/>
                <p:nvPr/>
              </p:nvPicPr>
              <p:blipFill>
                <a:blip r:embed="rId68"/>
                <a:stretch>
                  <a:fillRect/>
                </a:stretch>
              </p:blipFill>
              <p:spPr>
                <a:xfrm>
                  <a:off x="1590050" y="3482727"/>
                  <a:ext cx="304200" cy="82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88" name="Ink 87">
                  <a:extLst>
                    <a:ext uri="{FF2B5EF4-FFF2-40B4-BE49-F238E27FC236}">
                      <a16:creationId xmlns:a16="http://schemas.microsoft.com/office/drawing/2014/main" id="{B83D96C9-6C69-CBB7-7835-F36725E70F83}"/>
                    </a:ext>
                  </a:extLst>
                </p14:cNvPr>
                <p14:cNvContentPartPr/>
                <p14:nvPr/>
              </p14:nvContentPartPr>
              <p14:xfrm>
                <a:off x="1746650" y="3834087"/>
                <a:ext cx="306360" cy="105480"/>
              </p14:xfrm>
            </p:contentPart>
          </mc:Choice>
          <mc:Fallback xmlns="">
            <p:pic>
              <p:nvPicPr>
                <p:cNvPr id="88" name="Ink 87">
                  <a:extLst>
                    <a:ext uri="{FF2B5EF4-FFF2-40B4-BE49-F238E27FC236}">
                      <a16:creationId xmlns:a16="http://schemas.microsoft.com/office/drawing/2014/main" id="{B83D96C9-6C69-CBB7-7835-F36725E70F83}"/>
                    </a:ext>
                  </a:extLst>
                </p:cNvPr>
                <p:cNvPicPr/>
                <p:nvPr/>
              </p:nvPicPr>
              <p:blipFill>
                <a:blip r:embed="rId70"/>
                <a:stretch>
                  <a:fillRect/>
                </a:stretch>
              </p:blipFill>
              <p:spPr>
                <a:xfrm>
                  <a:off x="1683650" y="3456087"/>
                  <a:ext cx="432000" cy="86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89" name="Ink 88">
                  <a:extLst>
                    <a:ext uri="{FF2B5EF4-FFF2-40B4-BE49-F238E27FC236}">
                      <a16:creationId xmlns:a16="http://schemas.microsoft.com/office/drawing/2014/main" id="{0EDD58ED-D921-96F4-234E-CF5B55D39F6B}"/>
                    </a:ext>
                  </a:extLst>
                </p14:cNvPr>
                <p14:cNvContentPartPr/>
                <p14:nvPr/>
              </p14:nvContentPartPr>
              <p14:xfrm>
                <a:off x="1889930" y="3794847"/>
                <a:ext cx="231840" cy="138240"/>
              </p14:xfrm>
            </p:contentPart>
          </mc:Choice>
          <mc:Fallback xmlns="">
            <p:pic>
              <p:nvPicPr>
                <p:cNvPr id="89" name="Ink 88">
                  <a:extLst>
                    <a:ext uri="{FF2B5EF4-FFF2-40B4-BE49-F238E27FC236}">
                      <a16:creationId xmlns:a16="http://schemas.microsoft.com/office/drawing/2014/main" id="{0EDD58ED-D921-96F4-234E-CF5B55D39F6B}"/>
                    </a:ext>
                  </a:extLst>
                </p:cNvPr>
                <p:cNvPicPr/>
                <p:nvPr/>
              </p:nvPicPr>
              <p:blipFill>
                <a:blip r:embed="rId72"/>
                <a:stretch>
                  <a:fillRect/>
                </a:stretch>
              </p:blipFill>
              <p:spPr>
                <a:xfrm>
                  <a:off x="1826930" y="3416847"/>
                  <a:ext cx="357480" cy="89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90" name="Ink 89">
                  <a:extLst>
                    <a:ext uri="{FF2B5EF4-FFF2-40B4-BE49-F238E27FC236}">
                      <a16:creationId xmlns:a16="http://schemas.microsoft.com/office/drawing/2014/main" id="{AE6148E7-9D8C-CE19-FE9D-F14389AA1E32}"/>
                    </a:ext>
                  </a:extLst>
                </p14:cNvPr>
                <p14:cNvContentPartPr/>
                <p14:nvPr/>
              </p14:nvContentPartPr>
              <p14:xfrm>
                <a:off x="1986770" y="3777927"/>
                <a:ext cx="179280" cy="121680"/>
              </p14:xfrm>
            </p:contentPart>
          </mc:Choice>
          <mc:Fallback xmlns="">
            <p:pic>
              <p:nvPicPr>
                <p:cNvPr id="90" name="Ink 89">
                  <a:extLst>
                    <a:ext uri="{FF2B5EF4-FFF2-40B4-BE49-F238E27FC236}">
                      <a16:creationId xmlns:a16="http://schemas.microsoft.com/office/drawing/2014/main" id="{AE6148E7-9D8C-CE19-FE9D-F14389AA1E32}"/>
                    </a:ext>
                  </a:extLst>
                </p:cNvPr>
                <p:cNvPicPr/>
                <p:nvPr/>
              </p:nvPicPr>
              <p:blipFill>
                <a:blip r:embed="rId74"/>
                <a:stretch>
                  <a:fillRect/>
                </a:stretch>
              </p:blipFill>
              <p:spPr>
                <a:xfrm>
                  <a:off x="1923770" y="3399927"/>
                  <a:ext cx="30492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91" name="Ink 90">
                  <a:extLst>
                    <a:ext uri="{FF2B5EF4-FFF2-40B4-BE49-F238E27FC236}">
                      <a16:creationId xmlns:a16="http://schemas.microsoft.com/office/drawing/2014/main" id="{4139AD38-AEA9-5309-EF8B-66476472C7A8}"/>
                    </a:ext>
                  </a:extLst>
                </p14:cNvPr>
                <p14:cNvContentPartPr/>
                <p14:nvPr/>
              </p14:nvContentPartPr>
              <p14:xfrm>
                <a:off x="1903250" y="3763167"/>
                <a:ext cx="258480" cy="144000"/>
              </p14:xfrm>
            </p:contentPart>
          </mc:Choice>
          <mc:Fallback xmlns="">
            <p:pic>
              <p:nvPicPr>
                <p:cNvPr id="91" name="Ink 90">
                  <a:extLst>
                    <a:ext uri="{FF2B5EF4-FFF2-40B4-BE49-F238E27FC236}">
                      <a16:creationId xmlns:a16="http://schemas.microsoft.com/office/drawing/2014/main" id="{4139AD38-AEA9-5309-EF8B-66476472C7A8}"/>
                    </a:ext>
                  </a:extLst>
                </p:cNvPr>
                <p:cNvPicPr/>
                <p:nvPr/>
              </p:nvPicPr>
              <p:blipFill>
                <a:blip r:embed="rId76"/>
                <a:stretch>
                  <a:fillRect/>
                </a:stretch>
              </p:blipFill>
              <p:spPr>
                <a:xfrm>
                  <a:off x="1840610" y="3385167"/>
                  <a:ext cx="384120" cy="89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92" name="Ink 91">
                  <a:extLst>
                    <a:ext uri="{FF2B5EF4-FFF2-40B4-BE49-F238E27FC236}">
                      <a16:creationId xmlns:a16="http://schemas.microsoft.com/office/drawing/2014/main" id="{D055946F-F60F-2F46-7092-3B7B1CF25233}"/>
                    </a:ext>
                  </a:extLst>
                </p14:cNvPr>
                <p14:cNvContentPartPr/>
                <p14:nvPr/>
              </p14:nvContentPartPr>
              <p14:xfrm>
                <a:off x="2042930" y="3585327"/>
                <a:ext cx="119880" cy="349920"/>
              </p14:xfrm>
            </p:contentPart>
          </mc:Choice>
          <mc:Fallback xmlns="">
            <p:pic>
              <p:nvPicPr>
                <p:cNvPr id="92" name="Ink 91">
                  <a:extLst>
                    <a:ext uri="{FF2B5EF4-FFF2-40B4-BE49-F238E27FC236}">
                      <a16:creationId xmlns:a16="http://schemas.microsoft.com/office/drawing/2014/main" id="{D055946F-F60F-2F46-7092-3B7B1CF25233}"/>
                    </a:ext>
                  </a:extLst>
                </p:cNvPr>
                <p:cNvPicPr/>
                <p:nvPr/>
              </p:nvPicPr>
              <p:blipFill>
                <a:blip r:embed="rId78"/>
                <a:stretch>
                  <a:fillRect/>
                </a:stretch>
              </p:blipFill>
              <p:spPr>
                <a:xfrm>
                  <a:off x="1979930" y="3207687"/>
                  <a:ext cx="245520" cy="11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93" name="Ink 92">
                  <a:extLst>
                    <a:ext uri="{FF2B5EF4-FFF2-40B4-BE49-F238E27FC236}">
                      <a16:creationId xmlns:a16="http://schemas.microsoft.com/office/drawing/2014/main" id="{385ADE54-DA5C-66BD-AADD-566B155DF7C7}"/>
                    </a:ext>
                  </a:extLst>
                </p14:cNvPr>
                <p14:cNvContentPartPr/>
                <p14:nvPr/>
              </p14:nvContentPartPr>
              <p14:xfrm>
                <a:off x="2043650" y="3580287"/>
                <a:ext cx="138960" cy="335520"/>
              </p14:xfrm>
            </p:contentPart>
          </mc:Choice>
          <mc:Fallback xmlns="">
            <p:pic>
              <p:nvPicPr>
                <p:cNvPr id="93" name="Ink 92">
                  <a:extLst>
                    <a:ext uri="{FF2B5EF4-FFF2-40B4-BE49-F238E27FC236}">
                      <a16:creationId xmlns:a16="http://schemas.microsoft.com/office/drawing/2014/main" id="{385ADE54-DA5C-66BD-AADD-566B155DF7C7}"/>
                    </a:ext>
                  </a:extLst>
                </p:cNvPr>
                <p:cNvPicPr/>
                <p:nvPr/>
              </p:nvPicPr>
              <p:blipFill>
                <a:blip r:embed="rId80"/>
                <a:stretch>
                  <a:fillRect/>
                </a:stretch>
              </p:blipFill>
              <p:spPr>
                <a:xfrm>
                  <a:off x="1980650" y="3202647"/>
                  <a:ext cx="264600" cy="10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94" name="Ink 93">
                  <a:extLst>
                    <a:ext uri="{FF2B5EF4-FFF2-40B4-BE49-F238E27FC236}">
                      <a16:creationId xmlns:a16="http://schemas.microsoft.com/office/drawing/2014/main" id="{48CE4938-804C-723D-3128-E3C72C3298DC}"/>
                    </a:ext>
                  </a:extLst>
                </p14:cNvPr>
                <p14:cNvContentPartPr/>
                <p14:nvPr/>
              </p14:nvContentPartPr>
              <p14:xfrm>
                <a:off x="2059490" y="3437367"/>
                <a:ext cx="180000" cy="167760"/>
              </p14:xfrm>
            </p:contentPart>
          </mc:Choice>
          <mc:Fallback xmlns="">
            <p:pic>
              <p:nvPicPr>
                <p:cNvPr id="94" name="Ink 93">
                  <a:extLst>
                    <a:ext uri="{FF2B5EF4-FFF2-40B4-BE49-F238E27FC236}">
                      <a16:creationId xmlns:a16="http://schemas.microsoft.com/office/drawing/2014/main" id="{48CE4938-804C-723D-3128-E3C72C3298DC}"/>
                    </a:ext>
                  </a:extLst>
                </p:cNvPr>
                <p:cNvPicPr/>
                <p:nvPr/>
              </p:nvPicPr>
              <p:blipFill>
                <a:blip r:embed="rId82"/>
                <a:stretch>
                  <a:fillRect/>
                </a:stretch>
              </p:blipFill>
              <p:spPr>
                <a:xfrm>
                  <a:off x="1996490" y="3059727"/>
                  <a:ext cx="305640" cy="92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95" name="Ink 94">
                  <a:extLst>
                    <a:ext uri="{FF2B5EF4-FFF2-40B4-BE49-F238E27FC236}">
                      <a16:creationId xmlns:a16="http://schemas.microsoft.com/office/drawing/2014/main" id="{73076B03-C1AF-C0F4-6BAF-14B4D6A979A2}"/>
                    </a:ext>
                  </a:extLst>
                </p14:cNvPr>
                <p14:cNvContentPartPr/>
                <p14:nvPr/>
              </p14:nvContentPartPr>
              <p14:xfrm>
                <a:off x="2126450" y="3498207"/>
                <a:ext cx="113760" cy="205920"/>
              </p14:xfrm>
            </p:contentPart>
          </mc:Choice>
          <mc:Fallback xmlns="">
            <p:pic>
              <p:nvPicPr>
                <p:cNvPr id="95" name="Ink 94">
                  <a:extLst>
                    <a:ext uri="{FF2B5EF4-FFF2-40B4-BE49-F238E27FC236}">
                      <a16:creationId xmlns:a16="http://schemas.microsoft.com/office/drawing/2014/main" id="{73076B03-C1AF-C0F4-6BAF-14B4D6A979A2}"/>
                    </a:ext>
                  </a:extLst>
                </p:cNvPr>
                <p:cNvPicPr/>
                <p:nvPr/>
              </p:nvPicPr>
              <p:blipFill>
                <a:blip r:embed="rId84"/>
                <a:stretch>
                  <a:fillRect/>
                </a:stretch>
              </p:blipFill>
              <p:spPr>
                <a:xfrm>
                  <a:off x="2063810" y="3120207"/>
                  <a:ext cx="239400" cy="9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96" name="Ink 95">
                  <a:extLst>
                    <a:ext uri="{FF2B5EF4-FFF2-40B4-BE49-F238E27FC236}">
                      <a16:creationId xmlns:a16="http://schemas.microsoft.com/office/drawing/2014/main" id="{FB1FFC48-6156-C26D-6E60-07BFCDD3152F}"/>
                    </a:ext>
                  </a:extLst>
                </p14:cNvPr>
                <p14:cNvContentPartPr/>
                <p14:nvPr/>
              </p14:nvContentPartPr>
              <p14:xfrm>
                <a:off x="2036810" y="3644367"/>
                <a:ext cx="189720" cy="320760"/>
              </p14:xfrm>
            </p:contentPart>
          </mc:Choice>
          <mc:Fallback xmlns="">
            <p:pic>
              <p:nvPicPr>
                <p:cNvPr id="96" name="Ink 95">
                  <a:extLst>
                    <a:ext uri="{FF2B5EF4-FFF2-40B4-BE49-F238E27FC236}">
                      <a16:creationId xmlns:a16="http://schemas.microsoft.com/office/drawing/2014/main" id="{FB1FFC48-6156-C26D-6E60-07BFCDD3152F}"/>
                    </a:ext>
                  </a:extLst>
                </p:cNvPr>
                <p:cNvPicPr/>
                <p:nvPr/>
              </p:nvPicPr>
              <p:blipFill>
                <a:blip r:embed="rId86"/>
                <a:stretch>
                  <a:fillRect/>
                </a:stretch>
              </p:blipFill>
              <p:spPr>
                <a:xfrm>
                  <a:off x="1974170" y="3266727"/>
                  <a:ext cx="315360" cy="107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97" name="Ink 96">
                  <a:extLst>
                    <a:ext uri="{FF2B5EF4-FFF2-40B4-BE49-F238E27FC236}">
                      <a16:creationId xmlns:a16="http://schemas.microsoft.com/office/drawing/2014/main" id="{4284B8C7-0090-28C4-DA4F-33FF1F613319}"/>
                    </a:ext>
                  </a:extLst>
                </p14:cNvPr>
                <p14:cNvContentPartPr/>
                <p14:nvPr/>
              </p14:nvContentPartPr>
              <p14:xfrm>
                <a:off x="2012330" y="3741567"/>
                <a:ext cx="193680" cy="196920"/>
              </p14:xfrm>
            </p:contentPart>
          </mc:Choice>
          <mc:Fallback xmlns="">
            <p:pic>
              <p:nvPicPr>
                <p:cNvPr id="97" name="Ink 96">
                  <a:extLst>
                    <a:ext uri="{FF2B5EF4-FFF2-40B4-BE49-F238E27FC236}">
                      <a16:creationId xmlns:a16="http://schemas.microsoft.com/office/drawing/2014/main" id="{4284B8C7-0090-28C4-DA4F-33FF1F613319}"/>
                    </a:ext>
                  </a:extLst>
                </p:cNvPr>
                <p:cNvPicPr/>
                <p:nvPr/>
              </p:nvPicPr>
              <p:blipFill>
                <a:blip r:embed="rId88"/>
                <a:stretch>
                  <a:fillRect/>
                </a:stretch>
              </p:blipFill>
              <p:spPr>
                <a:xfrm>
                  <a:off x="1949690" y="3363927"/>
                  <a:ext cx="319320" cy="9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98" name="Ink 97">
                  <a:extLst>
                    <a:ext uri="{FF2B5EF4-FFF2-40B4-BE49-F238E27FC236}">
                      <a16:creationId xmlns:a16="http://schemas.microsoft.com/office/drawing/2014/main" id="{024A760E-0F47-871D-F105-7EA108E24610}"/>
                    </a:ext>
                  </a:extLst>
                </p14:cNvPr>
                <p14:cNvContentPartPr/>
                <p14:nvPr/>
              </p14:nvContentPartPr>
              <p14:xfrm>
                <a:off x="1895690" y="3838407"/>
                <a:ext cx="250200" cy="108720"/>
              </p14:xfrm>
            </p:contentPart>
          </mc:Choice>
          <mc:Fallback xmlns="">
            <p:pic>
              <p:nvPicPr>
                <p:cNvPr id="98" name="Ink 97">
                  <a:extLst>
                    <a:ext uri="{FF2B5EF4-FFF2-40B4-BE49-F238E27FC236}">
                      <a16:creationId xmlns:a16="http://schemas.microsoft.com/office/drawing/2014/main" id="{024A760E-0F47-871D-F105-7EA108E24610}"/>
                    </a:ext>
                  </a:extLst>
                </p:cNvPr>
                <p:cNvPicPr/>
                <p:nvPr/>
              </p:nvPicPr>
              <p:blipFill>
                <a:blip r:embed="rId90"/>
                <a:stretch>
                  <a:fillRect/>
                </a:stretch>
              </p:blipFill>
              <p:spPr>
                <a:xfrm>
                  <a:off x="1832690" y="3460407"/>
                  <a:ext cx="375840" cy="86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02" name="Ink 101">
                <a:extLst>
                  <a:ext uri="{FF2B5EF4-FFF2-40B4-BE49-F238E27FC236}">
                    <a16:creationId xmlns:a16="http://schemas.microsoft.com/office/drawing/2014/main" id="{00966E24-390B-4235-4A4D-D9B342F5335A}"/>
                  </a:ext>
                </a:extLst>
              </p14:cNvPr>
              <p14:cNvContentPartPr/>
              <p14:nvPr/>
            </p14:nvContentPartPr>
            <p14:xfrm>
              <a:off x="1648010" y="3591807"/>
              <a:ext cx="51480" cy="50760"/>
            </p14:xfrm>
          </p:contentPart>
        </mc:Choice>
        <mc:Fallback xmlns="">
          <p:pic>
            <p:nvPicPr>
              <p:cNvPr id="102" name="Ink 101">
                <a:extLst>
                  <a:ext uri="{FF2B5EF4-FFF2-40B4-BE49-F238E27FC236}">
                    <a16:creationId xmlns:a16="http://schemas.microsoft.com/office/drawing/2014/main" id="{00966E24-390B-4235-4A4D-D9B342F5335A}"/>
                  </a:ext>
                </a:extLst>
              </p:cNvPr>
              <p:cNvPicPr/>
              <p:nvPr/>
            </p:nvPicPr>
            <p:blipFill>
              <a:blip r:embed="rId92"/>
              <a:stretch>
                <a:fillRect/>
              </a:stretch>
            </p:blipFill>
            <p:spPr>
              <a:xfrm>
                <a:off x="1630010" y="3574167"/>
                <a:ext cx="87120" cy="86400"/>
              </a:xfrm>
              <a:prstGeom prst="rect">
                <a:avLst/>
              </a:prstGeom>
            </p:spPr>
          </p:pic>
        </mc:Fallback>
      </mc:AlternateContent>
      <p:grpSp>
        <p:nvGrpSpPr>
          <p:cNvPr id="112" name="Group 111">
            <a:extLst>
              <a:ext uri="{FF2B5EF4-FFF2-40B4-BE49-F238E27FC236}">
                <a16:creationId xmlns:a16="http://schemas.microsoft.com/office/drawing/2014/main" id="{E774A6C1-B60E-1022-E969-58F39BD1F791}"/>
              </a:ext>
            </a:extLst>
          </p:cNvPr>
          <p:cNvGrpSpPr/>
          <p:nvPr/>
        </p:nvGrpSpPr>
        <p:grpSpPr>
          <a:xfrm>
            <a:off x="1797050" y="3423327"/>
            <a:ext cx="205560" cy="246240"/>
            <a:chOff x="1797050" y="3423327"/>
            <a:chExt cx="205560" cy="246240"/>
          </a:xfrm>
        </p:grpSpPr>
        <mc:AlternateContent xmlns:mc="http://schemas.openxmlformats.org/markup-compatibility/2006" xmlns:p14="http://schemas.microsoft.com/office/powerpoint/2010/main">
          <mc:Choice Requires="p14">
            <p:contentPart p14:bwMode="auto" r:id="rId93">
              <p14:nvContentPartPr>
                <p14:cNvPr id="110" name="Ink 109">
                  <a:extLst>
                    <a:ext uri="{FF2B5EF4-FFF2-40B4-BE49-F238E27FC236}">
                      <a16:creationId xmlns:a16="http://schemas.microsoft.com/office/drawing/2014/main" id="{7E6ADF1C-8BEF-5F38-162F-87FC3C5A150A}"/>
                    </a:ext>
                  </a:extLst>
                </p14:cNvPr>
                <p14:cNvContentPartPr/>
                <p14:nvPr/>
              </p14:nvContentPartPr>
              <p14:xfrm>
                <a:off x="1940690" y="3423327"/>
                <a:ext cx="61920" cy="46080"/>
              </p14:xfrm>
            </p:contentPart>
          </mc:Choice>
          <mc:Fallback xmlns="">
            <p:pic>
              <p:nvPicPr>
                <p:cNvPr id="110" name="Ink 109">
                  <a:extLst>
                    <a:ext uri="{FF2B5EF4-FFF2-40B4-BE49-F238E27FC236}">
                      <a16:creationId xmlns:a16="http://schemas.microsoft.com/office/drawing/2014/main" id="{7E6ADF1C-8BEF-5F38-162F-87FC3C5A150A}"/>
                    </a:ext>
                  </a:extLst>
                </p:cNvPr>
                <p:cNvPicPr/>
                <p:nvPr/>
              </p:nvPicPr>
              <p:blipFill>
                <a:blip r:embed="rId94"/>
                <a:stretch>
                  <a:fillRect/>
                </a:stretch>
              </p:blipFill>
              <p:spPr>
                <a:xfrm>
                  <a:off x="1922690" y="3405687"/>
                  <a:ext cx="97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1" name="Ink 110">
                  <a:extLst>
                    <a:ext uri="{FF2B5EF4-FFF2-40B4-BE49-F238E27FC236}">
                      <a16:creationId xmlns:a16="http://schemas.microsoft.com/office/drawing/2014/main" id="{34A2CB85-7398-0EBC-5A20-A09D3E5BA994}"/>
                    </a:ext>
                  </a:extLst>
                </p14:cNvPr>
                <p14:cNvContentPartPr/>
                <p14:nvPr/>
              </p14:nvContentPartPr>
              <p14:xfrm>
                <a:off x="1797050" y="3582087"/>
                <a:ext cx="163080" cy="87480"/>
              </p14:xfrm>
            </p:contentPart>
          </mc:Choice>
          <mc:Fallback xmlns="">
            <p:pic>
              <p:nvPicPr>
                <p:cNvPr id="111" name="Ink 110">
                  <a:extLst>
                    <a:ext uri="{FF2B5EF4-FFF2-40B4-BE49-F238E27FC236}">
                      <a16:creationId xmlns:a16="http://schemas.microsoft.com/office/drawing/2014/main" id="{34A2CB85-7398-0EBC-5A20-A09D3E5BA994}"/>
                    </a:ext>
                  </a:extLst>
                </p:cNvPr>
                <p:cNvPicPr/>
                <p:nvPr/>
              </p:nvPicPr>
              <p:blipFill>
                <a:blip r:embed="rId96"/>
                <a:stretch>
                  <a:fillRect/>
                </a:stretch>
              </p:blipFill>
              <p:spPr>
                <a:xfrm>
                  <a:off x="1779050" y="3564447"/>
                  <a:ext cx="198720" cy="123120"/>
                </a:xfrm>
                <a:prstGeom prst="rect">
                  <a:avLst/>
                </a:prstGeom>
              </p:spPr>
            </p:pic>
          </mc:Fallback>
        </mc:AlternateContent>
      </p:grpSp>
      <p:grpSp>
        <p:nvGrpSpPr>
          <p:cNvPr id="119" name="Group 118">
            <a:extLst>
              <a:ext uri="{FF2B5EF4-FFF2-40B4-BE49-F238E27FC236}">
                <a16:creationId xmlns:a16="http://schemas.microsoft.com/office/drawing/2014/main" id="{7FD5652C-FB77-1EEF-71E8-0BF40C98CE54}"/>
              </a:ext>
            </a:extLst>
          </p:cNvPr>
          <p:cNvGrpSpPr/>
          <p:nvPr/>
        </p:nvGrpSpPr>
        <p:grpSpPr>
          <a:xfrm>
            <a:off x="1735490" y="2828967"/>
            <a:ext cx="770400" cy="516960"/>
            <a:chOff x="1735490" y="2828967"/>
            <a:chExt cx="770400" cy="516960"/>
          </a:xfrm>
        </p:grpSpPr>
        <mc:AlternateContent xmlns:mc="http://schemas.openxmlformats.org/markup-compatibility/2006" xmlns:p14="http://schemas.microsoft.com/office/powerpoint/2010/main">
          <mc:Choice Requires="p14">
            <p:contentPart p14:bwMode="auto" r:id="rId97">
              <p14:nvContentPartPr>
                <p14:cNvPr id="113" name="Ink 112">
                  <a:extLst>
                    <a:ext uri="{FF2B5EF4-FFF2-40B4-BE49-F238E27FC236}">
                      <a16:creationId xmlns:a16="http://schemas.microsoft.com/office/drawing/2014/main" id="{8B767710-723D-CAE4-12E9-C1564343FFBA}"/>
                    </a:ext>
                  </a:extLst>
                </p14:cNvPr>
                <p14:cNvContentPartPr/>
                <p14:nvPr/>
              </p14:nvContentPartPr>
              <p14:xfrm>
                <a:off x="1735490" y="2940207"/>
                <a:ext cx="214200" cy="299160"/>
              </p14:xfrm>
            </p:contentPart>
          </mc:Choice>
          <mc:Fallback xmlns="">
            <p:pic>
              <p:nvPicPr>
                <p:cNvPr id="113" name="Ink 112">
                  <a:extLst>
                    <a:ext uri="{FF2B5EF4-FFF2-40B4-BE49-F238E27FC236}">
                      <a16:creationId xmlns:a16="http://schemas.microsoft.com/office/drawing/2014/main" id="{8B767710-723D-CAE4-12E9-C1564343FFBA}"/>
                    </a:ext>
                  </a:extLst>
                </p:cNvPr>
                <p:cNvPicPr/>
                <p:nvPr/>
              </p:nvPicPr>
              <p:blipFill>
                <a:blip r:embed="rId98"/>
                <a:stretch>
                  <a:fillRect/>
                </a:stretch>
              </p:blipFill>
              <p:spPr>
                <a:xfrm>
                  <a:off x="1717850" y="2922567"/>
                  <a:ext cx="249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4" name="Ink 113">
                  <a:extLst>
                    <a:ext uri="{FF2B5EF4-FFF2-40B4-BE49-F238E27FC236}">
                      <a16:creationId xmlns:a16="http://schemas.microsoft.com/office/drawing/2014/main" id="{5CC52C1F-4C62-B439-EB50-23E287934CFE}"/>
                    </a:ext>
                  </a:extLst>
                </p14:cNvPr>
                <p14:cNvContentPartPr/>
                <p14:nvPr/>
              </p14:nvContentPartPr>
              <p14:xfrm>
                <a:off x="2012330" y="3006807"/>
                <a:ext cx="166680" cy="190800"/>
              </p14:xfrm>
            </p:contentPart>
          </mc:Choice>
          <mc:Fallback xmlns="">
            <p:pic>
              <p:nvPicPr>
                <p:cNvPr id="114" name="Ink 113">
                  <a:extLst>
                    <a:ext uri="{FF2B5EF4-FFF2-40B4-BE49-F238E27FC236}">
                      <a16:creationId xmlns:a16="http://schemas.microsoft.com/office/drawing/2014/main" id="{5CC52C1F-4C62-B439-EB50-23E287934CFE}"/>
                    </a:ext>
                  </a:extLst>
                </p:cNvPr>
                <p:cNvPicPr/>
                <p:nvPr/>
              </p:nvPicPr>
              <p:blipFill>
                <a:blip r:embed="rId100"/>
                <a:stretch>
                  <a:fillRect/>
                </a:stretch>
              </p:blipFill>
              <p:spPr>
                <a:xfrm>
                  <a:off x="1994330" y="2989167"/>
                  <a:ext cx="2023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6" name="Ink 115">
                  <a:extLst>
                    <a:ext uri="{FF2B5EF4-FFF2-40B4-BE49-F238E27FC236}">
                      <a16:creationId xmlns:a16="http://schemas.microsoft.com/office/drawing/2014/main" id="{E121C11B-3FBD-E5BB-0A05-88C332E0CD48}"/>
                    </a:ext>
                  </a:extLst>
                </p14:cNvPr>
                <p14:cNvContentPartPr/>
                <p14:nvPr/>
              </p14:nvContentPartPr>
              <p14:xfrm>
                <a:off x="2197370" y="3186447"/>
                <a:ext cx="100440" cy="159480"/>
              </p14:xfrm>
            </p:contentPart>
          </mc:Choice>
          <mc:Fallback xmlns="">
            <p:pic>
              <p:nvPicPr>
                <p:cNvPr id="116" name="Ink 115">
                  <a:extLst>
                    <a:ext uri="{FF2B5EF4-FFF2-40B4-BE49-F238E27FC236}">
                      <a16:creationId xmlns:a16="http://schemas.microsoft.com/office/drawing/2014/main" id="{E121C11B-3FBD-E5BB-0A05-88C332E0CD48}"/>
                    </a:ext>
                  </a:extLst>
                </p:cNvPr>
                <p:cNvPicPr/>
                <p:nvPr/>
              </p:nvPicPr>
              <p:blipFill>
                <a:blip r:embed="rId102"/>
                <a:stretch>
                  <a:fillRect/>
                </a:stretch>
              </p:blipFill>
              <p:spPr>
                <a:xfrm>
                  <a:off x="2179730" y="3168807"/>
                  <a:ext cx="13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8" name="Ink 117">
                  <a:extLst>
                    <a:ext uri="{FF2B5EF4-FFF2-40B4-BE49-F238E27FC236}">
                      <a16:creationId xmlns:a16="http://schemas.microsoft.com/office/drawing/2014/main" id="{57A8BC16-27A3-1687-EBF1-925BF5532249}"/>
                    </a:ext>
                  </a:extLst>
                </p14:cNvPr>
                <p14:cNvContentPartPr/>
                <p14:nvPr/>
              </p14:nvContentPartPr>
              <p14:xfrm>
                <a:off x="2262890" y="2828967"/>
                <a:ext cx="243000" cy="250560"/>
              </p14:xfrm>
            </p:contentPart>
          </mc:Choice>
          <mc:Fallback xmlns="">
            <p:pic>
              <p:nvPicPr>
                <p:cNvPr id="118" name="Ink 117">
                  <a:extLst>
                    <a:ext uri="{FF2B5EF4-FFF2-40B4-BE49-F238E27FC236}">
                      <a16:creationId xmlns:a16="http://schemas.microsoft.com/office/drawing/2014/main" id="{57A8BC16-27A3-1687-EBF1-925BF5532249}"/>
                    </a:ext>
                  </a:extLst>
                </p:cNvPr>
                <p:cNvPicPr/>
                <p:nvPr/>
              </p:nvPicPr>
              <p:blipFill>
                <a:blip r:embed="rId104"/>
                <a:stretch>
                  <a:fillRect/>
                </a:stretch>
              </p:blipFill>
              <p:spPr>
                <a:xfrm>
                  <a:off x="2245250" y="2811327"/>
                  <a:ext cx="278640" cy="286200"/>
                </a:xfrm>
                <a:prstGeom prst="rect">
                  <a:avLst/>
                </a:prstGeom>
              </p:spPr>
            </p:pic>
          </mc:Fallback>
        </mc:AlternateContent>
      </p:grpSp>
      <p:grpSp>
        <p:nvGrpSpPr>
          <p:cNvPr id="128" name="Group 127">
            <a:extLst>
              <a:ext uri="{FF2B5EF4-FFF2-40B4-BE49-F238E27FC236}">
                <a16:creationId xmlns:a16="http://schemas.microsoft.com/office/drawing/2014/main" id="{C8E1EC3C-2615-1479-2636-C2A0628EF14C}"/>
              </a:ext>
            </a:extLst>
          </p:cNvPr>
          <p:cNvGrpSpPr/>
          <p:nvPr/>
        </p:nvGrpSpPr>
        <p:grpSpPr>
          <a:xfrm>
            <a:off x="4572261" y="5770436"/>
            <a:ext cx="603000" cy="452880"/>
            <a:chOff x="4572261" y="5770436"/>
            <a:chExt cx="603000" cy="452880"/>
          </a:xfrm>
        </p:grpSpPr>
        <mc:AlternateContent xmlns:mc="http://schemas.openxmlformats.org/markup-compatibility/2006" xmlns:p14="http://schemas.microsoft.com/office/powerpoint/2010/main">
          <mc:Choice Requires="p14">
            <p:contentPart p14:bwMode="auto" r:id="rId105">
              <p14:nvContentPartPr>
                <p14:cNvPr id="120" name="Ink 119">
                  <a:extLst>
                    <a:ext uri="{FF2B5EF4-FFF2-40B4-BE49-F238E27FC236}">
                      <a16:creationId xmlns:a16="http://schemas.microsoft.com/office/drawing/2014/main" id="{7AE114B8-F818-4E51-4E8B-21C4BC0987EB}"/>
                    </a:ext>
                  </a:extLst>
                </p14:cNvPr>
                <p14:cNvContentPartPr/>
                <p14:nvPr/>
              </p14:nvContentPartPr>
              <p14:xfrm>
                <a:off x="4572261" y="5908316"/>
                <a:ext cx="383400" cy="315000"/>
              </p14:xfrm>
            </p:contentPart>
          </mc:Choice>
          <mc:Fallback xmlns="">
            <p:pic>
              <p:nvPicPr>
                <p:cNvPr id="120" name="Ink 119">
                  <a:extLst>
                    <a:ext uri="{FF2B5EF4-FFF2-40B4-BE49-F238E27FC236}">
                      <a16:creationId xmlns:a16="http://schemas.microsoft.com/office/drawing/2014/main" id="{7AE114B8-F818-4E51-4E8B-21C4BC0987EB}"/>
                    </a:ext>
                  </a:extLst>
                </p:cNvPr>
                <p:cNvPicPr/>
                <p:nvPr/>
              </p:nvPicPr>
              <p:blipFill>
                <a:blip r:embed="rId106"/>
                <a:stretch>
                  <a:fillRect/>
                </a:stretch>
              </p:blipFill>
              <p:spPr>
                <a:xfrm>
                  <a:off x="4554261" y="5890316"/>
                  <a:ext cx="419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3" name="Ink 122">
                  <a:extLst>
                    <a:ext uri="{FF2B5EF4-FFF2-40B4-BE49-F238E27FC236}">
                      <a16:creationId xmlns:a16="http://schemas.microsoft.com/office/drawing/2014/main" id="{11535C5B-7336-0D3C-248D-2577B4F8A9EA}"/>
                    </a:ext>
                  </a:extLst>
                </p14:cNvPr>
                <p14:cNvContentPartPr/>
                <p14:nvPr/>
              </p14:nvContentPartPr>
              <p14:xfrm>
                <a:off x="4950621" y="5889956"/>
                <a:ext cx="104760" cy="160560"/>
              </p14:xfrm>
            </p:contentPart>
          </mc:Choice>
          <mc:Fallback xmlns="">
            <p:pic>
              <p:nvPicPr>
                <p:cNvPr id="123" name="Ink 122">
                  <a:extLst>
                    <a:ext uri="{FF2B5EF4-FFF2-40B4-BE49-F238E27FC236}">
                      <a16:creationId xmlns:a16="http://schemas.microsoft.com/office/drawing/2014/main" id="{11535C5B-7336-0D3C-248D-2577B4F8A9EA}"/>
                    </a:ext>
                  </a:extLst>
                </p:cNvPr>
                <p:cNvPicPr/>
                <p:nvPr/>
              </p:nvPicPr>
              <p:blipFill>
                <a:blip r:embed="rId108"/>
                <a:stretch>
                  <a:fillRect/>
                </a:stretch>
              </p:blipFill>
              <p:spPr>
                <a:xfrm>
                  <a:off x="4932621" y="5872316"/>
                  <a:ext cx="140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6" name="Ink 125">
                  <a:extLst>
                    <a:ext uri="{FF2B5EF4-FFF2-40B4-BE49-F238E27FC236}">
                      <a16:creationId xmlns:a16="http://schemas.microsoft.com/office/drawing/2014/main" id="{CE7683E3-54D5-8BAB-8412-F0A730E1E7B2}"/>
                    </a:ext>
                  </a:extLst>
                </p14:cNvPr>
                <p14:cNvContentPartPr/>
                <p14:nvPr/>
              </p14:nvContentPartPr>
              <p14:xfrm>
                <a:off x="4922901" y="5905076"/>
                <a:ext cx="252360" cy="309600"/>
              </p14:xfrm>
            </p:contentPart>
          </mc:Choice>
          <mc:Fallback xmlns="">
            <p:pic>
              <p:nvPicPr>
                <p:cNvPr id="126" name="Ink 125">
                  <a:extLst>
                    <a:ext uri="{FF2B5EF4-FFF2-40B4-BE49-F238E27FC236}">
                      <a16:creationId xmlns:a16="http://schemas.microsoft.com/office/drawing/2014/main" id="{CE7683E3-54D5-8BAB-8412-F0A730E1E7B2}"/>
                    </a:ext>
                  </a:extLst>
                </p:cNvPr>
                <p:cNvPicPr/>
                <p:nvPr/>
              </p:nvPicPr>
              <p:blipFill>
                <a:blip r:embed="rId110"/>
                <a:stretch>
                  <a:fillRect/>
                </a:stretch>
              </p:blipFill>
              <p:spPr>
                <a:xfrm>
                  <a:off x="4905261" y="5887436"/>
                  <a:ext cx="288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7" name="Ink 126">
                  <a:extLst>
                    <a:ext uri="{FF2B5EF4-FFF2-40B4-BE49-F238E27FC236}">
                      <a16:creationId xmlns:a16="http://schemas.microsoft.com/office/drawing/2014/main" id="{AB4D9140-C6EF-299A-F283-A75EC2691BAB}"/>
                    </a:ext>
                  </a:extLst>
                </p14:cNvPr>
                <p14:cNvContentPartPr/>
                <p14:nvPr/>
              </p14:nvContentPartPr>
              <p14:xfrm>
                <a:off x="4873941" y="5770436"/>
                <a:ext cx="70560" cy="85320"/>
              </p14:xfrm>
            </p:contentPart>
          </mc:Choice>
          <mc:Fallback xmlns="">
            <p:pic>
              <p:nvPicPr>
                <p:cNvPr id="127" name="Ink 126">
                  <a:extLst>
                    <a:ext uri="{FF2B5EF4-FFF2-40B4-BE49-F238E27FC236}">
                      <a16:creationId xmlns:a16="http://schemas.microsoft.com/office/drawing/2014/main" id="{AB4D9140-C6EF-299A-F283-A75EC2691BAB}"/>
                    </a:ext>
                  </a:extLst>
                </p:cNvPr>
                <p:cNvPicPr/>
                <p:nvPr/>
              </p:nvPicPr>
              <p:blipFill>
                <a:blip r:embed="rId112"/>
                <a:stretch>
                  <a:fillRect/>
                </a:stretch>
              </p:blipFill>
              <p:spPr>
                <a:xfrm>
                  <a:off x="4856301" y="5752436"/>
                  <a:ext cx="106200" cy="120960"/>
                </a:xfrm>
                <a:prstGeom prst="rect">
                  <a:avLst/>
                </a:prstGeom>
              </p:spPr>
            </p:pic>
          </mc:Fallback>
        </mc:AlternateContent>
      </p:grpSp>
      <p:grpSp>
        <p:nvGrpSpPr>
          <p:cNvPr id="188" name="Group 187">
            <a:extLst>
              <a:ext uri="{FF2B5EF4-FFF2-40B4-BE49-F238E27FC236}">
                <a16:creationId xmlns:a16="http://schemas.microsoft.com/office/drawing/2014/main" id="{C44A8B47-2298-861D-817A-D08FC049DDA9}"/>
              </a:ext>
            </a:extLst>
          </p:cNvPr>
          <p:cNvGrpSpPr/>
          <p:nvPr/>
        </p:nvGrpSpPr>
        <p:grpSpPr>
          <a:xfrm>
            <a:off x="4997061" y="5246770"/>
            <a:ext cx="669240" cy="548280"/>
            <a:chOff x="4997061" y="5246770"/>
            <a:chExt cx="669240" cy="548280"/>
          </a:xfrm>
        </p:grpSpPr>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56" name="Ink 155">
                  <a:extLst>
                    <a:ext uri="{FF2B5EF4-FFF2-40B4-BE49-F238E27FC236}">
                      <a16:creationId xmlns:a16="http://schemas.microsoft.com/office/drawing/2014/main" id="{B48BEFA3-8D55-F2E0-32E1-F835DCE45BD6}"/>
                    </a:ext>
                  </a:extLst>
                </p14:cNvPr>
                <p14:cNvContentPartPr/>
                <p14:nvPr/>
              </p14:nvContentPartPr>
              <p14:xfrm>
                <a:off x="5519061" y="5401570"/>
                <a:ext cx="106560" cy="248400"/>
              </p14:xfrm>
            </p:contentPart>
          </mc:Choice>
          <mc:Fallback xmlns="">
            <p:pic>
              <p:nvPicPr>
                <p:cNvPr id="156" name="Ink 155">
                  <a:extLst>
                    <a:ext uri="{FF2B5EF4-FFF2-40B4-BE49-F238E27FC236}">
                      <a16:creationId xmlns:a16="http://schemas.microsoft.com/office/drawing/2014/main" id="{B48BEFA3-8D55-F2E0-32E1-F835DCE45BD6}"/>
                    </a:ext>
                  </a:extLst>
                </p:cNvPr>
                <p:cNvPicPr/>
                <p:nvPr/>
              </p:nvPicPr>
              <p:blipFill>
                <a:blip r:embed="rId114"/>
                <a:stretch>
                  <a:fillRect/>
                </a:stretch>
              </p:blipFill>
              <p:spPr>
                <a:xfrm>
                  <a:off x="5456061" y="5023570"/>
                  <a:ext cx="232200" cy="10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57" name="Ink 156">
                  <a:extLst>
                    <a:ext uri="{FF2B5EF4-FFF2-40B4-BE49-F238E27FC236}">
                      <a16:creationId xmlns:a16="http://schemas.microsoft.com/office/drawing/2014/main" id="{E1FEB4F4-3EA9-E232-D82C-62B2B974F271}"/>
                    </a:ext>
                  </a:extLst>
                </p14:cNvPr>
                <p14:cNvContentPartPr/>
                <p14:nvPr/>
              </p14:nvContentPartPr>
              <p14:xfrm>
                <a:off x="5570901" y="5339650"/>
                <a:ext cx="51120" cy="276840"/>
              </p14:xfrm>
            </p:contentPart>
          </mc:Choice>
          <mc:Fallback xmlns="">
            <p:pic>
              <p:nvPicPr>
                <p:cNvPr id="157" name="Ink 156">
                  <a:extLst>
                    <a:ext uri="{FF2B5EF4-FFF2-40B4-BE49-F238E27FC236}">
                      <a16:creationId xmlns:a16="http://schemas.microsoft.com/office/drawing/2014/main" id="{E1FEB4F4-3EA9-E232-D82C-62B2B974F271}"/>
                    </a:ext>
                  </a:extLst>
                </p:cNvPr>
                <p:cNvPicPr/>
                <p:nvPr/>
              </p:nvPicPr>
              <p:blipFill>
                <a:blip r:embed="rId116"/>
                <a:stretch>
                  <a:fillRect/>
                </a:stretch>
              </p:blipFill>
              <p:spPr>
                <a:xfrm>
                  <a:off x="5508261" y="4962010"/>
                  <a:ext cx="176760" cy="10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58" name="Ink 157">
                  <a:extLst>
                    <a:ext uri="{FF2B5EF4-FFF2-40B4-BE49-F238E27FC236}">
                      <a16:creationId xmlns:a16="http://schemas.microsoft.com/office/drawing/2014/main" id="{E5FC4915-9FC9-A4D0-521C-057B4D896DAA}"/>
                    </a:ext>
                  </a:extLst>
                </p14:cNvPr>
                <p14:cNvContentPartPr/>
                <p14:nvPr/>
              </p14:nvContentPartPr>
              <p14:xfrm>
                <a:off x="5423661" y="5394370"/>
                <a:ext cx="192960" cy="338040"/>
              </p14:xfrm>
            </p:contentPart>
          </mc:Choice>
          <mc:Fallback xmlns="">
            <p:pic>
              <p:nvPicPr>
                <p:cNvPr id="158" name="Ink 157">
                  <a:extLst>
                    <a:ext uri="{FF2B5EF4-FFF2-40B4-BE49-F238E27FC236}">
                      <a16:creationId xmlns:a16="http://schemas.microsoft.com/office/drawing/2014/main" id="{E5FC4915-9FC9-A4D0-521C-057B4D896DAA}"/>
                    </a:ext>
                  </a:extLst>
                </p:cNvPr>
                <p:cNvPicPr/>
                <p:nvPr/>
              </p:nvPicPr>
              <p:blipFill>
                <a:blip r:embed="rId118"/>
                <a:stretch>
                  <a:fillRect/>
                </a:stretch>
              </p:blipFill>
              <p:spPr>
                <a:xfrm>
                  <a:off x="5360661" y="5016370"/>
                  <a:ext cx="318600" cy="109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59" name="Ink 158">
                  <a:extLst>
                    <a:ext uri="{FF2B5EF4-FFF2-40B4-BE49-F238E27FC236}">
                      <a16:creationId xmlns:a16="http://schemas.microsoft.com/office/drawing/2014/main" id="{989EF8C1-F510-5B02-AF3D-A8CCC65394EE}"/>
                    </a:ext>
                  </a:extLst>
                </p14:cNvPr>
                <p14:cNvContentPartPr/>
                <p14:nvPr/>
              </p14:nvContentPartPr>
              <p14:xfrm>
                <a:off x="4997061" y="5599210"/>
                <a:ext cx="212760" cy="123840"/>
              </p14:xfrm>
            </p:contentPart>
          </mc:Choice>
          <mc:Fallback xmlns="">
            <p:pic>
              <p:nvPicPr>
                <p:cNvPr id="159" name="Ink 158">
                  <a:extLst>
                    <a:ext uri="{FF2B5EF4-FFF2-40B4-BE49-F238E27FC236}">
                      <a16:creationId xmlns:a16="http://schemas.microsoft.com/office/drawing/2014/main" id="{989EF8C1-F510-5B02-AF3D-A8CCC65394EE}"/>
                    </a:ext>
                  </a:extLst>
                </p:cNvPr>
                <p:cNvPicPr/>
                <p:nvPr/>
              </p:nvPicPr>
              <p:blipFill>
                <a:blip r:embed="rId120"/>
                <a:stretch>
                  <a:fillRect/>
                </a:stretch>
              </p:blipFill>
              <p:spPr>
                <a:xfrm>
                  <a:off x="4934421" y="5221210"/>
                  <a:ext cx="338400" cy="8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60" name="Ink 159">
                  <a:extLst>
                    <a:ext uri="{FF2B5EF4-FFF2-40B4-BE49-F238E27FC236}">
                      <a16:creationId xmlns:a16="http://schemas.microsoft.com/office/drawing/2014/main" id="{15E4D7C3-5090-0DE7-3C5B-BDFE82B8DEC2}"/>
                    </a:ext>
                  </a:extLst>
                </p14:cNvPr>
                <p14:cNvContentPartPr/>
                <p14:nvPr/>
              </p14:nvContentPartPr>
              <p14:xfrm>
                <a:off x="5041701" y="5582650"/>
                <a:ext cx="257040" cy="137160"/>
              </p14:xfrm>
            </p:contentPart>
          </mc:Choice>
          <mc:Fallback xmlns="">
            <p:pic>
              <p:nvPicPr>
                <p:cNvPr id="160" name="Ink 159">
                  <a:extLst>
                    <a:ext uri="{FF2B5EF4-FFF2-40B4-BE49-F238E27FC236}">
                      <a16:creationId xmlns:a16="http://schemas.microsoft.com/office/drawing/2014/main" id="{15E4D7C3-5090-0DE7-3C5B-BDFE82B8DEC2}"/>
                    </a:ext>
                  </a:extLst>
                </p:cNvPr>
                <p:cNvPicPr/>
                <p:nvPr/>
              </p:nvPicPr>
              <p:blipFill>
                <a:blip r:embed="rId122"/>
                <a:stretch>
                  <a:fillRect/>
                </a:stretch>
              </p:blipFill>
              <p:spPr>
                <a:xfrm>
                  <a:off x="4979061" y="5204650"/>
                  <a:ext cx="382680" cy="89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61" name="Ink 160">
                  <a:extLst>
                    <a:ext uri="{FF2B5EF4-FFF2-40B4-BE49-F238E27FC236}">
                      <a16:creationId xmlns:a16="http://schemas.microsoft.com/office/drawing/2014/main" id="{A0B4251B-7158-00DD-2CFD-E7F690AE58DD}"/>
                    </a:ext>
                  </a:extLst>
                </p14:cNvPr>
                <p14:cNvContentPartPr/>
                <p14:nvPr/>
              </p14:nvContentPartPr>
              <p14:xfrm>
                <a:off x="5166261" y="5671930"/>
                <a:ext cx="258840" cy="59400"/>
              </p14:xfrm>
            </p:contentPart>
          </mc:Choice>
          <mc:Fallback xmlns="">
            <p:pic>
              <p:nvPicPr>
                <p:cNvPr id="161" name="Ink 160">
                  <a:extLst>
                    <a:ext uri="{FF2B5EF4-FFF2-40B4-BE49-F238E27FC236}">
                      <a16:creationId xmlns:a16="http://schemas.microsoft.com/office/drawing/2014/main" id="{A0B4251B-7158-00DD-2CFD-E7F690AE58DD}"/>
                    </a:ext>
                  </a:extLst>
                </p:cNvPr>
                <p:cNvPicPr/>
                <p:nvPr/>
              </p:nvPicPr>
              <p:blipFill>
                <a:blip r:embed="rId124"/>
                <a:stretch>
                  <a:fillRect/>
                </a:stretch>
              </p:blipFill>
              <p:spPr>
                <a:xfrm>
                  <a:off x="5103621" y="5293930"/>
                  <a:ext cx="384480" cy="81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62" name="Ink 161">
                  <a:extLst>
                    <a:ext uri="{FF2B5EF4-FFF2-40B4-BE49-F238E27FC236}">
                      <a16:creationId xmlns:a16="http://schemas.microsoft.com/office/drawing/2014/main" id="{0F109E22-D42B-E64D-27C7-C3CF7158F3A9}"/>
                    </a:ext>
                  </a:extLst>
                </p14:cNvPr>
                <p14:cNvContentPartPr/>
                <p14:nvPr/>
              </p14:nvContentPartPr>
              <p14:xfrm>
                <a:off x="5224581" y="5694970"/>
                <a:ext cx="255600" cy="38880"/>
              </p14:xfrm>
            </p:contentPart>
          </mc:Choice>
          <mc:Fallback xmlns="">
            <p:pic>
              <p:nvPicPr>
                <p:cNvPr id="162" name="Ink 161">
                  <a:extLst>
                    <a:ext uri="{FF2B5EF4-FFF2-40B4-BE49-F238E27FC236}">
                      <a16:creationId xmlns:a16="http://schemas.microsoft.com/office/drawing/2014/main" id="{0F109E22-D42B-E64D-27C7-C3CF7158F3A9}"/>
                    </a:ext>
                  </a:extLst>
                </p:cNvPr>
                <p:cNvPicPr/>
                <p:nvPr/>
              </p:nvPicPr>
              <p:blipFill>
                <a:blip r:embed="rId126"/>
                <a:stretch>
                  <a:fillRect/>
                </a:stretch>
              </p:blipFill>
              <p:spPr>
                <a:xfrm>
                  <a:off x="5161941" y="5316970"/>
                  <a:ext cx="38124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63" name="Ink 162">
                  <a:extLst>
                    <a:ext uri="{FF2B5EF4-FFF2-40B4-BE49-F238E27FC236}">
                      <a16:creationId xmlns:a16="http://schemas.microsoft.com/office/drawing/2014/main" id="{8D48D42E-5E1D-B609-3CE4-2E40616EE432}"/>
                    </a:ext>
                  </a:extLst>
                </p14:cNvPr>
                <p14:cNvContentPartPr/>
                <p14:nvPr/>
              </p14:nvContentPartPr>
              <p14:xfrm>
                <a:off x="5196861" y="5665450"/>
                <a:ext cx="404640" cy="72720"/>
              </p14:xfrm>
            </p:contentPart>
          </mc:Choice>
          <mc:Fallback xmlns="">
            <p:pic>
              <p:nvPicPr>
                <p:cNvPr id="163" name="Ink 162">
                  <a:extLst>
                    <a:ext uri="{FF2B5EF4-FFF2-40B4-BE49-F238E27FC236}">
                      <a16:creationId xmlns:a16="http://schemas.microsoft.com/office/drawing/2014/main" id="{8D48D42E-5E1D-B609-3CE4-2E40616EE432}"/>
                    </a:ext>
                  </a:extLst>
                </p:cNvPr>
                <p:cNvPicPr/>
                <p:nvPr/>
              </p:nvPicPr>
              <p:blipFill>
                <a:blip r:embed="rId128"/>
                <a:stretch>
                  <a:fillRect/>
                </a:stretch>
              </p:blipFill>
              <p:spPr>
                <a:xfrm>
                  <a:off x="5133861" y="5287810"/>
                  <a:ext cx="53028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64" name="Ink 163">
                  <a:extLst>
                    <a:ext uri="{FF2B5EF4-FFF2-40B4-BE49-F238E27FC236}">
                      <a16:creationId xmlns:a16="http://schemas.microsoft.com/office/drawing/2014/main" id="{470F8C83-77A9-9A86-6BDE-26339DF8692E}"/>
                    </a:ext>
                  </a:extLst>
                </p14:cNvPr>
                <p14:cNvContentPartPr/>
                <p14:nvPr/>
              </p14:nvContentPartPr>
              <p14:xfrm>
                <a:off x="5280741" y="5464570"/>
                <a:ext cx="301320" cy="330480"/>
              </p14:xfrm>
            </p:contentPart>
          </mc:Choice>
          <mc:Fallback xmlns="">
            <p:pic>
              <p:nvPicPr>
                <p:cNvPr id="164" name="Ink 163">
                  <a:extLst>
                    <a:ext uri="{FF2B5EF4-FFF2-40B4-BE49-F238E27FC236}">
                      <a16:creationId xmlns:a16="http://schemas.microsoft.com/office/drawing/2014/main" id="{470F8C83-77A9-9A86-6BDE-26339DF8692E}"/>
                    </a:ext>
                  </a:extLst>
                </p:cNvPr>
                <p:cNvPicPr/>
                <p:nvPr/>
              </p:nvPicPr>
              <p:blipFill>
                <a:blip r:embed="rId130"/>
                <a:stretch>
                  <a:fillRect/>
                </a:stretch>
              </p:blipFill>
              <p:spPr>
                <a:xfrm>
                  <a:off x="5217741" y="5086930"/>
                  <a:ext cx="426960" cy="108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65" name="Ink 164">
                  <a:extLst>
                    <a:ext uri="{FF2B5EF4-FFF2-40B4-BE49-F238E27FC236}">
                      <a16:creationId xmlns:a16="http://schemas.microsoft.com/office/drawing/2014/main" id="{B21774EE-1F90-C4CA-31BE-60BAE2694F65}"/>
                    </a:ext>
                  </a:extLst>
                </p14:cNvPr>
                <p14:cNvContentPartPr/>
                <p14:nvPr/>
              </p14:nvContentPartPr>
              <p14:xfrm>
                <a:off x="5201901" y="5717650"/>
                <a:ext cx="279000" cy="75960"/>
              </p14:xfrm>
            </p:contentPart>
          </mc:Choice>
          <mc:Fallback xmlns="">
            <p:pic>
              <p:nvPicPr>
                <p:cNvPr id="165" name="Ink 164">
                  <a:extLst>
                    <a:ext uri="{FF2B5EF4-FFF2-40B4-BE49-F238E27FC236}">
                      <a16:creationId xmlns:a16="http://schemas.microsoft.com/office/drawing/2014/main" id="{B21774EE-1F90-C4CA-31BE-60BAE2694F65}"/>
                    </a:ext>
                  </a:extLst>
                </p:cNvPr>
                <p:cNvPicPr/>
                <p:nvPr/>
              </p:nvPicPr>
              <p:blipFill>
                <a:blip r:embed="rId132"/>
                <a:stretch>
                  <a:fillRect/>
                </a:stretch>
              </p:blipFill>
              <p:spPr>
                <a:xfrm>
                  <a:off x="5139261" y="5339650"/>
                  <a:ext cx="404640" cy="83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66" name="Ink 165">
                  <a:extLst>
                    <a:ext uri="{FF2B5EF4-FFF2-40B4-BE49-F238E27FC236}">
                      <a16:creationId xmlns:a16="http://schemas.microsoft.com/office/drawing/2014/main" id="{B8950ACC-9712-3C1A-048F-8FEB827391D5}"/>
                    </a:ext>
                  </a:extLst>
                </p14:cNvPr>
                <p14:cNvContentPartPr/>
                <p14:nvPr/>
              </p14:nvContentPartPr>
              <p14:xfrm>
                <a:off x="5241501" y="5608210"/>
                <a:ext cx="369360" cy="162360"/>
              </p14:xfrm>
            </p:contentPart>
          </mc:Choice>
          <mc:Fallback xmlns="">
            <p:pic>
              <p:nvPicPr>
                <p:cNvPr id="166" name="Ink 165">
                  <a:extLst>
                    <a:ext uri="{FF2B5EF4-FFF2-40B4-BE49-F238E27FC236}">
                      <a16:creationId xmlns:a16="http://schemas.microsoft.com/office/drawing/2014/main" id="{B8950ACC-9712-3C1A-048F-8FEB827391D5}"/>
                    </a:ext>
                  </a:extLst>
                </p:cNvPr>
                <p:cNvPicPr/>
                <p:nvPr/>
              </p:nvPicPr>
              <p:blipFill>
                <a:blip r:embed="rId134"/>
                <a:stretch>
                  <a:fillRect/>
                </a:stretch>
              </p:blipFill>
              <p:spPr>
                <a:xfrm>
                  <a:off x="5178861" y="5230570"/>
                  <a:ext cx="495000" cy="9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67" name="Ink 166">
                  <a:extLst>
                    <a:ext uri="{FF2B5EF4-FFF2-40B4-BE49-F238E27FC236}">
                      <a16:creationId xmlns:a16="http://schemas.microsoft.com/office/drawing/2014/main" id="{C553EB75-E777-6C09-1AFA-20B621C15640}"/>
                    </a:ext>
                  </a:extLst>
                </p14:cNvPr>
                <p14:cNvContentPartPr/>
                <p14:nvPr/>
              </p14:nvContentPartPr>
              <p14:xfrm>
                <a:off x="5579901" y="5279530"/>
                <a:ext cx="48600" cy="300600"/>
              </p14:xfrm>
            </p:contentPart>
          </mc:Choice>
          <mc:Fallback xmlns="">
            <p:pic>
              <p:nvPicPr>
                <p:cNvPr id="167" name="Ink 166">
                  <a:extLst>
                    <a:ext uri="{FF2B5EF4-FFF2-40B4-BE49-F238E27FC236}">
                      <a16:creationId xmlns:a16="http://schemas.microsoft.com/office/drawing/2014/main" id="{C553EB75-E777-6C09-1AFA-20B621C15640}"/>
                    </a:ext>
                  </a:extLst>
                </p:cNvPr>
                <p:cNvPicPr/>
                <p:nvPr/>
              </p:nvPicPr>
              <p:blipFill>
                <a:blip r:embed="rId136"/>
                <a:stretch>
                  <a:fillRect/>
                </a:stretch>
              </p:blipFill>
              <p:spPr>
                <a:xfrm>
                  <a:off x="5516901" y="4901530"/>
                  <a:ext cx="174240" cy="105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68" name="Ink 167">
                  <a:extLst>
                    <a:ext uri="{FF2B5EF4-FFF2-40B4-BE49-F238E27FC236}">
                      <a16:creationId xmlns:a16="http://schemas.microsoft.com/office/drawing/2014/main" id="{CE774E28-2412-643C-561C-F576E090F1AF}"/>
                    </a:ext>
                  </a:extLst>
                </p14:cNvPr>
                <p14:cNvContentPartPr/>
                <p14:nvPr/>
              </p14:nvContentPartPr>
              <p14:xfrm>
                <a:off x="5445261" y="5287450"/>
                <a:ext cx="119520" cy="384120"/>
              </p14:xfrm>
            </p:contentPart>
          </mc:Choice>
          <mc:Fallback xmlns="">
            <p:pic>
              <p:nvPicPr>
                <p:cNvPr id="168" name="Ink 167">
                  <a:extLst>
                    <a:ext uri="{FF2B5EF4-FFF2-40B4-BE49-F238E27FC236}">
                      <a16:creationId xmlns:a16="http://schemas.microsoft.com/office/drawing/2014/main" id="{CE774E28-2412-643C-561C-F576E090F1AF}"/>
                    </a:ext>
                  </a:extLst>
                </p:cNvPr>
                <p:cNvPicPr/>
                <p:nvPr/>
              </p:nvPicPr>
              <p:blipFill>
                <a:blip r:embed="rId138"/>
                <a:stretch>
                  <a:fillRect/>
                </a:stretch>
              </p:blipFill>
              <p:spPr>
                <a:xfrm>
                  <a:off x="5382261" y="4909810"/>
                  <a:ext cx="245160" cy="11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69" name="Ink 168">
                  <a:extLst>
                    <a:ext uri="{FF2B5EF4-FFF2-40B4-BE49-F238E27FC236}">
                      <a16:creationId xmlns:a16="http://schemas.microsoft.com/office/drawing/2014/main" id="{8ABD9CF8-F99D-EC0A-612E-B7E2DC291DB4}"/>
                    </a:ext>
                  </a:extLst>
                </p14:cNvPr>
                <p14:cNvContentPartPr/>
                <p14:nvPr/>
              </p14:nvContentPartPr>
              <p14:xfrm>
                <a:off x="5229981" y="5550250"/>
                <a:ext cx="287280" cy="110520"/>
              </p14:xfrm>
            </p:contentPart>
          </mc:Choice>
          <mc:Fallback xmlns="">
            <p:pic>
              <p:nvPicPr>
                <p:cNvPr id="169" name="Ink 168">
                  <a:extLst>
                    <a:ext uri="{FF2B5EF4-FFF2-40B4-BE49-F238E27FC236}">
                      <a16:creationId xmlns:a16="http://schemas.microsoft.com/office/drawing/2014/main" id="{8ABD9CF8-F99D-EC0A-612E-B7E2DC291DB4}"/>
                    </a:ext>
                  </a:extLst>
                </p:cNvPr>
                <p:cNvPicPr/>
                <p:nvPr/>
              </p:nvPicPr>
              <p:blipFill>
                <a:blip r:embed="rId140"/>
                <a:stretch>
                  <a:fillRect/>
                </a:stretch>
              </p:blipFill>
              <p:spPr>
                <a:xfrm>
                  <a:off x="5166981" y="5172610"/>
                  <a:ext cx="412920" cy="86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170" name="Ink 169">
                  <a:extLst>
                    <a:ext uri="{FF2B5EF4-FFF2-40B4-BE49-F238E27FC236}">
                      <a16:creationId xmlns:a16="http://schemas.microsoft.com/office/drawing/2014/main" id="{617230D0-6457-5FEB-5CBC-7DAC691FCE33}"/>
                    </a:ext>
                  </a:extLst>
                </p14:cNvPr>
                <p14:cNvContentPartPr/>
                <p14:nvPr/>
              </p14:nvContentPartPr>
              <p14:xfrm>
                <a:off x="5195781" y="5617210"/>
                <a:ext cx="245880" cy="50760"/>
              </p14:xfrm>
            </p:contentPart>
          </mc:Choice>
          <mc:Fallback xmlns="">
            <p:pic>
              <p:nvPicPr>
                <p:cNvPr id="170" name="Ink 169">
                  <a:extLst>
                    <a:ext uri="{FF2B5EF4-FFF2-40B4-BE49-F238E27FC236}">
                      <a16:creationId xmlns:a16="http://schemas.microsoft.com/office/drawing/2014/main" id="{617230D0-6457-5FEB-5CBC-7DAC691FCE33}"/>
                    </a:ext>
                  </a:extLst>
                </p:cNvPr>
                <p:cNvPicPr/>
                <p:nvPr/>
              </p:nvPicPr>
              <p:blipFill>
                <a:blip r:embed="rId142"/>
                <a:stretch>
                  <a:fillRect/>
                </a:stretch>
              </p:blipFill>
              <p:spPr>
                <a:xfrm>
                  <a:off x="5132781" y="5239210"/>
                  <a:ext cx="371520" cy="80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71" name="Ink 170">
                  <a:extLst>
                    <a:ext uri="{FF2B5EF4-FFF2-40B4-BE49-F238E27FC236}">
                      <a16:creationId xmlns:a16="http://schemas.microsoft.com/office/drawing/2014/main" id="{E985F838-D75C-95D5-D526-56685C16BE32}"/>
                    </a:ext>
                  </a:extLst>
                </p14:cNvPr>
                <p14:cNvContentPartPr/>
                <p14:nvPr/>
              </p14:nvContentPartPr>
              <p14:xfrm>
                <a:off x="5483061" y="5488690"/>
                <a:ext cx="15840" cy="144360"/>
              </p14:xfrm>
            </p:contentPart>
          </mc:Choice>
          <mc:Fallback xmlns="">
            <p:pic>
              <p:nvPicPr>
                <p:cNvPr id="171" name="Ink 170">
                  <a:extLst>
                    <a:ext uri="{FF2B5EF4-FFF2-40B4-BE49-F238E27FC236}">
                      <a16:creationId xmlns:a16="http://schemas.microsoft.com/office/drawing/2014/main" id="{E985F838-D75C-95D5-D526-56685C16BE32}"/>
                    </a:ext>
                  </a:extLst>
                </p:cNvPr>
                <p:cNvPicPr/>
                <p:nvPr/>
              </p:nvPicPr>
              <p:blipFill>
                <a:blip r:embed="rId144"/>
                <a:stretch>
                  <a:fillRect/>
                </a:stretch>
              </p:blipFill>
              <p:spPr>
                <a:xfrm>
                  <a:off x="5420061" y="5111050"/>
                  <a:ext cx="141480" cy="90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72" name="Ink 171">
                  <a:extLst>
                    <a:ext uri="{FF2B5EF4-FFF2-40B4-BE49-F238E27FC236}">
                      <a16:creationId xmlns:a16="http://schemas.microsoft.com/office/drawing/2014/main" id="{A0C13443-AD04-D85D-F059-80DA5EC617F3}"/>
                    </a:ext>
                  </a:extLst>
                </p14:cNvPr>
                <p14:cNvContentPartPr/>
                <p14:nvPr/>
              </p14:nvContentPartPr>
              <p14:xfrm>
                <a:off x="5303061" y="5628730"/>
                <a:ext cx="148320" cy="47520"/>
              </p14:xfrm>
            </p:contentPart>
          </mc:Choice>
          <mc:Fallback xmlns="">
            <p:pic>
              <p:nvPicPr>
                <p:cNvPr id="172" name="Ink 171">
                  <a:extLst>
                    <a:ext uri="{FF2B5EF4-FFF2-40B4-BE49-F238E27FC236}">
                      <a16:creationId xmlns:a16="http://schemas.microsoft.com/office/drawing/2014/main" id="{A0C13443-AD04-D85D-F059-80DA5EC617F3}"/>
                    </a:ext>
                  </a:extLst>
                </p:cNvPr>
                <p:cNvPicPr/>
                <p:nvPr/>
              </p:nvPicPr>
              <p:blipFill>
                <a:blip r:embed="rId146"/>
                <a:stretch>
                  <a:fillRect/>
                </a:stretch>
              </p:blipFill>
              <p:spPr>
                <a:xfrm>
                  <a:off x="5240061" y="5250730"/>
                  <a:ext cx="27396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73" name="Ink 172">
                  <a:extLst>
                    <a:ext uri="{FF2B5EF4-FFF2-40B4-BE49-F238E27FC236}">
                      <a16:creationId xmlns:a16="http://schemas.microsoft.com/office/drawing/2014/main" id="{583C4AD9-B445-5CF2-7376-276D6C09C97B}"/>
                    </a:ext>
                  </a:extLst>
                </p14:cNvPr>
                <p14:cNvContentPartPr/>
                <p14:nvPr/>
              </p14:nvContentPartPr>
              <p14:xfrm>
                <a:off x="5476221" y="5531530"/>
                <a:ext cx="22680" cy="39600"/>
              </p14:xfrm>
            </p:contentPart>
          </mc:Choice>
          <mc:Fallback xmlns="">
            <p:pic>
              <p:nvPicPr>
                <p:cNvPr id="173" name="Ink 172">
                  <a:extLst>
                    <a:ext uri="{FF2B5EF4-FFF2-40B4-BE49-F238E27FC236}">
                      <a16:creationId xmlns:a16="http://schemas.microsoft.com/office/drawing/2014/main" id="{583C4AD9-B445-5CF2-7376-276D6C09C97B}"/>
                    </a:ext>
                  </a:extLst>
                </p:cNvPr>
                <p:cNvPicPr/>
                <p:nvPr/>
              </p:nvPicPr>
              <p:blipFill>
                <a:blip r:embed="rId148"/>
                <a:stretch>
                  <a:fillRect/>
                </a:stretch>
              </p:blipFill>
              <p:spPr>
                <a:xfrm>
                  <a:off x="5413581" y="5153530"/>
                  <a:ext cx="148320" cy="79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74" name="Ink 173">
                  <a:extLst>
                    <a:ext uri="{FF2B5EF4-FFF2-40B4-BE49-F238E27FC236}">
                      <a16:creationId xmlns:a16="http://schemas.microsoft.com/office/drawing/2014/main" id="{56ED191A-470B-AE06-2709-43A03C06A48B}"/>
                    </a:ext>
                  </a:extLst>
                </p14:cNvPr>
                <p14:cNvContentPartPr/>
                <p14:nvPr/>
              </p14:nvContentPartPr>
              <p14:xfrm>
                <a:off x="5351301" y="5629810"/>
                <a:ext cx="131040" cy="71280"/>
              </p14:xfrm>
            </p:contentPart>
          </mc:Choice>
          <mc:Fallback xmlns="">
            <p:pic>
              <p:nvPicPr>
                <p:cNvPr id="174" name="Ink 173">
                  <a:extLst>
                    <a:ext uri="{FF2B5EF4-FFF2-40B4-BE49-F238E27FC236}">
                      <a16:creationId xmlns:a16="http://schemas.microsoft.com/office/drawing/2014/main" id="{56ED191A-470B-AE06-2709-43A03C06A48B}"/>
                    </a:ext>
                  </a:extLst>
                </p:cNvPr>
                <p:cNvPicPr/>
                <p:nvPr/>
              </p:nvPicPr>
              <p:blipFill>
                <a:blip r:embed="rId150"/>
                <a:stretch>
                  <a:fillRect/>
                </a:stretch>
              </p:blipFill>
              <p:spPr>
                <a:xfrm>
                  <a:off x="5288301" y="5251810"/>
                  <a:ext cx="256680" cy="82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175" name="Ink 174">
                  <a:extLst>
                    <a:ext uri="{FF2B5EF4-FFF2-40B4-BE49-F238E27FC236}">
                      <a16:creationId xmlns:a16="http://schemas.microsoft.com/office/drawing/2014/main" id="{806BE36A-C654-A1C1-5F19-169CFA2A112D}"/>
                    </a:ext>
                  </a:extLst>
                </p14:cNvPr>
                <p14:cNvContentPartPr/>
                <p14:nvPr/>
              </p14:nvContentPartPr>
              <p14:xfrm>
                <a:off x="5535621" y="5367730"/>
                <a:ext cx="21600" cy="169560"/>
              </p14:xfrm>
            </p:contentPart>
          </mc:Choice>
          <mc:Fallback xmlns="">
            <p:pic>
              <p:nvPicPr>
                <p:cNvPr id="175" name="Ink 174">
                  <a:extLst>
                    <a:ext uri="{FF2B5EF4-FFF2-40B4-BE49-F238E27FC236}">
                      <a16:creationId xmlns:a16="http://schemas.microsoft.com/office/drawing/2014/main" id="{806BE36A-C654-A1C1-5F19-169CFA2A112D}"/>
                    </a:ext>
                  </a:extLst>
                </p:cNvPr>
                <p:cNvPicPr/>
                <p:nvPr/>
              </p:nvPicPr>
              <p:blipFill>
                <a:blip r:embed="rId152"/>
                <a:stretch>
                  <a:fillRect/>
                </a:stretch>
              </p:blipFill>
              <p:spPr>
                <a:xfrm>
                  <a:off x="5472981" y="4989730"/>
                  <a:ext cx="147240" cy="9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76" name="Ink 175">
                  <a:extLst>
                    <a:ext uri="{FF2B5EF4-FFF2-40B4-BE49-F238E27FC236}">
                      <a16:creationId xmlns:a16="http://schemas.microsoft.com/office/drawing/2014/main" id="{7CB534AA-EFCB-4BF9-A416-5DEDB4BBE225}"/>
                    </a:ext>
                  </a:extLst>
                </p14:cNvPr>
                <p14:cNvContentPartPr/>
                <p14:nvPr/>
              </p14:nvContentPartPr>
              <p14:xfrm>
                <a:off x="5426901" y="5566090"/>
                <a:ext cx="85680" cy="86760"/>
              </p14:xfrm>
            </p:contentPart>
          </mc:Choice>
          <mc:Fallback xmlns="">
            <p:pic>
              <p:nvPicPr>
                <p:cNvPr id="176" name="Ink 175">
                  <a:extLst>
                    <a:ext uri="{FF2B5EF4-FFF2-40B4-BE49-F238E27FC236}">
                      <a16:creationId xmlns:a16="http://schemas.microsoft.com/office/drawing/2014/main" id="{7CB534AA-EFCB-4BF9-A416-5DEDB4BBE225}"/>
                    </a:ext>
                  </a:extLst>
                </p:cNvPr>
                <p:cNvPicPr/>
                <p:nvPr/>
              </p:nvPicPr>
              <p:blipFill>
                <a:blip r:embed="rId154"/>
                <a:stretch>
                  <a:fillRect/>
                </a:stretch>
              </p:blipFill>
              <p:spPr>
                <a:xfrm>
                  <a:off x="5363901" y="5188450"/>
                  <a:ext cx="211320" cy="84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77" name="Ink 176">
                  <a:extLst>
                    <a:ext uri="{FF2B5EF4-FFF2-40B4-BE49-F238E27FC236}">
                      <a16:creationId xmlns:a16="http://schemas.microsoft.com/office/drawing/2014/main" id="{4A838455-6ACE-FE2E-993D-FF6DCF2FA87A}"/>
                    </a:ext>
                  </a:extLst>
                </p14:cNvPr>
                <p14:cNvContentPartPr/>
                <p14:nvPr/>
              </p14:nvContentPartPr>
              <p14:xfrm>
                <a:off x="5551461" y="5348650"/>
                <a:ext cx="4680" cy="7200"/>
              </p14:xfrm>
            </p:contentPart>
          </mc:Choice>
          <mc:Fallback xmlns="">
            <p:pic>
              <p:nvPicPr>
                <p:cNvPr id="177" name="Ink 176">
                  <a:extLst>
                    <a:ext uri="{FF2B5EF4-FFF2-40B4-BE49-F238E27FC236}">
                      <a16:creationId xmlns:a16="http://schemas.microsoft.com/office/drawing/2014/main" id="{4A838455-6ACE-FE2E-993D-FF6DCF2FA87A}"/>
                    </a:ext>
                  </a:extLst>
                </p:cNvPr>
                <p:cNvPicPr/>
                <p:nvPr/>
              </p:nvPicPr>
              <p:blipFill>
                <a:blip r:embed="rId156"/>
                <a:stretch>
                  <a:fillRect/>
                </a:stretch>
              </p:blipFill>
              <p:spPr>
                <a:xfrm>
                  <a:off x="5488821" y="4971010"/>
                  <a:ext cx="130320" cy="76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78" name="Ink 177">
                  <a:extLst>
                    <a:ext uri="{FF2B5EF4-FFF2-40B4-BE49-F238E27FC236}">
                      <a16:creationId xmlns:a16="http://schemas.microsoft.com/office/drawing/2014/main" id="{68BA4E5F-A12E-8465-2FE7-C1AD8C63989A}"/>
                    </a:ext>
                  </a:extLst>
                </p14:cNvPr>
                <p14:cNvContentPartPr/>
                <p14:nvPr/>
              </p14:nvContentPartPr>
              <p14:xfrm>
                <a:off x="5581701" y="5272690"/>
                <a:ext cx="68400" cy="145800"/>
              </p14:xfrm>
            </p:contentPart>
          </mc:Choice>
          <mc:Fallback xmlns="">
            <p:pic>
              <p:nvPicPr>
                <p:cNvPr id="178" name="Ink 177">
                  <a:extLst>
                    <a:ext uri="{FF2B5EF4-FFF2-40B4-BE49-F238E27FC236}">
                      <a16:creationId xmlns:a16="http://schemas.microsoft.com/office/drawing/2014/main" id="{68BA4E5F-A12E-8465-2FE7-C1AD8C63989A}"/>
                    </a:ext>
                  </a:extLst>
                </p:cNvPr>
                <p:cNvPicPr/>
                <p:nvPr/>
              </p:nvPicPr>
              <p:blipFill>
                <a:blip r:embed="rId158"/>
                <a:stretch>
                  <a:fillRect/>
                </a:stretch>
              </p:blipFill>
              <p:spPr>
                <a:xfrm>
                  <a:off x="5519061" y="4895050"/>
                  <a:ext cx="194040" cy="901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79" name="Ink 178">
                  <a:extLst>
                    <a:ext uri="{FF2B5EF4-FFF2-40B4-BE49-F238E27FC236}">
                      <a16:creationId xmlns:a16="http://schemas.microsoft.com/office/drawing/2014/main" id="{3FE9D22A-F48F-E95D-F3CE-044A9DB67387}"/>
                    </a:ext>
                  </a:extLst>
                </p14:cNvPr>
                <p14:cNvContentPartPr/>
                <p14:nvPr/>
              </p14:nvContentPartPr>
              <p14:xfrm>
                <a:off x="5528421" y="5297170"/>
                <a:ext cx="109080" cy="159840"/>
              </p14:xfrm>
            </p:contentPart>
          </mc:Choice>
          <mc:Fallback xmlns="">
            <p:pic>
              <p:nvPicPr>
                <p:cNvPr id="179" name="Ink 178">
                  <a:extLst>
                    <a:ext uri="{FF2B5EF4-FFF2-40B4-BE49-F238E27FC236}">
                      <a16:creationId xmlns:a16="http://schemas.microsoft.com/office/drawing/2014/main" id="{3FE9D22A-F48F-E95D-F3CE-044A9DB67387}"/>
                    </a:ext>
                  </a:extLst>
                </p:cNvPr>
                <p:cNvPicPr/>
                <p:nvPr/>
              </p:nvPicPr>
              <p:blipFill>
                <a:blip r:embed="rId160"/>
                <a:stretch>
                  <a:fillRect/>
                </a:stretch>
              </p:blipFill>
              <p:spPr>
                <a:xfrm>
                  <a:off x="5465781" y="4919170"/>
                  <a:ext cx="234720" cy="9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80" name="Ink 179">
                  <a:extLst>
                    <a:ext uri="{FF2B5EF4-FFF2-40B4-BE49-F238E27FC236}">
                      <a16:creationId xmlns:a16="http://schemas.microsoft.com/office/drawing/2014/main" id="{35022C10-F499-1E72-461F-CABEAB5B9AAA}"/>
                    </a:ext>
                  </a:extLst>
                </p14:cNvPr>
                <p14:cNvContentPartPr/>
                <p14:nvPr/>
              </p14:nvContentPartPr>
              <p14:xfrm>
                <a:off x="5553261" y="5246770"/>
                <a:ext cx="113040" cy="243360"/>
              </p14:xfrm>
            </p:contentPart>
          </mc:Choice>
          <mc:Fallback xmlns="">
            <p:pic>
              <p:nvPicPr>
                <p:cNvPr id="180" name="Ink 179">
                  <a:extLst>
                    <a:ext uri="{FF2B5EF4-FFF2-40B4-BE49-F238E27FC236}">
                      <a16:creationId xmlns:a16="http://schemas.microsoft.com/office/drawing/2014/main" id="{35022C10-F499-1E72-461F-CABEAB5B9AAA}"/>
                    </a:ext>
                  </a:extLst>
                </p:cNvPr>
                <p:cNvPicPr/>
                <p:nvPr/>
              </p:nvPicPr>
              <p:blipFill>
                <a:blip r:embed="rId162"/>
                <a:stretch>
                  <a:fillRect/>
                </a:stretch>
              </p:blipFill>
              <p:spPr>
                <a:xfrm>
                  <a:off x="5490621" y="4869130"/>
                  <a:ext cx="238680" cy="9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81" name="Ink 180">
                  <a:extLst>
                    <a:ext uri="{FF2B5EF4-FFF2-40B4-BE49-F238E27FC236}">
                      <a16:creationId xmlns:a16="http://schemas.microsoft.com/office/drawing/2014/main" id="{F170C364-E0D8-1F08-4C5A-026536EB7419}"/>
                    </a:ext>
                  </a:extLst>
                </p14:cNvPr>
                <p14:cNvContentPartPr/>
                <p14:nvPr/>
              </p14:nvContentPartPr>
              <p14:xfrm>
                <a:off x="5548581" y="5299330"/>
                <a:ext cx="51480" cy="321480"/>
              </p14:xfrm>
            </p:contentPart>
          </mc:Choice>
          <mc:Fallback xmlns="">
            <p:pic>
              <p:nvPicPr>
                <p:cNvPr id="181" name="Ink 180">
                  <a:extLst>
                    <a:ext uri="{FF2B5EF4-FFF2-40B4-BE49-F238E27FC236}">
                      <a16:creationId xmlns:a16="http://schemas.microsoft.com/office/drawing/2014/main" id="{F170C364-E0D8-1F08-4C5A-026536EB7419}"/>
                    </a:ext>
                  </a:extLst>
                </p:cNvPr>
                <p:cNvPicPr/>
                <p:nvPr/>
              </p:nvPicPr>
              <p:blipFill>
                <a:blip r:embed="rId164"/>
                <a:stretch>
                  <a:fillRect/>
                </a:stretch>
              </p:blipFill>
              <p:spPr>
                <a:xfrm>
                  <a:off x="5485581" y="4921690"/>
                  <a:ext cx="17712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82" name="Ink 181">
                  <a:extLst>
                    <a:ext uri="{FF2B5EF4-FFF2-40B4-BE49-F238E27FC236}">
                      <a16:creationId xmlns:a16="http://schemas.microsoft.com/office/drawing/2014/main" id="{60519659-3FA3-8AAA-16C7-09775F591519}"/>
                    </a:ext>
                  </a:extLst>
                </p14:cNvPr>
                <p14:cNvContentPartPr/>
                <p14:nvPr/>
              </p14:nvContentPartPr>
              <p14:xfrm>
                <a:off x="5579181" y="5302570"/>
                <a:ext cx="37800" cy="282600"/>
              </p14:xfrm>
            </p:contentPart>
          </mc:Choice>
          <mc:Fallback xmlns="">
            <p:pic>
              <p:nvPicPr>
                <p:cNvPr id="182" name="Ink 181">
                  <a:extLst>
                    <a:ext uri="{FF2B5EF4-FFF2-40B4-BE49-F238E27FC236}">
                      <a16:creationId xmlns:a16="http://schemas.microsoft.com/office/drawing/2014/main" id="{60519659-3FA3-8AAA-16C7-09775F591519}"/>
                    </a:ext>
                  </a:extLst>
                </p:cNvPr>
                <p:cNvPicPr/>
                <p:nvPr/>
              </p:nvPicPr>
              <p:blipFill>
                <a:blip r:embed="rId166"/>
                <a:stretch>
                  <a:fillRect/>
                </a:stretch>
              </p:blipFill>
              <p:spPr>
                <a:xfrm>
                  <a:off x="5516541" y="4924570"/>
                  <a:ext cx="163440" cy="10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7">
              <p14:nvContentPartPr>
                <p14:cNvPr id="183" name="Ink 182">
                  <a:extLst>
                    <a:ext uri="{FF2B5EF4-FFF2-40B4-BE49-F238E27FC236}">
                      <a16:creationId xmlns:a16="http://schemas.microsoft.com/office/drawing/2014/main" id="{FC572F86-2AE2-E691-B72F-A76D6E758C1D}"/>
                    </a:ext>
                  </a:extLst>
                </p14:cNvPr>
                <p14:cNvContentPartPr/>
                <p14:nvPr/>
              </p14:nvContentPartPr>
              <p14:xfrm>
                <a:off x="5628501" y="5352250"/>
                <a:ext cx="22320" cy="239040"/>
              </p14:xfrm>
            </p:contentPart>
          </mc:Choice>
          <mc:Fallback xmlns="">
            <p:pic>
              <p:nvPicPr>
                <p:cNvPr id="183" name="Ink 182">
                  <a:extLst>
                    <a:ext uri="{FF2B5EF4-FFF2-40B4-BE49-F238E27FC236}">
                      <a16:creationId xmlns:a16="http://schemas.microsoft.com/office/drawing/2014/main" id="{FC572F86-2AE2-E691-B72F-A76D6E758C1D}"/>
                    </a:ext>
                  </a:extLst>
                </p:cNvPr>
                <p:cNvPicPr/>
                <p:nvPr/>
              </p:nvPicPr>
              <p:blipFill>
                <a:blip r:embed="rId168"/>
                <a:stretch>
                  <a:fillRect/>
                </a:stretch>
              </p:blipFill>
              <p:spPr>
                <a:xfrm>
                  <a:off x="5565861" y="4974610"/>
                  <a:ext cx="147960" cy="9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9">
              <p14:nvContentPartPr>
                <p14:cNvPr id="184" name="Ink 183">
                  <a:extLst>
                    <a:ext uri="{FF2B5EF4-FFF2-40B4-BE49-F238E27FC236}">
                      <a16:creationId xmlns:a16="http://schemas.microsoft.com/office/drawing/2014/main" id="{5F177618-29AD-60C3-FB63-8B4FEA120AD1}"/>
                    </a:ext>
                  </a:extLst>
                </p14:cNvPr>
                <p14:cNvContentPartPr/>
                <p14:nvPr/>
              </p14:nvContentPartPr>
              <p14:xfrm>
                <a:off x="5267421" y="5630530"/>
                <a:ext cx="132120" cy="16560"/>
              </p14:xfrm>
            </p:contentPart>
          </mc:Choice>
          <mc:Fallback xmlns="">
            <p:pic>
              <p:nvPicPr>
                <p:cNvPr id="184" name="Ink 183">
                  <a:extLst>
                    <a:ext uri="{FF2B5EF4-FFF2-40B4-BE49-F238E27FC236}">
                      <a16:creationId xmlns:a16="http://schemas.microsoft.com/office/drawing/2014/main" id="{5F177618-29AD-60C3-FB63-8B4FEA120AD1}"/>
                    </a:ext>
                  </a:extLst>
                </p:cNvPr>
                <p:cNvPicPr/>
                <p:nvPr/>
              </p:nvPicPr>
              <p:blipFill>
                <a:blip r:embed="rId170"/>
                <a:stretch>
                  <a:fillRect/>
                </a:stretch>
              </p:blipFill>
              <p:spPr>
                <a:xfrm>
                  <a:off x="5204781" y="5252890"/>
                  <a:ext cx="257760" cy="77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1">
              <p14:nvContentPartPr>
                <p14:cNvPr id="185" name="Ink 184">
                  <a:extLst>
                    <a:ext uri="{FF2B5EF4-FFF2-40B4-BE49-F238E27FC236}">
                      <a16:creationId xmlns:a16="http://schemas.microsoft.com/office/drawing/2014/main" id="{FBD2C583-81AD-A226-F2CF-AC76384CD3AA}"/>
                    </a:ext>
                  </a:extLst>
                </p14:cNvPr>
                <p14:cNvContentPartPr/>
                <p14:nvPr/>
              </p14:nvContentPartPr>
              <p14:xfrm>
                <a:off x="5251221" y="5621890"/>
                <a:ext cx="277560" cy="42480"/>
              </p14:xfrm>
            </p:contentPart>
          </mc:Choice>
          <mc:Fallback xmlns="">
            <p:pic>
              <p:nvPicPr>
                <p:cNvPr id="185" name="Ink 184">
                  <a:extLst>
                    <a:ext uri="{FF2B5EF4-FFF2-40B4-BE49-F238E27FC236}">
                      <a16:creationId xmlns:a16="http://schemas.microsoft.com/office/drawing/2014/main" id="{FBD2C583-81AD-A226-F2CF-AC76384CD3AA}"/>
                    </a:ext>
                  </a:extLst>
                </p:cNvPr>
                <p:cNvPicPr/>
                <p:nvPr/>
              </p:nvPicPr>
              <p:blipFill>
                <a:blip r:embed="rId172"/>
                <a:stretch>
                  <a:fillRect/>
                </a:stretch>
              </p:blipFill>
              <p:spPr>
                <a:xfrm>
                  <a:off x="5188581" y="5243890"/>
                  <a:ext cx="403200" cy="79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86" name="Ink 185">
                  <a:extLst>
                    <a:ext uri="{FF2B5EF4-FFF2-40B4-BE49-F238E27FC236}">
                      <a16:creationId xmlns:a16="http://schemas.microsoft.com/office/drawing/2014/main" id="{F07CB581-600E-8700-055D-616F56556D48}"/>
                    </a:ext>
                  </a:extLst>
                </p14:cNvPr>
                <p14:cNvContentPartPr/>
                <p14:nvPr/>
              </p14:nvContentPartPr>
              <p14:xfrm>
                <a:off x="5057901" y="5595610"/>
                <a:ext cx="159840" cy="61920"/>
              </p14:xfrm>
            </p:contentPart>
          </mc:Choice>
          <mc:Fallback xmlns="">
            <p:pic>
              <p:nvPicPr>
                <p:cNvPr id="186" name="Ink 185">
                  <a:extLst>
                    <a:ext uri="{FF2B5EF4-FFF2-40B4-BE49-F238E27FC236}">
                      <a16:creationId xmlns:a16="http://schemas.microsoft.com/office/drawing/2014/main" id="{F07CB581-600E-8700-055D-616F56556D48}"/>
                    </a:ext>
                  </a:extLst>
                </p:cNvPr>
                <p:cNvPicPr/>
                <p:nvPr/>
              </p:nvPicPr>
              <p:blipFill>
                <a:blip r:embed="rId174"/>
                <a:stretch>
                  <a:fillRect/>
                </a:stretch>
              </p:blipFill>
              <p:spPr>
                <a:xfrm>
                  <a:off x="4994901" y="5217970"/>
                  <a:ext cx="285480" cy="81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187" name="Ink 186">
                  <a:extLst>
                    <a:ext uri="{FF2B5EF4-FFF2-40B4-BE49-F238E27FC236}">
                      <a16:creationId xmlns:a16="http://schemas.microsoft.com/office/drawing/2014/main" id="{F7F74049-D765-2481-D103-45DB9ACE5542}"/>
                    </a:ext>
                  </a:extLst>
                </p14:cNvPr>
                <p14:cNvContentPartPr/>
                <p14:nvPr/>
              </p14:nvContentPartPr>
              <p14:xfrm>
                <a:off x="5007141" y="5480410"/>
                <a:ext cx="74880" cy="163800"/>
              </p14:xfrm>
            </p:contentPart>
          </mc:Choice>
          <mc:Fallback xmlns="">
            <p:pic>
              <p:nvPicPr>
                <p:cNvPr id="187" name="Ink 186">
                  <a:extLst>
                    <a:ext uri="{FF2B5EF4-FFF2-40B4-BE49-F238E27FC236}">
                      <a16:creationId xmlns:a16="http://schemas.microsoft.com/office/drawing/2014/main" id="{F7F74049-D765-2481-D103-45DB9ACE5542}"/>
                    </a:ext>
                  </a:extLst>
                </p:cNvPr>
                <p:cNvPicPr/>
                <p:nvPr/>
              </p:nvPicPr>
              <p:blipFill>
                <a:blip r:embed="rId176"/>
                <a:stretch>
                  <a:fillRect/>
                </a:stretch>
              </p:blipFill>
              <p:spPr>
                <a:xfrm>
                  <a:off x="4944141" y="5102770"/>
                  <a:ext cx="200520" cy="919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7" name="Ink 6">
                <a:extLst>
                  <a:ext uri="{FF2B5EF4-FFF2-40B4-BE49-F238E27FC236}">
                    <a16:creationId xmlns:a16="http://schemas.microsoft.com/office/drawing/2014/main" id="{986725C0-0854-35E4-AA17-D97510A27880}"/>
                  </a:ext>
                </a:extLst>
              </p14:cNvPr>
              <p14:cNvContentPartPr/>
              <p14:nvPr/>
            </p14:nvContentPartPr>
            <p14:xfrm>
              <a:off x="5281181" y="5188718"/>
              <a:ext cx="48960" cy="45000"/>
            </p14:xfrm>
          </p:contentPart>
        </mc:Choice>
        <mc:Fallback>
          <p:pic>
            <p:nvPicPr>
              <p:cNvPr id="7" name="Ink 6">
                <a:extLst>
                  <a:ext uri="{FF2B5EF4-FFF2-40B4-BE49-F238E27FC236}">
                    <a16:creationId xmlns:a16="http://schemas.microsoft.com/office/drawing/2014/main" id="{986725C0-0854-35E4-AA17-D97510A27880}"/>
                  </a:ext>
                </a:extLst>
              </p:cNvPr>
              <p:cNvPicPr/>
              <p:nvPr/>
            </p:nvPicPr>
            <p:blipFill>
              <a:blip r:embed="rId178"/>
              <a:stretch>
                <a:fillRect/>
              </a:stretch>
            </p:blipFill>
            <p:spPr>
              <a:xfrm>
                <a:off x="5263181" y="5170718"/>
                <a:ext cx="84600" cy="80640"/>
              </a:xfrm>
              <a:prstGeom prst="rect">
                <a:avLst/>
              </a:prstGeom>
            </p:spPr>
          </p:pic>
        </mc:Fallback>
      </mc:AlternateContent>
      <p:grpSp>
        <p:nvGrpSpPr>
          <p:cNvPr id="10" name="Group 9">
            <a:extLst>
              <a:ext uri="{FF2B5EF4-FFF2-40B4-BE49-F238E27FC236}">
                <a16:creationId xmlns:a16="http://schemas.microsoft.com/office/drawing/2014/main" id="{5B488A21-13EC-5B30-3530-BA041368FAF3}"/>
              </a:ext>
            </a:extLst>
          </p:cNvPr>
          <p:cNvGrpSpPr/>
          <p:nvPr/>
        </p:nvGrpSpPr>
        <p:grpSpPr>
          <a:xfrm>
            <a:off x="5254901" y="5343518"/>
            <a:ext cx="270360" cy="111960"/>
            <a:chOff x="5254901" y="5343518"/>
            <a:chExt cx="270360" cy="111960"/>
          </a:xfrm>
        </p:grpSpPr>
        <mc:AlternateContent xmlns:mc="http://schemas.openxmlformats.org/markup-compatibility/2006">
          <mc:Choice xmlns:p14="http://schemas.microsoft.com/office/powerpoint/2010/main" Requires="p14">
            <p:contentPart p14:bwMode="auto" r:id="rId179">
              <p14:nvContentPartPr>
                <p14:cNvPr id="8" name="Ink 7">
                  <a:extLst>
                    <a:ext uri="{FF2B5EF4-FFF2-40B4-BE49-F238E27FC236}">
                      <a16:creationId xmlns:a16="http://schemas.microsoft.com/office/drawing/2014/main" id="{96001EEE-B664-1C09-F087-CCBA53674832}"/>
                    </a:ext>
                  </a:extLst>
                </p14:cNvPr>
                <p14:cNvContentPartPr/>
                <p14:nvPr/>
              </p14:nvContentPartPr>
              <p14:xfrm>
                <a:off x="5482421" y="5417318"/>
                <a:ext cx="42840" cy="38160"/>
              </p14:xfrm>
            </p:contentPart>
          </mc:Choice>
          <mc:Fallback>
            <p:pic>
              <p:nvPicPr>
                <p:cNvPr id="8" name="Ink 7">
                  <a:extLst>
                    <a:ext uri="{FF2B5EF4-FFF2-40B4-BE49-F238E27FC236}">
                      <a16:creationId xmlns:a16="http://schemas.microsoft.com/office/drawing/2014/main" id="{96001EEE-B664-1C09-F087-CCBA53674832}"/>
                    </a:ext>
                  </a:extLst>
                </p:cNvPr>
                <p:cNvPicPr/>
                <p:nvPr/>
              </p:nvPicPr>
              <p:blipFill>
                <a:blip r:embed="rId180"/>
                <a:stretch>
                  <a:fillRect/>
                </a:stretch>
              </p:blipFill>
              <p:spPr>
                <a:xfrm>
                  <a:off x="5464421" y="5399678"/>
                  <a:ext cx="784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9" name="Ink 8">
                  <a:extLst>
                    <a:ext uri="{FF2B5EF4-FFF2-40B4-BE49-F238E27FC236}">
                      <a16:creationId xmlns:a16="http://schemas.microsoft.com/office/drawing/2014/main" id="{0044F627-E125-C430-9A49-1C32CECCA9CF}"/>
                    </a:ext>
                  </a:extLst>
                </p14:cNvPr>
                <p14:cNvContentPartPr/>
                <p14:nvPr/>
              </p14:nvContentPartPr>
              <p14:xfrm>
                <a:off x="5254901" y="5343518"/>
                <a:ext cx="122760" cy="80280"/>
              </p14:xfrm>
            </p:contentPart>
          </mc:Choice>
          <mc:Fallback>
            <p:pic>
              <p:nvPicPr>
                <p:cNvPr id="9" name="Ink 8">
                  <a:extLst>
                    <a:ext uri="{FF2B5EF4-FFF2-40B4-BE49-F238E27FC236}">
                      <a16:creationId xmlns:a16="http://schemas.microsoft.com/office/drawing/2014/main" id="{0044F627-E125-C430-9A49-1C32CECCA9CF}"/>
                    </a:ext>
                  </a:extLst>
                </p:cNvPr>
                <p:cNvPicPr/>
                <p:nvPr/>
              </p:nvPicPr>
              <p:blipFill>
                <a:blip r:embed="rId182"/>
                <a:stretch>
                  <a:fillRect/>
                </a:stretch>
              </p:blipFill>
              <p:spPr>
                <a:xfrm>
                  <a:off x="5236901" y="5325518"/>
                  <a:ext cx="158400" cy="115920"/>
                </a:xfrm>
                <a:prstGeom prst="rect">
                  <a:avLst/>
                </a:prstGeom>
              </p:spPr>
            </p:pic>
          </mc:Fallback>
        </mc:AlternateContent>
      </p:grpSp>
      <p:grpSp>
        <p:nvGrpSpPr>
          <p:cNvPr id="108" name="Group 107">
            <a:extLst>
              <a:ext uri="{FF2B5EF4-FFF2-40B4-BE49-F238E27FC236}">
                <a16:creationId xmlns:a16="http://schemas.microsoft.com/office/drawing/2014/main" id="{64FF853A-6464-F632-9BD3-25DA081DB0DB}"/>
              </a:ext>
            </a:extLst>
          </p:cNvPr>
          <p:cNvGrpSpPr/>
          <p:nvPr/>
        </p:nvGrpSpPr>
        <p:grpSpPr>
          <a:xfrm>
            <a:off x="3648950" y="3871700"/>
            <a:ext cx="1132560" cy="1573200"/>
            <a:chOff x="3648950" y="3871700"/>
            <a:chExt cx="1132560" cy="1573200"/>
          </a:xfrm>
        </p:grpSpPr>
        <mc:AlternateContent xmlns:mc="http://schemas.openxmlformats.org/markup-compatibility/2006">
          <mc:Choice xmlns:p14="http://schemas.microsoft.com/office/powerpoint/2010/main" Requires="p14">
            <p:contentPart p14:bwMode="auto" r:id="rId183">
              <p14:nvContentPartPr>
                <p14:cNvPr id="100" name="Ink 99">
                  <a:extLst>
                    <a:ext uri="{FF2B5EF4-FFF2-40B4-BE49-F238E27FC236}">
                      <a16:creationId xmlns:a16="http://schemas.microsoft.com/office/drawing/2014/main" id="{50C71C98-A9F7-CF82-FA59-20FC13764443}"/>
                    </a:ext>
                  </a:extLst>
                </p14:cNvPr>
                <p14:cNvContentPartPr/>
                <p14:nvPr/>
              </p14:nvContentPartPr>
              <p14:xfrm>
                <a:off x="4162310" y="3871700"/>
                <a:ext cx="619200" cy="513000"/>
              </p14:xfrm>
            </p:contentPart>
          </mc:Choice>
          <mc:Fallback>
            <p:pic>
              <p:nvPicPr>
                <p:cNvPr id="100" name="Ink 99">
                  <a:extLst>
                    <a:ext uri="{FF2B5EF4-FFF2-40B4-BE49-F238E27FC236}">
                      <a16:creationId xmlns:a16="http://schemas.microsoft.com/office/drawing/2014/main" id="{50C71C98-A9F7-CF82-FA59-20FC13764443}"/>
                    </a:ext>
                  </a:extLst>
                </p:cNvPr>
                <p:cNvPicPr/>
                <p:nvPr/>
              </p:nvPicPr>
              <p:blipFill>
                <a:blip r:embed="rId184"/>
                <a:stretch>
                  <a:fillRect/>
                </a:stretch>
              </p:blipFill>
              <p:spPr>
                <a:xfrm>
                  <a:off x="4126310" y="3836060"/>
                  <a:ext cx="69084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1" name="Ink 100">
                  <a:extLst>
                    <a:ext uri="{FF2B5EF4-FFF2-40B4-BE49-F238E27FC236}">
                      <a16:creationId xmlns:a16="http://schemas.microsoft.com/office/drawing/2014/main" id="{072D018B-36A3-67DD-DFDA-CABD1C9A5332}"/>
                    </a:ext>
                  </a:extLst>
                </p14:cNvPr>
                <p14:cNvContentPartPr/>
                <p14:nvPr/>
              </p14:nvContentPartPr>
              <p14:xfrm>
                <a:off x="3925430" y="4440500"/>
                <a:ext cx="231480" cy="269640"/>
              </p14:xfrm>
            </p:contentPart>
          </mc:Choice>
          <mc:Fallback>
            <p:pic>
              <p:nvPicPr>
                <p:cNvPr id="101" name="Ink 100">
                  <a:extLst>
                    <a:ext uri="{FF2B5EF4-FFF2-40B4-BE49-F238E27FC236}">
                      <a16:creationId xmlns:a16="http://schemas.microsoft.com/office/drawing/2014/main" id="{072D018B-36A3-67DD-DFDA-CABD1C9A5332}"/>
                    </a:ext>
                  </a:extLst>
                </p:cNvPr>
                <p:cNvPicPr/>
                <p:nvPr/>
              </p:nvPicPr>
              <p:blipFill>
                <a:blip r:embed="rId186"/>
                <a:stretch>
                  <a:fillRect/>
                </a:stretch>
              </p:blipFill>
              <p:spPr>
                <a:xfrm>
                  <a:off x="3889430" y="4404500"/>
                  <a:ext cx="3031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3" name="Ink 102">
                  <a:extLst>
                    <a:ext uri="{FF2B5EF4-FFF2-40B4-BE49-F238E27FC236}">
                      <a16:creationId xmlns:a16="http://schemas.microsoft.com/office/drawing/2014/main" id="{32BC4BAE-5DEC-E8BA-69CE-1DA6C4BDA70D}"/>
                    </a:ext>
                  </a:extLst>
                </p14:cNvPr>
                <p14:cNvContentPartPr/>
                <p14:nvPr/>
              </p14:nvContentPartPr>
              <p14:xfrm>
                <a:off x="3769910" y="4654340"/>
                <a:ext cx="184320" cy="347400"/>
              </p14:xfrm>
            </p:contentPart>
          </mc:Choice>
          <mc:Fallback>
            <p:pic>
              <p:nvPicPr>
                <p:cNvPr id="103" name="Ink 102">
                  <a:extLst>
                    <a:ext uri="{FF2B5EF4-FFF2-40B4-BE49-F238E27FC236}">
                      <a16:creationId xmlns:a16="http://schemas.microsoft.com/office/drawing/2014/main" id="{32BC4BAE-5DEC-E8BA-69CE-1DA6C4BDA70D}"/>
                    </a:ext>
                  </a:extLst>
                </p:cNvPr>
                <p:cNvPicPr/>
                <p:nvPr/>
              </p:nvPicPr>
              <p:blipFill>
                <a:blip r:embed="rId188"/>
                <a:stretch>
                  <a:fillRect/>
                </a:stretch>
              </p:blipFill>
              <p:spPr>
                <a:xfrm>
                  <a:off x="3733910" y="4618340"/>
                  <a:ext cx="25596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4" name="Ink 103">
                  <a:extLst>
                    <a:ext uri="{FF2B5EF4-FFF2-40B4-BE49-F238E27FC236}">
                      <a16:creationId xmlns:a16="http://schemas.microsoft.com/office/drawing/2014/main" id="{3D5B95DA-5DF8-9485-851B-2F1978B0AFD0}"/>
                    </a:ext>
                  </a:extLst>
                </p14:cNvPr>
                <p14:cNvContentPartPr/>
                <p14:nvPr/>
              </p14:nvContentPartPr>
              <p14:xfrm>
                <a:off x="3671270" y="5138540"/>
                <a:ext cx="27360" cy="75960"/>
              </p14:xfrm>
            </p:contentPart>
          </mc:Choice>
          <mc:Fallback>
            <p:pic>
              <p:nvPicPr>
                <p:cNvPr id="104" name="Ink 103">
                  <a:extLst>
                    <a:ext uri="{FF2B5EF4-FFF2-40B4-BE49-F238E27FC236}">
                      <a16:creationId xmlns:a16="http://schemas.microsoft.com/office/drawing/2014/main" id="{3D5B95DA-5DF8-9485-851B-2F1978B0AFD0}"/>
                    </a:ext>
                  </a:extLst>
                </p:cNvPr>
                <p:cNvPicPr/>
                <p:nvPr/>
              </p:nvPicPr>
              <p:blipFill>
                <a:blip r:embed="rId190"/>
                <a:stretch>
                  <a:fillRect/>
                </a:stretch>
              </p:blipFill>
              <p:spPr>
                <a:xfrm>
                  <a:off x="3635630" y="5102540"/>
                  <a:ext cx="990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6" name="Ink 105">
                  <a:extLst>
                    <a:ext uri="{FF2B5EF4-FFF2-40B4-BE49-F238E27FC236}">
                      <a16:creationId xmlns:a16="http://schemas.microsoft.com/office/drawing/2014/main" id="{C4B9B17F-6788-F0CF-8E5D-8C99CD9DC01A}"/>
                    </a:ext>
                  </a:extLst>
                </p14:cNvPr>
                <p14:cNvContentPartPr/>
                <p14:nvPr/>
              </p14:nvContentPartPr>
              <p14:xfrm>
                <a:off x="3774590" y="4620140"/>
                <a:ext cx="263880" cy="436320"/>
              </p14:xfrm>
            </p:contentPart>
          </mc:Choice>
          <mc:Fallback>
            <p:pic>
              <p:nvPicPr>
                <p:cNvPr id="106" name="Ink 105">
                  <a:extLst>
                    <a:ext uri="{FF2B5EF4-FFF2-40B4-BE49-F238E27FC236}">
                      <a16:creationId xmlns:a16="http://schemas.microsoft.com/office/drawing/2014/main" id="{C4B9B17F-6788-F0CF-8E5D-8C99CD9DC01A}"/>
                    </a:ext>
                  </a:extLst>
                </p:cNvPr>
                <p:cNvPicPr/>
                <p:nvPr/>
              </p:nvPicPr>
              <p:blipFill>
                <a:blip r:embed="rId192"/>
                <a:stretch>
                  <a:fillRect/>
                </a:stretch>
              </p:blipFill>
              <p:spPr>
                <a:xfrm>
                  <a:off x="3738590" y="4584500"/>
                  <a:ext cx="33552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7" name="Ink 106">
                  <a:extLst>
                    <a:ext uri="{FF2B5EF4-FFF2-40B4-BE49-F238E27FC236}">
                      <a16:creationId xmlns:a16="http://schemas.microsoft.com/office/drawing/2014/main" id="{4BAF93FD-F237-4B84-604C-CAA1DAF408EA}"/>
                    </a:ext>
                  </a:extLst>
                </p14:cNvPr>
                <p14:cNvContentPartPr/>
                <p14:nvPr/>
              </p14:nvContentPartPr>
              <p14:xfrm>
                <a:off x="3648950" y="5117660"/>
                <a:ext cx="113040" cy="327240"/>
              </p14:xfrm>
            </p:contentPart>
          </mc:Choice>
          <mc:Fallback>
            <p:pic>
              <p:nvPicPr>
                <p:cNvPr id="107" name="Ink 106">
                  <a:extLst>
                    <a:ext uri="{FF2B5EF4-FFF2-40B4-BE49-F238E27FC236}">
                      <a16:creationId xmlns:a16="http://schemas.microsoft.com/office/drawing/2014/main" id="{4BAF93FD-F237-4B84-604C-CAA1DAF408EA}"/>
                    </a:ext>
                  </a:extLst>
                </p:cNvPr>
                <p:cNvPicPr/>
                <p:nvPr/>
              </p:nvPicPr>
              <p:blipFill>
                <a:blip r:embed="rId194"/>
                <a:stretch>
                  <a:fillRect/>
                </a:stretch>
              </p:blipFill>
              <p:spPr>
                <a:xfrm>
                  <a:off x="3613310" y="5081660"/>
                  <a:ext cx="184680" cy="398880"/>
                </a:xfrm>
                <a:prstGeom prst="rect">
                  <a:avLst/>
                </a:prstGeom>
              </p:spPr>
            </p:pic>
          </mc:Fallback>
        </mc:AlternateContent>
      </p:grpSp>
      <p:grpSp>
        <p:nvGrpSpPr>
          <p:cNvPr id="121" name="Group 120">
            <a:extLst>
              <a:ext uri="{FF2B5EF4-FFF2-40B4-BE49-F238E27FC236}">
                <a16:creationId xmlns:a16="http://schemas.microsoft.com/office/drawing/2014/main" id="{1730134B-0EF7-E691-B310-2803E45E3280}"/>
              </a:ext>
            </a:extLst>
          </p:cNvPr>
          <p:cNvGrpSpPr/>
          <p:nvPr/>
        </p:nvGrpSpPr>
        <p:grpSpPr>
          <a:xfrm>
            <a:off x="4679270" y="3637700"/>
            <a:ext cx="693360" cy="340200"/>
            <a:chOff x="4679270" y="3637700"/>
            <a:chExt cx="693360" cy="340200"/>
          </a:xfrm>
        </p:grpSpPr>
        <mc:AlternateContent xmlns:mc="http://schemas.openxmlformats.org/markup-compatibility/2006">
          <mc:Choice xmlns:p14="http://schemas.microsoft.com/office/powerpoint/2010/main" Requires="p14">
            <p:contentPart p14:bwMode="auto" r:id="rId195">
              <p14:nvContentPartPr>
                <p14:cNvPr id="109" name="Ink 108">
                  <a:extLst>
                    <a:ext uri="{FF2B5EF4-FFF2-40B4-BE49-F238E27FC236}">
                      <a16:creationId xmlns:a16="http://schemas.microsoft.com/office/drawing/2014/main" id="{EB7CAA1A-9CD9-C65C-23F6-ACAD1C3A01E0}"/>
                    </a:ext>
                  </a:extLst>
                </p14:cNvPr>
                <p14:cNvContentPartPr/>
                <p14:nvPr/>
              </p14:nvContentPartPr>
              <p14:xfrm>
                <a:off x="5032070" y="3728060"/>
                <a:ext cx="53640" cy="24480"/>
              </p14:xfrm>
            </p:contentPart>
          </mc:Choice>
          <mc:Fallback>
            <p:pic>
              <p:nvPicPr>
                <p:cNvPr id="109" name="Ink 108">
                  <a:extLst>
                    <a:ext uri="{FF2B5EF4-FFF2-40B4-BE49-F238E27FC236}">
                      <a16:creationId xmlns:a16="http://schemas.microsoft.com/office/drawing/2014/main" id="{EB7CAA1A-9CD9-C65C-23F6-ACAD1C3A01E0}"/>
                    </a:ext>
                  </a:extLst>
                </p:cNvPr>
                <p:cNvPicPr/>
                <p:nvPr/>
              </p:nvPicPr>
              <p:blipFill>
                <a:blip r:embed="rId196"/>
                <a:stretch>
                  <a:fillRect/>
                </a:stretch>
              </p:blipFill>
              <p:spPr>
                <a:xfrm>
                  <a:off x="4996430" y="3692420"/>
                  <a:ext cx="1252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5" name="Ink 114">
                  <a:extLst>
                    <a:ext uri="{FF2B5EF4-FFF2-40B4-BE49-F238E27FC236}">
                      <a16:creationId xmlns:a16="http://schemas.microsoft.com/office/drawing/2014/main" id="{AD513FCF-DA10-9BD2-DA4F-A92244B8EAFB}"/>
                    </a:ext>
                  </a:extLst>
                </p14:cNvPr>
                <p14:cNvContentPartPr/>
                <p14:nvPr/>
              </p14:nvContentPartPr>
              <p14:xfrm>
                <a:off x="4884830" y="3637700"/>
                <a:ext cx="487800" cy="235800"/>
              </p14:xfrm>
            </p:contentPart>
          </mc:Choice>
          <mc:Fallback>
            <p:pic>
              <p:nvPicPr>
                <p:cNvPr id="115" name="Ink 114">
                  <a:extLst>
                    <a:ext uri="{FF2B5EF4-FFF2-40B4-BE49-F238E27FC236}">
                      <a16:creationId xmlns:a16="http://schemas.microsoft.com/office/drawing/2014/main" id="{AD513FCF-DA10-9BD2-DA4F-A92244B8EAFB}"/>
                    </a:ext>
                  </a:extLst>
                </p:cNvPr>
                <p:cNvPicPr/>
                <p:nvPr/>
              </p:nvPicPr>
              <p:blipFill>
                <a:blip r:embed="rId198"/>
                <a:stretch>
                  <a:fillRect/>
                </a:stretch>
              </p:blipFill>
              <p:spPr>
                <a:xfrm>
                  <a:off x="4848830" y="3602060"/>
                  <a:ext cx="5594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7" name="Ink 116">
                  <a:extLst>
                    <a:ext uri="{FF2B5EF4-FFF2-40B4-BE49-F238E27FC236}">
                      <a16:creationId xmlns:a16="http://schemas.microsoft.com/office/drawing/2014/main" id="{D43A0171-EE0D-738A-00BB-F0C8D140AE52}"/>
                    </a:ext>
                  </a:extLst>
                </p14:cNvPr>
                <p14:cNvContentPartPr/>
                <p14:nvPr/>
              </p14:nvContentPartPr>
              <p14:xfrm>
                <a:off x="4679270" y="3919940"/>
                <a:ext cx="95400" cy="57960"/>
              </p14:xfrm>
            </p:contentPart>
          </mc:Choice>
          <mc:Fallback>
            <p:pic>
              <p:nvPicPr>
                <p:cNvPr id="117" name="Ink 116">
                  <a:extLst>
                    <a:ext uri="{FF2B5EF4-FFF2-40B4-BE49-F238E27FC236}">
                      <a16:creationId xmlns:a16="http://schemas.microsoft.com/office/drawing/2014/main" id="{D43A0171-EE0D-738A-00BB-F0C8D140AE52}"/>
                    </a:ext>
                  </a:extLst>
                </p:cNvPr>
                <p:cNvPicPr/>
                <p:nvPr/>
              </p:nvPicPr>
              <p:blipFill>
                <a:blip r:embed="rId200"/>
                <a:stretch>
                  <a:fillRect/>
                </a:stretch>
              </p:blipFill>
              <p:spPr>
                <a:xfrm>
                  <a:off x="4643630" y="3884300"/>
                  <a:ext cx="167040" cy="129600"/>
                </a:xfrm>
                <a:prstGeom prst="rect">
                  <a:avLst/>
                </a:prstGeom>
              </p:spPr>
            </p:pic>
          </mc:Fallback>
        </mc:AlternateContent>
      </p:grpSp>
      <p:grpSp>
        <p:nvGrpSpPr>
          <p:cNvPr id="138" name="Group 137">
            <a:extLst>
              <a:ext uri="{FF2B5EF4-FFF2-40B4-BE49-F238E27FC236}">
                <a16:creationId xmlns:a16="http://schemas.microsoft.com/office/drawing/2014/main" id="{183F03F2-0B22-08F8-7B7C-E6C5B9E207D2}"/>
              </a:ext>
            </a:extLst>
          </p:cNvPr>
          <p:cNvGrpSpPr/>
          <p:nvPr/>
        </p:nvGrpSpPr>
        <p:grpSpPr>
          <a:xfrm>
            <a:off x="3562190" y="4014260"/>
            <a:ext cx="836640" cy="1411920"/>
            <a:chOff x="3562190" y="4014260"/>
            <a:chExt cx="836640" cy="1411920"/>
          </a:xfrm>
        </p:grpSpPr>
        <mc:AlternateContent xmlns:mc="http://schemas.openxmlformats.org/markup-compatibility/2006">
          <mc:Choice xmlns:p14="http://schemas.microsoft.com/office/powerpoint/2010/main" Requires="p14">
            <p:contentPart p14:bwMode="auto" r:id="rId201">
              <p14:nvContentPartPr>
                <p14:cNvPr id="131" name="Ink 130">
                  <a:extLst>
                    <a:ext uri="{FF2B5EF4-FFF2-40B4-BE49-F238E27FC236}">
                      <a16:creationId xmlns:a16="http://schemas.microsoft.com/office/drawing/2014/main" id="{6DCE9464-4018-B9D3-9323-04C808C5185F}"/>
                    </a:ext>
                  </a:extLst>
                </p14:cNvPr>
                <p14:cNvContentPartPr/>
                <p14:nvPr/>
              </p14:nvContentPartPr>
              <p14:xfrm>
                <a:off x="4199030" y="4149980"/>
                <a:ext cx="39240" cy="65880"/>
              </p14:xfrm>
            </p:contentPart>
          </mc:Choice>
          <mc:Fallback>
            <p:pic>
              <p:nvPicPr>
                <p:cNvPr id="131" name="Ink 130">
                  <a:extLst>
                    <a:ext uri="{FF2B5EF4-FFF2-40B4-BE49-F238E27FC236}">
                      <a16:creationId xmlns:a16="http://schemas.microsoft.com/office/drawing/2014/main" id="{6DCE9464-4018-B9D3-9323-04C808C5185F}"/>
                    </a:ext>
                  </a:extLst>
                </p:cNvPr>
                <p:cNvPicPr/>
                <p:nvPr/>
              </p:nvPicPr>
              <p:blipFill>
                <a:blip r:embed="rId202"/>
                <a:stretch>
                  <a:fillRect/>
                </a:stretch>
              </p:blipFill>
              <p:spPr>
                <a:xfrm>
                  <a:off x="4163030" y="4114340"/>
                  <a:ext cx="1108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3" name="Ink 132">
                  <a:extLst>
                    <a:ext uri="{FF2B5EF4-FFF2-40B4-BE49-F238E27FC236}">
                      <a16:creationId xmlns:a16="http://schemas.microsoft.com/office/drawing/2014/main" id="{A21C4654-BA25-AEBA-A8D2-0438E83A38D6}"/>
                    </a:ext>
                  </a:extLst>
                </p14:cNvPr>
                <p14:cNvContentPartPr/>
                <p14:nvPr/>
              </p14:nvContentPartPr>
              <p14:xfrm>
                <a:off x="3652910" y="4014260"/>
                <a:ext cx="745920" cy="848880"/>
              </p14:xfrm>
            </p:contentPart>
          </mc:Choice>
          <mc:Fallback>
            <p:pic>
              <p:nvPicPr>
                <p:cNvPr id="133" name="Ink 132">
                  <a:extLst>
                    <a:ext uri="{FF2B5EF4-FFF2-40B4-BE49-F238E27FC236}">
                      <a16:creationId xmlns:a16="http://schemas.microsoft.com/office/drawing/2014/main" id="{A21C4654-BA25-AEBA-A8D2-0438E83A38D6}"/>
                    </a:ext>
                  </a:extLst>
                </p:cNvPr>
                <p:cNvPicPr/>
                <p:nvPr/>
              </p:nvPicPr>
              <p:blipFill>
                <a:blip r:embed="rId204"/>
                <a:stretch>
                  <a:fillRect/>
                </a:stretch>
              </p:blipFill>
              <p:spPr>
                <a:xfrm>
                  <a:off x="3617270" y="3978260"/>
                  <a:ext cx="817560" cy="920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7" name="Ink 136">
                  <a:extLst>
                    <a:ext uri="{FF2B5EF4-FFF2-40B4-BE49-F238E27FC236}">
                      <a16:creationId xmlns:a16="http://schemas.microsoft.com/office/drawing/2014/main" id="{B057CC9B-369E-B073-EACA-43D6F393C992}"/>
                    </a:ext>
                  </a:extLst>
                </p14:cNvPr>
                <p14:cNvContentPartPr/>
                <p14:nvPr/>
              </p14:nvContentPartPr>
              <p14:xfrm>
                <a:off x="3562190" y="4744700"/>
                <a:ext cx="220680" cy="681480"/>
              </p14:xfrm>
            </p:contentPart>
          </mc:Choice>
          <mc:Fallback>
            <p:pic>
              <p:nvPicPr>
                <p:cNvPr id="137" name="Ink 136">
                  <a:extLst>
                    <a:ext uri="{FF2B5EF4-FFF2-40B4-BE49-F238E27FC236}">
                      <a16:creationId xmlns:a16="http://schemas.microsoft.com/office/drawing/2014/main" id="{B057CC9B-369E-B073-EACA-43D6F393C992}"/>
                    </a:ext>
                  </a:extLst>
                </p:cNvPr>
                <p:cNvPicPr/>
                <p:nvPr/>
              </p:nvPicPr>
              <p:blipFill>
                <a:blip r:embed="rId206"/>
                <a:stretch>
                  <a:fillRect/>
                </a:stretch>
              </p:blipFill>
              <p:spPr>
                <a:xfrm>
                  <a:off x="3526190" y="4708700"/>
                  <a:ext cx="292320" cy="753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7">
            <p14:nvContentPartPr>
              <p14:cNvPr id="199" name="Ink 198">
                <a:extLst>
                  <a:ext uri="{FF2B5EF4-FFF2-40B4-BE49-F238E27FC236}">
                    <a16:creationId xmlns:a16="http://schemas.microsoft.com/office/drawing/2014/main" id="{E6FA1AB8-7596-9904-0DAC-B0245054EF17}"/>
                  </a:ext>
                </a:extLst>
              </p14:cNvPr>
              <p14:cNvContentPartPr/>
              <p14:nvPr/>
            </p14:nvContentPartPr>
            <p14:xfrm>
              <a:off x="255230" y="9119880"/>
              <a:ext cx="458640" cy="521280"/>
            </p14:xfrm>
          </p:contentPart>
        </mc:Choice>
        <mc:Fallback>
          <p:pic>
            <p:nvPicPr>
              <p:cNvPr id="199" name="Ink 198">
                <a:extLst>
                  <a:ext uri="{FF2B5EF4-FFF2-40B4-BE49-F238E27FC236}">
                    <a16:creationId xmlns:a16="http://schemas.microsoft.com/office/drawing/2014/main" id="{E6FA1AB8-7596-9904-0DAC-B0245054EF17}"/>
                  </a:ext>
                </a:extLst>
              </p:cNvPr>
              <p:cNvPicPr/>
              <p:nvPr/>
            </p:nvPicPr>
            <p:blipFill>
              <a:blip r:embed="rId208"/>
              <a:stretch>
                <a:fillRect/>
              </a:stretch>
            </p:blipFill>
            <p:spPr>
              <a:xfrm>
                <a:off x="219590" y="9084240"/>
                <a:ext cx="530280" cy="592920"/>
              </a:xfrm>
              <a:prstGeom prst="rect">
                <a:avLst/>
              </a:prstGeom>
            </p:spPr>
          </p:pic>
        </mc:Fallback>
      </mc:AlternateContent>
      <p:grpSp>
        <p:nvGrpSpPr>
          <p:cNvPr id="207" name="Group 206">
            <a:extLst>
              <a:ext uri="{FF2B5EF4-FFF2-40B4-BE49-F238E27FC236}">
                <a16:creationId xmlns:a16="http://schemas.microsoft.com/office/drawing/2014/main" id="{FCDCE506-C1CD-79F7-BA78-828FCA55A6BC}"/>
              </a:ext>
            </a:extLst>
          </p:cNvPr>
          <p:cNvGrpSpPr/>
          <p:nvPr/>
        </p:nvGrpSpPr>
        <p:grpSpPr>
          <a:xfrm>
            <a:off x="995030" y="4165950"/>
            <a:ext cx="673920" cy="800640"/>
            <a:chOff x="995030" y="4165950"/>
            <a:chExt cx="673920" cy="800640"/>
          </a:xfrm>
        </p:grpSpPr>
        <mc:AlternateContent xmlns:mc="http://schemas.openxmlformats.org/markup-compatibility/2006">
          <mc:Choice xmlns:p14="http://schemas.microsoft.com/office/powerpoint/2010/main" Requires="p14">
            <p:contentPart p14:bwMode="auto" r:id="rId209">
              <p14:nvContentPartPr>
                <p14:cNvPr id="204" name="Ink 203">
                  <a:extLst>
                    <a:ext uri="{FF2B5EF4-FFF2-40B4-BE49-F238E27FC236}">
                      <a16:creationId xmlns:a16="http://schemas.microsoft.com/office/drawing/2014/main" id="{F6186906-E405-F76E-34F0-EA76E7B66359}"/>
                    </a:ext>
                  </a:extLst>
                </p14:cNvPr>
                <p14:cNvContentPartPr/>
                <p14:nvPr/>
              </p14:nvContentPartPr>
              <p14:xfrm>
                <a:off x="995030" y="4299510"/>
                <a:ext cx="526680" cy="554040"/>
              </p14:xfrm>
            </p:contentPart>
          </mc:Choice>
          <mc:Fallback>
            <p:pic>
              <p:nvPicPr>
                <p:cNvPr id="204" name="Ink 203">
                  <a:extLst>
                    <a:ext uri="{FF2B5EF4-FFF2-40B4-BE49-F238E27FC236}">
                      <a16:creationId xmlns:a16="http://schemas.microsoft.com/office/drawing/2014/main" id="{F6186906-E405-F76E-34F0-EA76E7B66359}"/>
                    </a:ext>
                  </a:extLst>
                </p:cNvPr>
                <p:cNvPicPr/>
                <p:nvPr/>
              </p:nvPicPr>
              <p:blipFill>
                <a:blip r:embed="rId210"/>
                <a:stretch>
                  <a:fillRect/>
                </a:stretch>
              </p:blipFill>
              <p:spPr>
                <a:xfrm>
                  <a:off x="977390" y="4281510"/>
                  <a:ext cx="562320" cy="5896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05" name="Ink 204">
                  <a:extLst>
                    <a:ext uri="{FF2B5EF4-FFF2-40B4-BE49-F238E27FC236}">
                      <a16:creationId xmlns:a16="http://schemas.microsoft.com/office/drawing/2014/main" id="{38F8E0A8-8B8B-DC1B-7F3C-5D3BF4954E25}"/>
                    </a:ext>
                  </a:extLst>
                </p14:cNvPr>
                <p14:cNvContentPartPr/>
                <p14:nvPr/>
              </p14:nvContentPartPr>
              <p14:xfrm>
                <a:off x="1582910" y="4165950"/>
                <a:ext cx="86040" cy="280080"/>
              </p14:xfrm>
            </p:contentPart>
          </mc:Choice>
          <mc:Fallback>
            <p:pic>
              <p:nvPicPr>
                <p:cNvPr id="205" name="Ink 204">
                  <a:extLst>
                    <a:ext uri="{FF2B5EF4-FFF2-40B4-BE49-F238E27FC236}">
                      <a16:creationId xmlns:a16="http://schemas.microsoft.com/office/drawing/2014/main" id="{38F8E0A8-8B8B-DC1B-7F3C-5D3BF4954E25}"/>
                    </a:ext>
                  </a:extLst>
                </p:cNvPr>
                <p:cNvPicPr/>
                <p:nvPr/>
              </p:nvPicPr>
              <p:blipFill>
                <a:blip r:embed="rId212"/>
                <a:stretch>
                  <a:fillRect/>
                </a:stretch>
              </p:blipFill>
              <p:spPr>
                <a:xfrm>
                  <a:off x="1564910" y="4148310"/>
                  <a:ext cx="1216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6" name="Ink 205">
                  <a:extLst>
                    <a:ext uri="{FF2B5EF4-FFF2-40B4-BE49-F238E27FC236}">
                      <a16:creationId xmlns:a16="http://schemas.microsoft.com/office/drawing/2014/main" id="{034DFA0D-EA31-351C-6C97-FDA4D7D0F4F2}"/>
                    </a:ext>
                  </a:extLst>
                </p14:cNvPr>
                <p14:cNvContentPartPr/>
                <p14:nvPr/>
              </p14:nvContentPartPr>
              <p14:xfrm>
                <a:off x="1544390" y="4554030"/>
                <a:ext cx="124560" cy="412560"/>
              </p14:xfrm>
            </p:contentPart>
          </mc:Choice>
          <mc:Fallback>
            <p:pic>
              <p:nvPicPr>
                <p:cNvPr id="206" name="Ink 205">
                  <a:extLst>
                    <a:ext uri="{FF2B5EF4-FFF2-40B4-BE49-F238E27FC236}">
                      <a16:creationId xmlns:a16="http://schemas.microsoft.com/office/drawing/2014/main" id="{034DFA0D-EA31-351C-6C97-FDA4D7D0F4F2}"/>
                    </a:ext>
                  </a:extLst>
                </p:cNvPr>
                <p:cNvPicPr/>
                <p:nvPr/>
              </p:nvPicPr>
              <p:blipFill>
                <a:blip r:embed="rId214"/>
                <a:stretch>
                  <a:fillRect/>
                </a:stretch>
              </p:blipFill>
              <p:spPr>
                <a:xfrm>
                  <a:off x="1526390" y="4536030"/>
                  <a:ext cx="160200" cy="448200"/>
                </a:xfrm>
                <a:prstGeom prst="rect">
                  <a:avLst/>
                </a:prstGeom>
              </p:spPr>
            </p:pic>
          </mc:Fallback>
        </mc:AlternateContent>
      </p:grpSp>
      <p:grpSp>
        <p:nvGrpSpPr>
          <p:cNvPr id="214" name="Group 213">
            <a:extLst>
              <a:ext uri="{FF2B5EF4-FFF2-40B4-BE49-F238E27FC236}">
                <a16:creationId xmlns:a16="http://schemas.microsoft.com/office/drawing/2014/main" id="{91CFDD45-2BC3-4B6A-4ECB-F7B45E5219B2}"/>
              </a:ext>
            </a:extLst>
          </p:cNvPr>
          <p:cNvGrpSpPr/>
          <p:nvPr/>
        </p:nvGrpSpPr>
        <p:grpSpPr>
          <a:xfrm>
            <a:off x="2406950" y="3969030"/>
            <a:ext cx="800640" cy="666720"/>
            <a:chOff x="2406950" y="3969030"/>
            <a:chExt cx="800640" cy="666720"/>
          </a:xfrm>
        </p:grpSpPr>
        <mc:AlternateContent xmlns:mc="http://schemas.openxmlformats.org/markup-compatibility/2006">
          <mc:Choice xmlns:p14="http://schemas.microsoft.com/office/powerpoint/2010/main" Requires="p14">
            <p:contentPart p14:bwMode="auto" r:id="rId215">
              <p14:nvContentPartPr>
                <p14:cNvPr id="211" name="Ink 210">
                  <a:extLst>
                    <a:ext uri="{FF2B5EF4-FFF2-40B4-BE49-F238E27FC236}">
                      <a16:creationId xmlns:a16="http://schemas.microsoft.com/office/drawing/2014/main" id="{176CB6DE-FCE0-D5F0-0AF9-3224FC7E3AA2}"/>
                    </a:ext>
                  </a:extLst>
                </p14:cNvPr>
                <p14:cNvContentPartPr/>
                <p14:nvPr/>
              </p14:nvContentPartPr>
              <p14:xfrm>
                <a:off x="2406950" y="4044270"/>
                <a:ext cx="411840" cy="290880"/>
              </p14:xfrm>
            </p:contentPart>
          </mc:Choice>
          <mc:Fallback>
            <p:pic>
              <p:nvPicPr>
                <p:cNvPr id="211" name="Ink 210">
                  <a:extLst>
                    <a:ext uri="{FF2B5EF4-FFF2-40B4-BE49-F238E27FC236}">
                      <a16:creationId xmlns:a16="http://schemas.microsoft.com/office/drawing/2014/main" id="{176CB6DE-FCE0-D5F0-0AF9-3224FC7E3AA2}"/>
                    </a:ext>
                  </a:extLst>
                </p:cNvPr>
                <p:cNvPicPr/>
                <p:nvPr/>
              </p:nvPicPr>
              <p:blipFill>
                <a:blip r:embed="rId216"/>
                <a:stretch>
                  <a:fillRect/>
                </a:stretch>
              </p:blipFill>
              <p:spPr>
                <a:xfrm>
                  <a:off x="2389310" y="4026270"/>
                  <a:ext cx="4474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12" name="Ink 211">
                  <a:extLst>
                    <a:ext uri="{FF2B5EF4-FFF2-40B4-BE49-F238E27FC236}">
                      <a16:creationId xmlns:a16="http://schemas.microsoft.com/office/drawing/2014/main" id="{1E7A1F7F-431E-2B25-A9AE-697C5F482F83}"/>
                    </a:ext>
                  </a:extLst>
                </p14:cNvPr>
                <p14:cNvContentPartPr/>
                <p14:nvPr/>
              </p14:nvContentPartPr>
              <p14:xfrm>
                <a:off x="2829590" y="3969030"/>
                <a:ext cx="378000" cy="189000"/>
              </p14:xfrm>
            </p:contentPart>
          </mc:Choice>
          <mc:Fallback>
            <p:pic>
              <p:nvPicPr>
                <p:cNvPr id="212" name="Ink 211">
                  <a:extLst>
                    <a:ext uri="{FF2B5EF4-FFF2-40B4-BE49-F238E27FC236}">
                      <a16:creationId xmlns:a16="http://schemas.microsoft.com/office/drawing/2014/main" id="{1E7A1F7F-431E-2B25-A9AE-697C5F482F83}"/>
                    </a:ext>
                  </a:extLst>
                </p:cNvPr>
                <p:cNvPicPr/>
                <p:nvPr/>
              </p:nvPicPr>
              <p:blipFill>
                <a:blip r:embed="rId218"/>
                <a:stretch>
                  <a:fillRect/>
                </a:stretch>
              </p:blipFill>
              <p:spPr>
                <a:xfrm>
                  <a:off x="2811590" y="3951030"/>
                  <a:ext cx="4136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13" name="Ink 212">
                  <a:extLst>
                    <a:ext uri="{FF2B5EF4-FFF2-40B4-BE49-F238E27FC236}">
                      <a16:creationId xmlns:a16="http://schemas.microsoft.com/office/drawing/2014/main" id="{5C8FD79D-18C6-460F-B046-0B75BF6A961A}"/>
                    </a:ext>
                  </a:extLst>
                </p14:cNvPr>
                <p14:cNvContentPartPr/>
                <p14:nvPr/>
              </p14:nvContentPartPr>
              <p14:xfrm>
                <a:off x="2844710" y="4553670"/>
                <a:ext cx="266400" cy="82080"/>
              </p14:xfrm>
            </p:contentPart>
          </mc:Choice>
          <mc:Fallback>
            <p:pic>
              <p:nvPicPr>
                <p:cNvPr id="213" name="Ink 212">
                  <a:extLst>
                    <a:ext uri="{FF2B5EF4-FFF2-40B4-BE49-F238E27FC236}">
                      <a16:creationId xmlns:a16="http://schemas.microsoft.com/office/drawing/2014/main" id="{5C8FD79D-18C6-460F-B046-0B75BF6A961A}"/>
                    </a:ext>
                  </a:extLst>
                </p:cNvPr>
                <p:cNvPicPr/>
                <p:nvPr/>
              </p:nvPicPr>
              <p:blipFill>
                <a:blip r:embed="rId220"/>
                <a:stretch>
                  <a:fillRect/>
                </a:stretch>
              </p:blipFill>
              <p:spPr>
                <a:xfrm>
                  <a:off x="2827070" y="4535670"/>
                  <a:ext cx="302040" cy="117720"/>
                </a:xfrm>
                <a:prstGeom prst="rect">
                  <a:avLst/>
                </a:prstGeom>
              </p:spPr>
            </p:pic>
          </mc:Fallback>
        </mc:AlternateContent>
      </p:grpSp>
      <p:grpSp>
        <p:nvGrpSpPr>
          <p:cNvPr id="219" name="Group 218">
            <a:extLst>
              <a:ext uri="{FF2B5EF4-FFF2-40B4-BE49-F238E27FC236}">
                <a16:creationId xmlns:a16="http://schemas.microsoft.com/office/drawing/2014/main" id="{373DF026-8C72-2875-77A3-202843D19C67}"/>
              </a:ext>
            </a:extLst>
          </p:cNvPr>
          <p:cNvGrpSpPr/>
          <p:nvPr/>
        </p:nvGrpSpPr>
        <p:grpSpPr>
          <a:xfrm>
            <a:off x="666710" y="2983420"/>
            <a:ext cx="685080" cy="563400"/>
            <a:chOff x="666710" y="2983420"/>
            <a:chExt cx="685080" cy="563400"/>
          </a:xfrm>
        </p:grpSpPr>
        <mc:AlternateContent xmlns:mc="http://schemas.openxmlformats.org/markup-compatibility/2006">
          <mc:Choice xmlns:p14="http://schemas.microsoft.com/office/powerpoint/2010/main" Requires="p14">
            <p:contentPart p14:bwMode="auto" r:id="rId221">
              <p14:nvContentPartPr>
                <p14:cNvPr id="215" name="Ink 214">
                  <a:extLst>
                    <a:ext uri="{FF2B5EF4-FFF2-40B4-BE49-F238E27FC236}">
                      <a16:creationId xmlns:a16="http://schemas.microsoft.com/office/drawing/2014/main" id="{385A2E6E-DB22-C835-DBD3-710FC5F4904C}"/>
                    </a:ext>
                  </a:extLst>
                </p14:cNvPr>
                <p14:cNvContentPartPr/>
                <p14:nvPr/>
              </p14:nvContentPartPr>
              <p14:xfrm>
                <a:off x="666710" y="3140740"/>
                <a:ext cx="483840" cy="208800"/>
              </p14:xfrm>
            </p:contentPart>
          </mc:Choice>
          <mc:Fallback>
            <p:pic>
              <p:nvPicPr>
                <p:cNvPr id="215" name="Ink 214">
                  <a:extLst>
                    <a:ext uri="{FF2B5EF4-FFF2-40B4-BE49-F238E27FC236}">
                      <a16:creationId xmlns:a16="http://schemas.microsoft.com/office/drawing/2014/main" id="{385A2E6E-DB22-C835-DBD3-710FC5F4904C}"/>
                    </a:ext>
                  </a:extLst>
                </p:cNvPr>
                <p:cNvPicPr/>
                <p:nvPr/>
              </p:nvPicPr>
              <p:blipFill>
                <a:blip r:embed="rId222"/>
                <a:stretch>
                  <a:fillRect/>
                </a:stretch>
              </p:blipFill>
              <p:spPr>
                <a:xfrm>
                  <a:off x="649070" y="3122740"/>
                  <a:ext cx="5194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16" name="Ink 215">
                  <a:extLst>
                    <a:ext uri="{FF2B5EF4-FFF2-40B4-BE49-F238E27FC236}">
                      <a16:creationId xmlns:a16="http://schemas.microsoft.com/office/drawing/2014/main" id="{0440E344-6D41-9CB9-45D2-9EFC123ACBE1}"/>
                    </a:ext>
                  </a:extLst>
                </p14:cNvPr>
                <p14:cNvContentPartPr/>
                <p14:nvPr/>
              </p14:nvContentPartPr>
              <p14:xfrm>
                <a:off x="1009430" y="2983420"/>
                <a:ext cx="342360" cy="288000"/>
              </p14:xfrm>
            </p:contentPart>
          </mc:Choice>
          <mc:Fallback>
            <p:pic>
              <p:nvPicPr>
                <p:cNvPr id="216" name="Ink 215">
                  <a:extLst>
                    <a:ext uri="{FF2B5EF4-FFF2-40B4-BE49-F238E27FC236}">
                      <a16:creationId xmlns:a16="http://schemas.microsoft.com/office/drawing/2014/main" id="{0440E344-6D41-9CB9-45D2-9EFC123ACBE1}"/>
                    </a:ext>
                  </a:extLst>
                </p:cNvPr>
                <p:cNvPicPr/>
                <p:nvPr/>
              </p:nvPicPr>
              <p:blipFill>
                <a:blip r:embed="rId224"/>
                <a:stretch>
                  <a:fillRect/>
                </a:stretch>
              </p:blipFill>
              <p:spPr>
                <a:xfrm>
                  <a:off x="991790" y="2965420"/>
                  <a:ext cx="3780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18" name="Ink 217">
                  <a:extLst>
                    <a:ext uri="{FF2B5EF4-FFF2-40B4-BE49-F238E27FC236}">
                      <a16:creationId xmlns:a16="http://schemas.microsoft.com/office/drawing/2014/main" id="{C612FED3-7F08-E1C7-C949-7459F7DB74F7}"/>
                    </a:ext>
                  </a:extLst>
                </p14:cNvPr>
                <p14:cNvContentPartPr/>
                <p14:nvPr/>
              </p14:nvContentPartPr>
              <p14:xfrm>
                <a:off x="968750" y="3489940"/>
                <a:ext cx="277560" cy="56880"/>
              </p14:xfrm>
            </p:contentPart>
          </mc:Choice>
          <mc:Fallback>
            <p:pic>
              <p:nvPicPr>
                <p:cNvPr id="218" name="Ink 217">
                  <a:extLst>
                    <a:ext uri="{FF2B5EF4-FFF2-40B4-BE49-F238E27FC236}">
                      <a16:creationId xmlns:a16="http://schemas.microsoft.com/office/drawing/2014/main" id="{C612FED3-7F08-E1C7-C949-7459F7DB74F7}"/>
                    </a:ext>
                  </a:extLst>
                </p:cNvPr>
                <p:cNvPicPr/>
                <p:nvPr/>
              </p:nvPicPr>
              <p:blipFill>
                <a:blip r:embed="rId226"/>
                <a:stretch>
                  <a:fillRect/>
                </a:stretch>
              </p:blipFill>
              <p:spPr>
                <a:xfrm>
                  <a:off x="950750" y="3471940"/>
                  <a:ext cx="313200" cy="92520"/>
                </a:xfrm>
                <a:prstGeom prst="rect">
                  <a:avLst/>
                </a:prstGeom>
              </p:spPr>
            </p:pic>
          </mc:Fallback>
        </mc:AlternateContent>
      </p:grpSp>
      <p:grpSp>
        <p:nvGrpSpPr>
          <p:cNvPr id="223" name="Group 222">
            <a:extLst>
              <a:ext uri="{FF2B5EF4-FFF2-40B4-BE49-F238E27FC236}">
                <a16:creationId xmlns:a16="http://schemas.microsoft.com/office/drawing/2014/main" id="{A8596D68-1F62-F7F7-9181-A80503296A9B}"/>
              </a:ext>
            </a:extLst>
          </p:cNvPr>
          <p:cNvGrpSpPr/>
          <p:nvPr/>
        </p:nvGrpSpPr>
        <p:grpSpPr>
          <a:xfrm>
            <a:off x="727910" y="4006540"/>
            <a:ext cx="393840" cy="85680"/>
            <a:chOff x="727910" y="4006540"/>
            <a:chExt cx="393840" cy="85680"/>
          </a:xfrm>
        </p:grpSpPr>
        <mc:AlternateContent xmlns:mc="http://schemas.openxmlformats.org/markup-compatibility/2006">
          <mc:Choice xmlns:p14="http://schemas.microsoft.com/office/powerpoint/2010/main" Requires="p14">
            <p:contentPart p14:bwMode="auto" r:id="rId227">
              <p14:nvContentPartPr>
                <p14:cNvPr id="221" name="Ink 220">
                  <a:extLst>
                    <a:ext uri="{FF2B5EF4-FFF2-40B4-BE49-F238E27FC236}">
                      <a16:creationId xmlns:a16="http://schemas.microsoft.com/office/drawing/2014/main" id="{005D76F8-089E-72E1-919D-A797354BB2FB}"/>
                    </a:ext>
                  </a:extLst>
                </p14:cNvPr>
                <p14:cNvContentPartPr/>
                <p14:nvPr/>
              </p14:nvContentPartPr>
              <p14:xfrm>
                <a:off x="727910" y="4006540"/>
                <a:ext cx="285840" cy="64440"/>
              </p14:xfrm>
            </p:contentPart>
          </mc:Choice>
          <mc:Fallback>
            <p:pic>
              <p:nvPicPr>
                <p:cNvPr id="221" name="Ink 220">
                  <a:extLst>
                    <a:ext uri="{FF2B5EF4-FFF2-40B4-BE49-F238E27FC236}">
                      <a16:creationId xmlns:a16="http://schemas.microsoft.com/office/drawing/2014/main" id="{005D76F8-089E-72E1-919D-A797354BB2FB}"/>
                    </a:ext>
                  </a:extLst>
                </p:cNvPr>
                <p:cNvPicPr/>
                <p:nvPr/>
              </p:nvPicPr>
              <p:blipFill>
                <a:blip r:embed="rId228"/>
                <a:stretch>
                  <a:fillRect/>
                </a:stretch>
              </p:blipFill>
              <p:spPr>
                <a:xfrm>
                  <a:off x="709910" y="3988900"/>
                  <a:ext cx="3214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22" name="Ink 221">
                  <a:extLst>
                    <a:ext uri="{FF2B5EF4-FFF2-40B4-BE49-F238E27FC236}">
                      <a16:creationId xmlns:a16="http://schemas.microsoft.com/office/drawing/2014/main" id="{95F4594C-2707-E276-2107-DC9D0C603EB3}"/>
                    </a:ext>
                  </a:extLst>
                </p14:cNvPr>
                <p14:cNvContentPartPr/>
                <p14:nvPr/>
              </p14:nvContentPartPr>
              <p14:xfrm>
                <a:off x="1045430" y="4070260"/>
                <a:ext cx="76320" cy="21960"/>
              </p14:xfrm>
            </p:contentPart>
          </mc:Choice>
          <mc:Fallback>
            <p:pic>
              <p:nvPicPr>
                <p:cNvPr id="222" name="Ink 221">
                  <a:extLst>
                    <a:ext uri="{FF2B5EF4-FFF2-40B4-BE49-F238E27FC236}">
                      <a16:creationId xmlns:a16="http://schemas.microsoft.com/office/drawing/2014/main" id="{95F4594C-2707-E276-2107-DC9D0C603EB3}"/>
                    </a:ext>
                  </a:extLst>
                </p:cNvPr>
                <p:cNvPicPr/>
                <p:nvPr/>
              </p:nvPicPr>
              <p:blipFill>
                <a:blip r:embed="rId230"/>
                <a:stretch>
                  <a:fillRect/>
                </a:stretch>
              </p:blipFill>
              <p:spPr>
                <a:xfrm>
                  <a:off x="1027430" y="4052260"/>
                  <a:ext cx="111960" cy="5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1">
            <p14:nvContentPartPr>
              <p14:cNvPr id="224" name="Ink 223">
                <a:extLst>
                  <a:ext uri="{FF2B5EF4-FFF2-40B4-BE49-F238E27FC236}">
                    <a16:creationId xmlns:a16="http://schemas.microsoft.com/office/drawing/2014/main" id="{EB2185C1-C529-E88A-54F6-6E2C93C8513B}"/>
                  </a:ext>
                </a:extLst>
              </p14:cNvPr>
              <p14:cNvContentPartPr/>
              <p14:nvPr/>
            </p14:nvContentPartPr>
            <p14:xfrm>
              <a:off x="2596670" y="3271060"/>
              <a:ext cx="174600" cy="186120"/>
            </p14:xfrm>
          </p:contentPart>
        </mc:Choice>
        <mc:Fallback>
          <p:pic>
            <p:nvPicPr>
              <p:cNvPr id="224" name="Ink 223">
                <a:extLst>
                  <a:ext uri="{FF2B5EF4-FFF2-40B4-BE49-F238E27FC236}">
                    <a16:creationId xmlns:a16="http://schemas.microsoft.com/office/drawing/2014/main" id="{EB2185C1-C529-E88A-54F6-6E2C93C8513B}"/>
                  </a:ext>
                </a:extLst>
              </p:cNvPr>
              <p:cNvPicPr/>
              <p:nvPr/>
            </p:nvPicPr>
            <p:blipFill>
              <a:blip r:embed="rId232"/>
              <a:stretch>
                <a:fillRect/>
              </a:stretch>
            </p:blipFill>
            <p:spPr>
              <a:xfrm>
                <a:off x="2579030" y="3253420"/>
                <a:ext cx="210240" cy="221760"/>
              </a:xfrm>
              <a:prstGeom prst="rect">
                <a:avLst/>
              </a:prstGeom>
            </p:spPr>
          </p:pic>
        </mc:Fallback>
      </mc:AlternateContent>
      <p:grpSp>
        <p:nvGrpSpPr>
          <p:cNvPr id="250" name="Group 249">
            <a:extLst>
              <a:ext uri="{FF2B5EF4-FFF2-40B4-BE49-F238E27FC236}">
                <a16:creationId xmlns:a16="http://schemas.microsoft.com/office/drawing/2014/main" id="{B93E231B-71FF-B331-3409-97FA94DF3714}"/>
              </a:ext>
            </a:extLst>
          </p:cNvPr>
          <p:cNvGrpSpPr/>
          <p:nvPr/>
        </p:nvGrpSpPr>
        <p:grpSpPr>
          <a:xfrm>
            <a:off x="3966110" y="4144580"/>
            <a:ext cx="3034800" cy="1924200"/>
            <a:chOff x="3966110" y="4144580"/>
            <a:chExt cx="3034800" cy="1924200"/>
          </a:xfrm>
        </p:grpSpPr>
        <mc:AlternateContent xmlns:mc="http://schemas.openxmlformats.org/markup-compatibility/2006">
          <mc:Choice xmlns:p14="http://schemas.microsoft.com/office/powerpoint/2010/main" Requires="p14">
            <p:contentPart p14:bwMode="auto" r:id="rId233">
              <p14:nvContentPartPr>
                <p14:cNvPr id="225" name="Ink 224">
                  <a:extLst>
                    <a:ext uri="{FF2B5EF4-FFF2-40B4-BE49-F238E27FC236}">
                      <a16:creationId xmlns:a16="http://schemas.microsoft.com/office/drawing/2014/main" id="{A6E1A6C8-B16F-897C-2282-31407A3A0AA6}"/>
                    </a:ext>
                  </a:extLst>
                </p14:cNvPr>
                <p14:cNvContentPartPr/>
                <p14:nvPr/>
              </p14:nvContentPartPr>
              <p14:xfrm>
                <a:off x="5954390" y="4981220"/>
                <a:ext cx="573120" cy="236160"/>
              </p14:xfrm>
            </p:contentPart>
          </mc:Choice>
          <mc:Fallback>
            <p:pic>
              <p:nvPicPr>
                <p:cNvPr id="225" name="Ink 224">
                  <a:extLst>
                    <a:ext uri="{FF2B5EF4-FFF2-40B4-BE49-F238E27FC236}">
                      <a16:creationId xmlns:a16="http://schemas.microsoft.com/office/drawing/2014/main" id="{A6E1A6C8-B16F-897C-2282-31407A3A0AA6}"/>
                    </a:ext>
                  </a:extLst>
                </p:cNvPr>
                <p:cNvPicPr/>
                <p:nvPr/>
              </p:nvPicPr>
              <p:blipFill>
                <a:blip r:embed="rId234"/>
                <a:stretch>
                  <a:fillRect/>
                </a:stretch>
              </p:blipFill>
              <p:spPr>
                <a:xfrm>
                  <a:off x="5936750" y="4963220"/>
                  <a:ext cx="6087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26" name="Ink 225">
                  <a:extLst>
                    <a:ext uri="{FF2B5EF4-FFF2-40B4-BE49-F238E27FC236}">
                      <a16:creationId xmlns:a16="http://schemas.microsoft.com/office/drawing/2014/main" id="{33CF1417-DE1C-370D-AAE2-B06E37293021}"/>
                    </a:ext>
                  </a:extLst>
                </p14:cNvPr>
                <p14:cNvContentPartPr/>
                <p14:nvPr/>
              </p14:nvContentPartPr>
              <p14:xfrm>
                <a:off x="6055190" y="5370020"/>
                <a:ext cx="28800" cy="24480"/>
              </p14:xfrm>
            </p:contentPart>
          </mc:Choice>
          <mc:Fallback>
            <p:pic>
              <p:nvPicPr>
                <p:cNvPr id="226" name="Ink 225">
                  <a:extLst>
                    <a:ext uri="{FF2B5EF4-FFF2-40B4-BE49-F238E27FC236}">
                      <a16:creationId xmlns:a16="http://schemas.microsoft.com/office/drawing/2014/main" id="{33CF1417-DE1C-370D-AAE2-B06E37293021}"/>
                    </a:ext>
                  </a:extLst>
                </p:cNvPr>
                <p:cNvPicPr/>
                <p:nvPr/>
              </p:nvPicPr>
              <p:blipFill>
                <a:blip r:embed="rId236"/>
                <a:stretch>
                  <a:fillRect/>
                </a:stretch>
              </p:blipFill>
              <p:spPr>
                <a:xfrm>
                  <a:off x="6037190" y="5352020"/>
                  <a:ext cx="644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27" name="Ink 226">
                  <a:extLst>
                    <a:ext uri="{FF2B5EF4-FFF2-40B4-BE49-F238E27FC236}">
                      <a16:creationId xmlns:a16="http://schemas.microsoft.com/office/drawing/2014/main" id="{E702EB92-11BC-4E95-90F5-E52084E8CF31}"/>
                    </a:ext>
                  </a:extLst>
                </p14:cNvPr>
                <p14:cNvContentPartPr/>
                <p14:nvPr/>
              </p14:nvContentPartPr>
              <p14:xfrm>
                <a:off x="5937470" y="5288300"/>
                <a:ext cx="297360" cy="74160"/>
              </p14:xfrm>
            </p:contentPart>
          </mc:Choice>
          <mc:Fallback>
            <p:pic>
              <p:nvPicPr>
                <p:cNvPr id="227" name="Ink 226">
                  <a:extLst>
                    <a:ext uri="{FF2B5EF4-FFF2-40B4-BE49-F238E27FC236}">
                      <a16:creationId xmlns:a16="http://schemas.microsoft.com/office/drawing/2014/main" id="{E702EB92-11BC-4E95-90F5-E52084E8CF31}"/>
                    </a:ext>
                  </a:extLst>
                </p:cNvPr>
                <p:cNvPicPr/>
                <p:nvPr/>
              </p:nvPicPr>
              <p:blipFill>
                <a:blip r:embed="rId238"/>
                <a:stretch>
                  <a:fillRect/>
                </a:stretch>
              </p:blipFill>
              <p:spPr>
                <a:xfrm>
                  <a:off x="5919830" y="5270300"/>
                  <a:ext cx="3330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29" name="Ink 228">
                  <a:extLst>
                    <a:ext uri="{FF2B5EF4-FFF2-40B4-BE49-F238E27FC236}">
                      <a16:creationId xmlns:a16="http://schemas.microsoft.com/office/drawing/2014/main" id="{30912C96-AA46-712C-A665-F2EF5A6CEF71}"/>
                    </a:ext>
                  </a:extLst>
                </p14:cNvPr>
                <p14:cNvContentPartPr/>
                <p14:nvPr/>
              </p14:nvContentPartPr>
              <p14:xfrm>
                <a:off x="6778790" y="5066540"/>
                <a:ext cx="222120" cy="43200"/>
              </p14:xfrm>
            </p:contentPart>
          </mc:Choice>
          <mc:Fallback>
            <p:pic>
              <p:nvPicPr>
                <p:cNvPr id="229" name="Ink 228">
                  <a:extLst>
                    <a:ext uri="{FF2B5EF4-FFF2-40B4-BE49-F238E27FC236}">
                      <a16:creationId xmlns:a16="http://schemas.microsoft.com/office/drawing/2014/main" id="{30912C96-AA46-712C-A665-F2EF5A6CEF71}"/>
                    </a:ext>
                  </a:extLst>
                </p:cNvPr>
                <p:cNvPicPr/>
                <p:nvPr/>
              </p:nvPicPr>
              <p:blipFill>
                <a:blip r:embed="rId240"/>
                <a:stretch>
                  <a:fillRect/>
                </a:stretch>
              </p:blipFill>
              <p:spPr>
                <a:xfrm>
                  <a:off x="6760790" y="5048540"/>
                  <a:ext cx="257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30" name="Ink 229">
                  <a:extLst>
                    <a:ext uri="{FF2B5EF4-FFF2-40B4-BE49-F238E27FC236}">
                      <a16:creationId xmlns:a16="http://schemas.microsoft.com/office/drawing/2014/main" id="{3314BE86-239C-91D3-9D1D-548664EEC4AB}"/>
                    </a:ext>
                  </a:extLst>
                </p14:cNvPr>
                <p14:cNvContentPartPr/>
                <p14:nvPr/>
              </p14:nvContentPartPr>
              <p14:xfrm>
                <a:off x="6211070" y="4781420"/>
                <a:ext cx="325080" cy="83520"/>
              </p14:xfrm>
            </p:contentPart>
          </mc:Choice>
          <mc:Fallback>
            <p:pic>
              <p:nvPicPr>
                <p:cNvPr id="230" name="Ink 229">
                  <a:extLst>
                    <a:ext uri="{FF2B5EF4-FFF2-40B4-BE49-F238E27FC236}">
                      <a16:creationId xmlns:a16="http://schemas.microsoft.com/office/drawing/2014/main" id="{3314BE86-239C-91D3-9D1D-548664EEC4AB}"/>
                    </a:ext>
                  </a:extLst>
                </p:cNvPr>
                <p:cNvPicPr/>
                <p:nvPr/>
              </p:nvPicPr>
              <p:blipFill>
                <a:blip r:embed="rId242"/>
                <a:stretch>
                  <a:fillRect/>
                </a:stretch>
              </p:blipFill>
              <p:spPr>
                <a:xfrm>
                  <a:off x="6193430" y="4763420"/>
                  <a:ext cx="3607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32" name="Ink 231">
                  <a:extLst>
                    <a:ext uri="{FF2B5EF4-FFF2-40B4-BE49-F238E27FC236}">
                      <a16:creationId xmlns:a16="http://schemas.microsoft.com/office/drawing/2014/main" id="{3A1B885B-DA75-B3BF-192D-B3206E6AB77F}"/>
                    </a:ext>
                  </a:extLst>
                </p14:cNvPr>
                <p14:cNvContentPartPr/>
                <p14:nvPr/>
              </p14:nvContentPartPr>
              <p14:xfrm>
                <a:off x="4910030" y="4480460"/>
                <a:ext cx="116640" cy="366120"/>
              </p14:xfrm>
            </p:contentPart>
          </mc:Choice>
          <mc:Fallback>
            <p:pic>
              <p:nvPicPr>
                <p:cNvPr id="232" name="Ink 231">
                  <a:extLst>
                    <a:ext uri="{FF2B5EF4-FFF2-40B4-BE49-F238E27FC236}">
                      <a16:creationId xmlns:a16="http://schemas.microsoft.com/office/drawing/2014/main" id="{3A1B885B-DA75-B3BF-192D-B3206E6AB77F}"/>
                    </a:ext>
                  </a:extLst>
                </p:cNvPr>
                <p:cNvPicPr/>
                <p:nvPr/>
              </p:nvPicPr>
              <p:blipFill>
                <a:blip r:embed="rId244"/>
                <a:stretch>
                  <a:fillRect/>
                </a:stretch>
              </p:blipFill>
              <p:spPr>
                <a:xfrm>
                  <a:off x="4892030" y="4462820"/>
                  <a:ext cx="1522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33" name="Ink 232">
                  <a:extLst>
                    <a:ext uri="{FF2B5EF4-FFF2-40B4-BE49-F238E27FC236}">
                      <a16:creationId xmlns:a16="http://schemas.microsoft.com/office/drawing/2014/main" id="{E296DAD5-3483-98F7-DB60-C1CC070BCBC3}"/>
                    </a:ext>
                  </a:extLst>
                </p14:cNvPr>
                <p14:cNvContentPartPr/>
                <p14:nvPr/>
              </p14:nvContentPartPr>
              <p14:xfrm>
                <a:off x="5052230" y="4365980"/>
                <a:ext cx="4680" cy="360"/>
              </p14:xfrm>
            </p:contentPart>
          </mc:Choice>
          <mc:Fallback>
            <p:pic>
              <p:nvPicPr>
                <p:cNvPr id="233" name="Ink 232">
                  <a:extLst>
                    <a:ext uri="{FF2B5EF4-FFF2-40B4-BE49-F238E27FC236}">
                      <a16:creationId xmlns:a16="http://schemas.microsoft.com/office/drawing/2014/main" id="{E296DAD5-3483-98F7-DB60-C1CC070BCBC3}"/>
                    </a:ext>
                  </a:extLst>
                </p:cNvPr>
                <p:cNvPicPr/>
                <p:nvPr/>
              </p:nvPicPr>
              <p:blipFill>
                <a:blip r:embed="rId246"/>
                <a:stretch>
                  <a:fillRect/>
                </a:stretch>
              </p:blipFill>
              <p:spPr>
                <a:xfrm>
                  <a:off x="5034230" y="4347980"/>
                  <a:ext cx="40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34" name="Ink 233">
                  <a:extLst>
                    <a:ext uri="{FF2B5EF4-FFF2-40B4-BE49-F238E27FC236}">
                      <a16:creationId xmlns:a16="http://schemas.microsoft.com/office/drawing/2014/main" id="{660E6305-EB55-4DCA-3C94-F56D5A3F3CB3}"/>
                    </a:ext>
                  </a:extLst>
                </p14:cNvPr>
                <p14:cNvContentPartPr/>
                <p14:nvPr/>
              </p14:nvContentPartPr>
              <p14:xfrm>
                <a:off x="5029550" y="4144580"/>
                <a:ext cx="430560" cy="200160"/>
              </p14:xfrm>
            </p:contentPart>
          </mc:Choice>
          <mc:Fallback>
            <p:pic>
              <p:nvPicPr>
                <p:cNvPr id="234" name="Ink 233">
                  <a:extLst>
                    <a:ext uri="{FF2B5EF4-FFF2-40B4-BE49-F238E27FC236}">
                      <a16:creationId xmlns:a16="http://schemas.microsoft.com/office/drawing/2014/main" id="{660E6305-EB55-4DCA-3C94-F56D5A3F3CB3}"/>
                    </a:ext>
                  </a:extLst>
                </p:cNvPr>
                <p:cNvPicPr/>
                <p:nvPr/>
              </p:nvPicPr>
              <p:blipFill>
                <a:blip r:embed="rId248"/>
                <a:stretch>
                  <a:fillRect/>
                </a:stretch>
              </p:blipFill>
              <p:spPr>
                <a:xfrm>
                  <a:off x="5011910" y="4126940"/>
                  <a:ext cx="4662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35" name="Ink 234">
                  <a:extLst>
                    <a:ext uri="{FF2B5EF4-FFF2-40B4-BE49-F238E27FC236}">
                      <a16:creationId xmlns:a16="http://schemas.microsoft.com/office/drawing/2014/main" id="{6BEABB17-4E79-5CF0-9B45-DD06EF49AF64}"/>
                    </a:ext>
                  </a:extLst>
                </p14:cNvPr>
                <p14:cNvContentPartPr/>
                <p14:nvPr/>
              </p14:nvContentPartPr>
              <p14:xfrm>
                <a:off x="5671790" y="4167620"/>
                <a:ext cx="473760" cy="86040"/>
              </p14:xfrm>
            </p:contentPart>
          </mc:Choice>
          <mc:Fallback>
            <p:pic>
              <p:nvPicPr>
                <p:cNvPr id="235" name="Ink 234">
                  <a:extLst>
                    <a:ext uri="{FF2B5EF4-FFF2-40B4-BE49-F238E27FC236}">
                      <a16:creationId xmlns:a16="http://schemas.microsoft.com/office/drawing/2014/main" id="{6BEABB17-4E79-5CF0-9B45-DD06EF49AF64}"/>
                    </a:ext>
                  </a:extLst>
                </p:cNvPr>
                <p:cNvPicPr/>
                <p:nvPr/>
              </p:nvPicPr>
              <p:blipFill>
                <a:blip r:embed="rId250"/>
                <a:stretch>
                  <a:fillRect/>
                </a:stretch>
              </p:blipFill>
              <p:spPr>
                <a:xfrm>
                  <a:off x="5654150" y="4149620"/>
                  <a:ext cx="5094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37" name="Ink 236">
                  <a:extLst>
                    <a:ext uri="{FF2B5EF4-FFF2-40B4-BE49-F238E27FC236}">
                      <a16:creationId xmlns:a16="http://schemas.microsoft.com/office/drawing/2014/main" id="{DBAF0050-276F-7C31-41A6-D9E66C0381FC}"/>
                    </a:ext>
                  </a:extLst>
                </p14:cNvPr>
                <p14:cNvContentPartPr/>
                <p14:nvPr/>
              </p14:nvContentPartPr>
              <p14:xfrm>
                <a:off x="4589630" y="4822460"/>
                <a:ext cx="280800" cy="242280"/>
              </p14:xfrm>
            </p:contentPart>
          </mc:Choice>
          <mc:Fallback>
            <p:pic>
              <p:nvPicPr>
                <p:cNvPr id="237" name="Ink 236">
                  <a:extLst>
                    <a:ext uri="{FF2B5EF4-FFF2-40B4-BE49-F238E27FC236}">
                      <a16:creationId xmlns:a16="http://schemas.microsoft.com/office/drawing/2014/main" id="{DBAF0050-276F-7C31-41A6-D9E66C0381FC}"/>
                    </a:ext>
                  </a:extLst>
                </p:cNvPr>
                <p:cNvPicPr/>
                <p:nvPr/>
              </p:nvPicPr>
              <p:blipFill>
                <a:blip r:embed="rId252"/>
                <a:stretch>
                  <a:fillRect/>
                </a:stretch>
              </p:blipFill>
              <p:spPr>
                <a:xfrm>
                  <a:off x="4571990" y="4804460"/>
                  <a:ext cx="3164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38" name="Ink 237">
                  <a:extLst>
                    <a:ext uri="{FF2B5EF4-FFF2-40B4-BE49-F238E27FC236}">
                      <a16:creationId xmlns:a16="http://schemas.microsoft.com/office/drawing/2014/main" id="{EB4D3583-48C0-180E-5265-8F5BEFDA5191}"/>
                    </a:ext>
                  </a:extLst>
                </p14:cNvPr>
                <p14:cNvContentPartPr/>
                <p14:nvPr/>
              </p14:nvContentPartPr>
              <p14:xfrm>
                <a:off x="4066550" y="4931180"/>
                <a:ext cx="674280" cy="200160"/>
              </p14:xfrm>
            </p:contentPart>
          </mc:Choice>
          <mc:Fallback>
            <p:pic>
              <p:nvPicPr>
                <p:cNvPr id="238" name="Ink 237">
                  <a:extLst>
                    <a:ext uri="{FF2B5EF4-FFF2-40B4-BE49-F238E27FC236}">
                      <a16:creationId xmlns:a16="http://schemas.microsoft.com/office/drawing/2014/main" id="{EB4D3583-48C0-180E-5265-8F5BEFDA5191}"/>
                    </a:ext>
                  </a:extLst>
                </p:cNvPr>
                <p:cNvPicPr/>
                <p:nvPr/>
              </p:nvPicPr>
              <p:blipFill>
                <a:blip r:embed="rId254"/>
                <a:stretch>
                  <a:fillRect/>
                </a:stretch>
              </p:blipFill>
              <p:spPr>
                <a:xfrm>
                  <a:off x="4048550" y="4913180"/>
                  <a:ext cx="709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40" name="Ink 239">
                  <a:extLst>
                    <a:ext uri="{FF2B5EF4-FFF2-40B4-BE49-F238E27FC236}">
                      <a16:creationId xmlns:a16="http://schemas.microsoft.com/office/drawing/2014/main" id="{FCFF269E-32B1-D889-79E0-4EAA56DAF35E}"/>
                    </a:ext>
                  </a:extLst>
                </p14:cNvPr>
                <p14:cNvContentPartPr/>
                <p14:nvPr/>
              </p14:nvContentPartPr>
              <p14:xfrm>
                <a:off x="3985190" y="5258780"/>
                <a:ext cx="114840" cy="306360"/>
              </p14:xfrm>
            </p:contentPart>
          </mc:Choice>
          <mc:Fallback>
            <p:pic>
              <p:nvPicPr>
                <p:cNvPr id="240" name="Ink 239">
                  <a:extLst>
                    <a:ext uri="{FF2B5EF4-FFF2-40B4-BE49-F238E27FC236}">
                      <a16:creationId xmlns:a16="http://schemas.microsoft.com/office/drawing/2014/main" id="{FCFF269E-32B1-D889-79E0-4EAA56DAF35E}"/>
                    </a:ext>
                  </a:extLst>
                </p:cNvPr>
                <p:cNvPicPr/>
                <p:nvPr/>
              </p:nvPicPr>
              <p:blipFill>
                <a:blip r:embed="rId256"/>
                <a:stretch>
                  <a:fillRect/>
                </a:stretch>
              </p:blipFill>
              <p:spPr>
                <a:xfrm>
                  <a:off x="3967550" y="5240780"/>
                  <a:ext cx="1504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41" name="Ink 240">
                  <a:extLst>
                    <a:ext uri="{FF2B5EF4-FFF2-40B4-BE49-F238E27FC236}">
                      <a16:creationId xmlns:a16="http://schemas.microsoft.com/office/drawing/2014/main" id="{A0A54B09-9509-7C02-1B60-39432ADFDE39}"/>
                    </a:ext>
                  </a:extLst>
                </p14:cNvPr>
                <p14:cNvContentPartPr/>
                <p14:nvPr/>
              </p14:nvContentPartPr>
              <p14:xfrm>
                <a:off x="4161590" y="5241140"/>
                <a:ext cx="565920" cy="234000"/>
              </p14:xfrm>
            </p:contentPart>
          </mc:Choice>
          <mc:Fallback>
            <p:pic>
              <p:nvPicPr>
                <p:cNvPr id="241" name="Ink 240">
                  <a:extLst>
                    <a:ext uri="{FF2B5EF4-FFF2-40B4-BE49-F238E27FC236}">
                      <a16:creationId xmlns:a16="http://schemas.microsoft.com/office/drawing/2014/main" id="{A0A54B09-9509-7C02-1B60-39432ADFDE39}"/>
                    </a:ext>
                  </a:extLst>
                </p:cNvPr>
                <p:cNvPicPr/>
                <p:nvPr/>
              </p:nvPicPr>
              <p:blipFill>
                <a:blip r:embed="rId258"/>
                <a:stretch>
                  <a:fillRect/>
                </a:stretch>
              </p:blipFill>
              <p:spPr>
                <a:xfrm>
                  <a:off x="4143590" y="5223500"/>
                  <a:ext cx="6015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46" name="Ink 245">
                  <a:extLst>
                    <a:ext uri="{FF2B5EF4-FFF2-40B4-BE49-F238E27FC236}">
                      <a16:creationId xmlns:a16="http://schemas.microsoft.com/office/drawing/2014/main" id="{16D0E396-3D6C-8310-E53A-7CD82F949FC8}"/>
                    </a:ext>
                  </a:extLst>
                </p14:cNvPr>
                <p14:cNvContentPartPr/>
                <p14:nvPr/>
              </p14:nvContentPartPr>
              <p14:xfrm>
                <a:off x="3966110" y="5609060"/>
                <a:ext cx="462240" cy="459720"/>
              </p14:xfrm>
            </p:contentPart>
          </mc:Choice>
          <mc:Fallback>
            <p:pic>
              <p:nvPicPr>
                <p:cNvPr id="246" name="Ink 245">
                  <a:extLst>
                    <a:ext uri="{FF2B5EF4-FFF2-40B4-BE49-F238E27FC236}">
                      <a16:creationId xmlns:a16="http://schemas.microsoft.com/office/drawing/2014/main" id="{16D0E396-3D6C-8310-E53A-7CD82F949FC8}"/>
                    </a:ext>
                  </a:extLst>
                </p:cNvPr>
                <p:cNvPicPr/>
                <p:nvPr/>
              </p:nvPicPr>
              <p:blipFill>
                <a:blip r:embed="rId260"/>
                <a:stretch>
                  <a:fillRect/>
                </a:stretch>
              </p:blipFill>
              <p:spPr>
                <a:xfrm>
                  <a:off x="3948110" y="5591060"/>
                  <a:ext cx="4978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48" name="Ink 247">
                  <a:extLst>
                    <a:ext uri="{FF2B5EF4-FFF2-40B4-BE49-F238E27FC236}">
                      <a16:creationId xmlns:a16="http://schemas.microsoft.com/office/drawing/2014/main" id="{121843F1-BA34-9FB8-6A03-DC05F9E60D24}"/>
                    </a:ext>
                  </a:extLst>
                </p14:cNvPr>
                <p14:cNvContentPartPr/>
                <p14:nvPr/>
              </p14:nvContentPartPr>
              <p14:xfrm>
                <a:off x="4496750" y="4179860"/>
                <a:ext cx="186480" cy="428400"/>
              </p14:xfrm>
            </p:contentPart>
          </mc:Choice>
          <mc:Fallback>
            <p:pic>
              <p:nvPicPr>
                <p:cNvPr id="248" name="Ink 247">
                  <a:extLst>
                    <a:ext uri="{FF2B5EF4-FFF2-40B4-BE49-F238E27FC236}">
                      <a16:creationId xmlns:a16="http://schemas.microsoft.com/office/drawing/2014/main" id="{121843F1-BA34-9FB8-6A03-DC05F9E60D24}"/>
                    </a:ext>
                  </a:extLst>
                </p:cNvPr>
                <p:cNvPicPr/>
                <p:nvPr/>
              </p:nvPicPr>
              <p:blipFill>
                <a:blip r:embed="rId262"/>
                <a:stretch>
                  <a:fillRect/>
                </a:stretch>
              </p:blipFill>
              <p:spPr>
                <a:xfrm>
                  <a:off x="4479110" y="4162220"/>
                  <a:ext cx="22212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49" name="Ink 248">
                  <a:extLst>
                    <a:ext uri="{FF2B5EF4-FFF2-40B4-BE49-F238E27FC236}">
                      <a16:creationId xmlns:a16="http://schemas.microsoft.com/office/drawing/2014/main" id="{9AFF27B4-5709-0D0C-0FAB-7CD3E761BD7D}"/>
                    </a:ext>
                  </a:extLst>
                </p14:cNvPr>
                <p14:cNvContentPartPr/>
                <p14:nvPr/>
              </p14:nvContentPartPr>
              <p14:xfrm>
                <a:off x="3998150" y="4713740"/>
                <a:ext cx="415080" cy="219240"/>
              </p14:xfrm>
            </p:contentPart>
          </mc:Choice>
          <mc:Fallback>
            <p:pic>
              <p:nvPicPr>
                <p:cNvPr id="249" name="Ink 248">
                  <a:extLst>
                    <a:ext uri="{FF2B5EF4-FFF2-40B4-BE49-F238E27FC236}">
                      <a16:creationId xmlns:a16="http://schemas.microsoft.com/office/drawing/2014/main" id="{9AFF27B4-5709-0D0C-0FAB-7CD3E761BD7D}"/>
                    </a:ext>
                  </a:extLst>
                </p:cNvPr>
                <p:cNvPicPr/>
                <p:nvPr/>
              </p:nvPicPr>
              <p:blipFill>
                <a:blip r:embed="rId264"/>
                <a:stretch>
                  <a:fillRect/>
                </a:stretch>
              </p:blipFill>
              <p:spPr>
                <a:xfrm>
                  <a:off x="3980510" y="4696100"/>
                  <a:ext cx="450720" cy="25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5">
            <p14:nvContentPartPr>
              <p14:cNvPr id="251" name="Ink 250">
                <a:extLst>
                  <a:ext uri="{FF2B5EF4-FFF2-40B4-BE49-F238E27FC236}">
                    <a16:creationId xmlns:a16="http://schemas.microsoft.com/office/drawing/2014/main" id="{33D681FD-AED3-2E7C-D996-B49C95D0B047}"/>
                  </a:ext>
                </a:extLst>
              </p14:cNvPr>
              <p14:cNvContentPartPr/>
              <p14:nvPr/>
            </p14:nvContentPartPr>
            <p14:xfrm>
              <a:off x="5474870" y="6322580"/>
              <a:ext cx="123840" cy="394560"/>
            </p14:xfrm>
          </p:contentPart>
        </mc:Choice>
        <mc:Fallback>
          <p:pic>
            <p:nvPicPr>
              <p:cNvPr id="251" name="Ink 250">
                <a:extLst>
                  <a:ext uri="{FF2B5EF4-FFF2-40B4-BE49-F238E27FC236}">
                    <a16:creationId xmlns:a16="http://schemas.microsoft.com/office/drawing/2014/main" id="{33D681FD-AED3-2E7C-D996-B49C95D0B047}"/>
                  </a:ext>
                </a:extLst>
              </p:cNvPr>
              <p:cNvPicPr/>
              <p:nvPr/>
            </p:nvPicPr>
            <p:blipFill>
              <a:blip r:embed="rId266"/>
              <a:stretch>
                <a:fillRect/>
              </a:stretch>
            </p:blipFill>
            <p:spPr>
              <a:xfrm>
                <a:off x="5457230" y="6304940"/>
                <a:ext cx="159480" cy="430200"/>
              </a:xfrm>
              <a:prstGeom prst="rect">
                <a:avLst/>
              </a:prstGeom>
            </p:spPr>
          </p:pic>
        </mc:Fallback>
      </mc:AlternateContent>
      <p:grpSp>
        <p:nvGrpSpPr>
          <p:cNvPr id="258" name="Group 257">
            <a:extLst>
              <a:ext uri="{FF2B5EF4-FFF2-40B4-BE49-F238E27FC236}">
                <a16:creationId xmlns:a16="http://schemas.microsoft.com/office/drawing/2014/main" id="{7B31CE16-10A0-FE21-A502-E1B494221E82}"/>
              </a:ext>
            </a:extLst>
          </p:cNvPr>
          <p:cNvGrpSpPr/>
          <p:nvPr/>
        </p:nvGrpSpPr>
        <p:grpSpPr>
          <a:xfrm>
            <a:off x="5613110" y="6434180"/>
            <a:ext cx="359640" cy="453600"/>
            <a:chOff x="5613110" y="6434180"/>
            <a:chExt cx="359640" cy="453600"/>
          </a:xfrm>
        </p:grpSpPr>
        <mc:AlternateContent xmlns:mc="http://schemas.openxmlformats.org/markup-compatibility/2006">
          <mc:Choice xmlns:p14="http://schemas.microsoft.com/office/powerpoint/2010/main" Requires="p14">
            <p:contentPart p14:bwMode="auto" r:id="rId267">
              <p14:nvContentPartPr>
                <p14:cNvPr id="256" name="Ink 255">
                  <a:extLst>
                    <a:ext uri="{FF2B5EF4-FFF2-40B4-BE49-F238E27FC236}">
                      <a16:creationId xmlns:a16="http://schemas.microsoft.com/office/drawing/2014/main" id="{C52E7078-BC8F-F894-8CDA-7554C1C7B3E5}"/>
                    </a:ext>
                  </a:extLst>
                </p14:cNvPr>
                <p14:cNvContentPartPr/>
                <p14:nvPr/>
              </p14:nvContentPartPr>
              <p14:xfrm>
                <a:off x="5613110" y="6505460"/>
                <a:ext cx="91800" cy="382320"/>
              </p14:xfrm>
            </p:contentPart>
          </mc:Choice>
          <mc:Fallback>
            <p:pic>
              <p:nvPicPr>
                <p:cNvPr id="256" name="Ink 255">
                  <a:extLst>
                    <a:ext uri="{FF2B5EF4-FFF2-40B4-BE49-F238E27FC236}">
                      <a16:creationId xmlns:a16="http://schemas.microsoft.com/office/drawing/2014/main" id="{C52E7078-BC8F-F894-8CDA-7554C1C7B3E5}"/>
                    </a:ext>
                  </a:extLst>
                </p:cNvPr>
                <p:cNvPicPr/>
                <p:nvPr/>
              </p:nvPicPr>
              <p:blipFill>
                <a:blip r:embed="rId268"/>
                <a:stretch>
                  <a:fillRect/>
                </a:stretch>
              </p:blipFill>
              <p:spPr>
                <a:xfrm>
                  <a:off x="5595470" y="6487460"/>
                  <a:ext cx="1274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57" name="Ink 256">
                  <a:extLst>
                    <a:ext uri="{FF2B5EF4-FFF2-40B4-BE49-F238E27FC236}">
                      <a16:creationId xmlns:a16="http://schemas.microsoft.com/office/drawing/2014/main" id="{E78910FE-5557-C022-BFC9-DFF78E7C4C11}"/>
                    </a:ext>
                  </a:extLst>
                </p14:cNvPr>
                <p14:cNvContentPartPr/>
                <p14:nvPr/>
              </p14:nvContentPartPr>
              <p14:xfrm>
                <a:off x="5786630" y="6434180"/>
                <a:ext cx="186120" cy="172440"/>
              </p14:xfrm>
            </p:contentPart>
          </mc:Choice>
          <mc:Fallback>
            <p:pic>
              <p:nvPicPr>
                <p:cNvPr id="257" name="Ink 256">
                  <a:extLst>
                    <a:ext uri="{FF2B5EF4-FFF2-40B4-BE49-F238E27FC236}">
                      <a16:creationId xmlns:a16="http://schemas.microsoft.com/office/drawing/2014/main" id="{E78910FE-5557-C022-BFC9-DFF78E7C4C11}"/>
                    </a:ext>
                  </a:extLst>
                </p:cNvPr>
                <p:cNvPicPr/>
                <p:nvPr/>
              </p:nvPicPr>
              <p:blipFill>
                <a:blip r:embed="rId270"/>
                <a:stretch>
                  <a:fillRect/>
                </a:stretch>
              </p:blipFill>
              <p:spPr>
                <a:xfrm>
                  <a:off x="5768630" y="6416180"/>
                  <a:ext cx="221760" cy="208080"/>
                </a:xfrm>
                <a:prstGeom prst="rect">
                  <a:avLst/>
                </a:prstGeom>
              </p:spPr>
            </p:pic>
          </mc:Fallback>
        </mc:AlternateContent>
      </p:grpSp>
      <p:grpSp>
        <p:nvGrpSpPr>
          <p:cNvPr id="261" name="Group 260">
            <a:extLst>
              <a:ext uri="{FF2B5EF4-FFF2-40B4-BE49-F238E27FC236}">
                <a16:creationId xmlns:a16="http://schemas.microsoft.com/office/drawing/2014/main" id="{BB632053-799D-BAE9-D587-E9E7D35D3BF9}"/>
              </a:ext>
            </a:extLst>
          </p:cNvPr>
          <p:cNvGrpSpPr/>
          <p:nvPr/>
        </p:nvGrpSpPr>
        <p:grpSpPr>
          <a:xfrm>
            <a:off x="6427790" y="5850980"/>
            <a:ext cx="384480" cy="169920"/>
            <a:chOff x="6427790" y="5850980"/>
            <a:chExt cx="384480" cy="169920"/>
          </a:xfrm>
        </p:grpSpPr>
        <mc:AlternateContent xmlns:mc="http://schemas.openxmlformats.org/markup-compatibility/2006">
          <mc:Choice xmlns:p14="http://schemas.microsoft.com/office/powerpoint/2010/main" Requires="p14">
            <p:contentPart p14:bwMode="auto" r:id="rId271">
              <p14:nvContentPartPr>
                <p14:cNvPr id="259" name="Ink 258">
                  <a:extLst>
                    <a:ext uri="{FF2B5EF4-FFF2-40B4-BE49-F238E27FC236}">
                      <a16:creationId xmlns:a16="http://schemas.microsoft.com/office/drawing/2014/main" id="{8E82E7E8-DDDE-2358-8FBB-ABFB48D6C2E5}"/>
                    </a:ext>
                  </a:extLst>
                </p14:cNvPr>
                <p14:cNvContentPartPr/>
                <p14:nvPr/>
              </p14:nvContentPartPr>
              <p14:xfrm>
                <a:off x="6427790" y="5850980"/>
                <a:ext cx="267120" cy="64440"/>
              </p14:xfrm>
            </p:contentPart>
          </mc:Choice>
          <mc:Fallback>
            <p:pic>
              <p:nvPicPr>
                <p:cNvPr id="259" name="Ink 258">
                  <a:extLst>
                    <a:ext uri="{FF2B5EF4-FFF2-40B4-BE49-F238E27FC236}">
                      <a16:creationId xmlns:a16="http://schemas.microsoft.com/office/drawing/2014/main" id="{8E82E7E8-DDDE-2358-8FBB-ABFB48D6C2E5}"/>
                    </a:ext>
                  </a:extLst>
                </p:cNvPr>
                <p:cNvPicPr/>
                <p:nvPr/>
              </p:nvPicPr>
              <p:blipFill>
                <a:blip r:embed="rId272"/>
                <a:stretch>
                  <a:fillRect/>
                </a:stretch>
              </p:blipFill>
              <p:spPr>
                <a:xfrm>
                  <a:off x="6409790" y="5833340"/>
                  <a:ext cx="302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60" name="Ink 259">
                  <a:extLst>
                    <a:ext uri="{FF2B5EF4-FFF2-40B4-BE49-F238E27FC236}">
                      <a16:creationId xmlns:a16="http://schemas.microsoft.com/office/drawing/2014/main" id="{73257798-7FF1-E4EB-56B1-C67634E8EB96}"/>
                    </a:ext>
                  </a:extLst>
                </p14:cNvPr>
                <p14:cNvContentPartPr/>
                <p14:nvPr/>
              </p14:nvContentPartPr>
              <p14:xfrm>
                <a:off x="6661070" y="5996060"/>
                <a:ext cx="151200" cy="24840"/>
              </p14:xfrm>
            </p:contentPart>
          </mc:Choice>
          <mc:Fallback>
            <p:pic>
              <p:nvPicPr>
                <p:cNvPr id="260" name="Ink 259">
                  <a:extLst>
                    <a:ext uri="{FF2B5EF4-FFF2-40B4-BE49-F238E27FC236}">
                      <a16:creationId xmlns:a16="http://schemas.microsoft.com/office/drawing/2014/main" id="{73257798-7FF1-E4EB-56B1-C67634E8EB96}"/>
                    </a:ext>
                  </a:extLst>
                </p:cNvPr>
                <p:cNvPicPr/>
                <p:nvPr/>
              </p:nvPicPr>
              <p:blipFill>
                <a:blip r:embed="rId274"/>
                <a:stretch>
                  <a:fillRect/>
                </a:stretch>
              </p:blipFill>
              <p:spPr>
                <a:xfrm>
                  <a:off x="6643430" y="5978060"/>
                  <a:ext cx="186840" cy="60480"/>
                </a:xfrm>
                <a:prstGeom prst="rect">
                  <a:avLst/>
                </a:prstGeom>
              </p:spPr>
            </p:pic>
          </mc:Fallback>
        </mc:AlternateContent>
      </p:grpSp>
      <p:grpSp>
        <p:nvGrpSpPr>
          <p:cNvPr id="265" name="Group 264">
            <a:extLst>
              <a:ext uri="{FF2B5EF4-FFF2-40B4-BE49-F238E27FC236}">
                <a16:creationId xmlns:a16="http://schemas.microsoft.com/office/drawing/2014/main" id="{8823957A-DCE3-8CCF-2EF2-B4C7804D5D25}"/>
              </a:ext>
            </a:extLst>
          </p:cNvPr>
          <p:cNvGrpSpPr/>
          <p:nvPr/>
        </p:nvGrpSpPr>
        <p:grpSpPr>
          <a:xfrm>
            <a:off x="2077800" y="2479500"/>
            <a:ext cx="1272960" cy="24480"/>
            <a:chOff x="2077800" y="2479500"/>
            <a:chExt cx="1272960" cy="24480"/>
          </a:xfrm>
        </p:grpSpPr>
        <mc:AlternateContent xmlns:mc="http://schemas.openxmlformats.org/markup-compatibility/2006">
          <mc:Choice xmlns:p14="http://schemas.microsoft.com/office/powerpoint/2010/main" Requires="p14">
            <p:contentPart p14:bwMode="auto" r:id="rId275">
              <p14:nvContentPartPr>
                <p14:cNvPr id="263" name="Ink 262">
                  <a:extLst>
                    <a:ext uri="{FF2B5EF4-FFF2-40B4-BE49-F238E27FC236}">
                      <a16:creationId xmlns:a16="http://schemas.microsoft.com/office/drawing/2014/main" id="{2EA070EB-601C-5590-2F59-804775FDADE6}"/>
                    </a:ext>
                  </a:extLst>
                </p14:cNvPr>
                <p14:cNvContentPartPr/>
                <p14:nvPr/>
              </p14:nvContentPartPr>
              <p14:xfrm>
                <a:off x="2306400" y="2479500"/>
                <a:ext cx="6120" cy="2880"/>
              </p14:xfrm>
            </p:contentPart>
          </mc:Choice>
          <mc:Fallback>
            <p:pic>
              <p:nvPicPr>
                <p:cNvPr id="263" name="Ink 262">
                  <a:extLst>
                    <a:ext uri="{FF2B5EF4-FFF2-40B4-BE49-F238E27FC236}">
                      <a16:creationId xmlns:a16="http://schemas.microsoft.com/office/drawing/2014/main" id="{2EA070EB-601C-5590-2F59-804775FDADE6}"/>
                    </a:ext>
                  </a:extLst>
                </p:cNvPr>
                <p:cNvPicPr/>
                <p:nvPr/>
              </p:nvPicPr>
              <p:blipFill>
                <a:blip r:embed="rId276"/>
                <a:stretch>
                  <a:fillRect/>
                </a:stretch>
              </p:blipFill>
              <p:spPr>
                <a:xfrm>
                  <a:off x="2288760" y="2461500"/>
                  <a:ext cx="417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64" name="Ink 263">
                  <a:extLst>
                    <a:ext uri="{FF2B5EF4-FFF2-40B4-BE49-F238E27FC236}">
                      <a16:creationId xmlns:a16="http://schemas.microsoft.com/office/drawing/2014/main" id="{B4E05727-44DC-77B1-E8B6-672D76F5009A}"/>
                    </a:ext>
                  </a:extLst>
                </p14:cNvPr>
                <p14:cNvContentPartPr/>
                <p14:nvPr/>
              </p14:nvContentPartPr>
              <p14:xfrm>
                <a:off x="2077800" y="2484180"/>
                <a:ext cx="1272960" cy="19800"/>
              </p14:xfrm>
            </p:contentPart>
          </mc:Choice>
          <mc:Fallback>
            <p:pic>
              <p:nvPicPr>
                <p:cNvPr id="264" name="Ink 263">
                  <a:extLst>
                    <a:ext uri="{FF2B5EF4-FFF2-40B4-BE49-F238E27FC236}">
                      <a16:creationId xmlns:a16="http://schemas.microsoft.com/office/drawing/2014/main" id="{B4E05727-44DC-77B1-E8B6-672D76F5009A}"/>
                    </a:ext>
                  </a:extLst>
                </p:cNvPr>
                <p:cNvPicPr/>
                <p:nvPr/>
              </p:nvPicPr>
              <p:blipFill>
                <a:blip r:embed="rId278"/>
                <a:stretch>
                  <a:fillRect/>
                </a:stretch>
              </p:blipFill>
              <p:spPr>
                <a:xfrm>
                  <a:off x="2060160" y="2466540"/>
                  <a:ext cx="1308600" cy="5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9">
            <p14:nvContentPartPr>
              <p14:cNvPr id="266" name="Ink 265">
                <a:extLst>
                  <a:ext uri="{FF2B5EF4-FFF2-40B4-BE49-F238E27FC236}">
                    <a16:creationId xmlns:a16="http://schemas.microsoft.com/office/drawing/2014/main" id="{8F0BE049-B9BB-6788-B2D8-AE62D97657CC}"/>
                  </a:ext>
                </a:extLst>
              </p14:cNvPr>
              <p14:cNvContentPartPr/>
              <p14:nvPr/>
            </p14:nvContentPartPr>
            <p14:xfrm>
              <a:off x="3383160" y="2732220"/>
              <a:ext cx="548640" cy="1129680"/>
            </p14:xfrm>
          </p:contentPart>
        </mc:Choice>
        <mc:Fallback>
          <p:pic>
            <p:nvPicPr>
              <p:cNvPr id="266" name="Ink 265">
                <a:extLst>
                  <a:ext uri="{FF2B5EF4-FFF2-40B4-BE49-F238E27FC236}">
                    <a16:creationId xmlns:a16="http://schemas.microsoft.com/office/drawing/2014/main" id="{8F0BE049-B9BB-6788-B2D8-AE62D97657CC}"/>
                  </a:ext>
                </a:extLst>
              </p:cNvPr>
              <p:cNvPicPr/>
              <p:nvPr/>
            </p:nvPicPr>
            <p:blipFill>
              <a:blip r:embed="rId280"/>
              <a:stretch>
                <a:fillRect/>
              </a:stretch>
            </p:blipFill>
            <p:spPr>
              <a:xfrm>
                <a:off x="3365520" y="2714580"/>
                <a:ext cx="584280" cy="11653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72" name="Ink 271">
                <a:extLst>
                  <a:ext uri="{FF2B5EF4-FFF2-40B4-BE49-F238E27FC236}">
                    <a16:creationId xmlns:a16="http://schemas.microsoft.com/office/drawing/2014/main" id="{B71FC7B1-B7A9-914B-0EA9-D16A77FF704B}"/>
                  </a:ext>
                </a:extLst>
              </p14:cNvPr>
              <p14:cNvContentPartPr/>
              <p14:nvPr/>
            </p14:nvContentPartPr>
            <p14:xfrm>
              <a:off x="3856200" y="3715020"/>
              <a:ext cx="203040" cy="189360"/>
            </p14:xfrm>
          </p:contentPart>
        </mc:Choice>
        <mc:Fallback>
          <p:pic>
            <p:nvPicPr>
              <p:cNvPr id="272" name="Ink 271">
                <a:extLst>
                  <a:ext uri="{FF2B5EF4-FFF2-40B4-BE49-F238E27FC236}">
                    <a16:creationId xmlns:a16="http://schemas.microsoft.com/office/drawing/2014/main" id="{B71FC7B1-B7A9-914B-0EA9-D16A77FF704B}"/>
                  </a:ext>
                </a:extLst>
              </p:cNvPr>
              <p:cNvPicPr/>
              <p:nvPr/>
            </p:nvPicPr>
            <p:blipFill>
              <a:blip r:embed="rId282"/>
              <a:stretch>
                <a:fillRect/>
              </a:stretch>
            </p:blipFill>
            <p:spPr>
              <a:xfrm>
                <a:off x="3838560" y="3697020"/>
                <a:ext cx="238680" cy="225000"/>
              </a:xfrm>
              <a:prstGeom prst="rect">
                <a:avLst/>
              </a:prstGeom>
            </p:spPr>
          </p:pic>
        </mc:Fallback>
      </mc:AlternateContent>
      <p:sp>
        <p:nvSpPr>
          <p:cNvPr id="280" name="TextBox 279">
            <a:extLst>
              <a:ext uri="{FF2B5EF4-FFF2-40B4-BE49-F238E27FC236}">
                <a16:creationId xmlns:a16="http://schemas.microsoft.com/office/drawing/2014/main" id="{088E95AF-D026-EAE8-A1DD-1068A14BC1AC}"/>
              </a:ext>
            </a:extLst>
          </p:cNvPr>
          <p:cNvSpPr txBox="1"/>
          <p:nvPr/>
        </p:nvSpPr>
        <p:spPr>
          <a:xfrm>
            <a:off x="29586" y="2449238"/>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Wolf-Rayet star with the strong wind</a:t>
            </a:r>
          </a:p>
        </p:txBody>
      </p:sp>
      <p:sp>
        <p:nvSpPr>
          <p:cNvPr id="281" name="TextBox 280">
            <a:extLst>
              <a:ext uri="{FF2B5EF4-FFF2-40B4-BE49-F238E27FC236}">
                <a16:creationId xmlns:a16="http://schemas.microsoft.com/office/drawing/2014/main" id="{3EB9E84E-1B03-1A84-5EE8-7B021367A814}"/>
              </a:ext>
            </a:extLst>
          </p:cNvPr>
          <p:cNvSpPr txBox="1"/>
          <p:nvPr/>
        </p:nvSpPr>
        <p:spPr>
          <a:xfrm>
            <a:off x="5780522" y="5393339"/>
            <a:ext cx="1827033" cy="523220"/>
          </a:xfrm>
          <a:prstGeom prst="rect">
            <a:avLst/>
          </a:prstGeom>
          <a:noFill/>
        </p:spPr>
        <p:txBody>
          <a:bodyPr wrap="square" rtlCol="0">
            <a:spAutoFit/>
          </a:bodyPr>
          <a:lstStyle/>
          <a:p>
            <a:pPr algn="ctr"/>
            <a:r>
              <a:rPr lang="en-AU" sz="1400" dirty="0">
                <a:solidFill>
                  <a:srgbClr val="0070C0"/>
                </a:solidFill>
                <a:latin typeface="xkcd Script" panose="03000503000000000000" pitchFamily="66" charset="0"/>
                <a:ea typeface="xkcd Script" panose="03000503000000000000" pitchFamily="66" charset="0"/>
              </a:rPr>
              <a:t>Our other star with the weaker wind</a:t>
            </a:r>
          </a:p>
        </p:txBody>
      </p:sp>
      <p:sp>
        <p:nvSpPr>
          <p:cNvPr id="282" name="TextBox 281">
            <a:extLst>
              <a:ext uri="{FF2B5EF4-FFF2-40B4-BE49-F238E27FC236}">
                <a16:creationId xmlns:a16="http://schemas.microsoft.com/office/drawing/2014/main" id="{CBB450AF-1303-4537-1DCE-E429C801E2C2}"/>
              </a:ext>
            </a:extLst>
          </p:cNvPr>
          <p:cNvSpPr txBox="1"/>
          <p:nvPr/>
        </p:nvSpPr>
        <p:spPr>
          <a:xfrm>
            <a:off x="273092" y="6245633"/>
            <a:ext cx="2897555" cy="1077218"/>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dust forms in this turbulent, post-shock mixture, once it’s had enough time to cool down</a:t>
            </a:r>
          </a:p>
        </p:txBody>
      </p:sp>
      <p:sp>
        <p:nvSpPr>
          <p:cNvPr id="283" name="TextBox 282">
            <a:extLst>
              <a:ext uri="{FF2B5EF4-FFF2-40B4-BE49-F238E27FC236}">
                <a16:creationId xmlns:a16="http://schemas.microsoft.com/office/drawing/2014/main" id="{3C72C224-7569-2F4C-4B60-2F8889248D47}"/>
              </a:ext>
            </a:extLst>
          </p:cNvPr>
          <p:cNvSpPr txBox="1"/>
          <p:nvPr/>
        </p:nvSpPr>
        <p:spPr>
          <a:xfrm>
            <a:off x="4629999" y="7356181"/>
            <a:ext cx="2413855"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orbital motion of the stars wraps this dust into a perfect spiral!</a:t>
            </a:r>
          </a:p>
        </p:txBody>
      </p:sp>
      <mc:AlternateContent xmlns:mc="http://schemas.openxmlformats.org/markup-compatibility/2006">
        <mc:Choice xmlns:p14="http://schemas.microsoft.com/office/powerpoint/2010/main" Requires="p14">
          <p:contentPart p14:bwMode="auto" r:id="rId283">
            <p14:nvContentPartPr>
              <p14:cNvPr id="293" name="Ink 292">
                <a:extLst>
                  <a:ext uri="{FF2B5EF4-FFF2-40B4-BE49-F238E27FC236}">
                    <a16:creationId xmlns:a16="http://schemas.microsoft.com/office/drawing/2014/main" id="{6D172474-4298-7CC7-244C-DB6D7FF68F94}"/>
                  </a:ext>
                </a:extLst>
              </p14:cNvPr>
              <p14:cNvContentPartPr/>
              <p14:nvPr/>
            </p14:nvContentPartPr>
            <p14:xfrm>
              <a:off x="4680600" y="8419980"/>
              <a:ext cx="360" cy="2520"/>
            </p14:xfrm>
          </p:contentPart>
        </mc:Choice>
        <mc:Fallback>
          <p:pic>
            <p:nvPicPr>
              <p:cNvPr id="293" name="Ink 292">
                <a:extLst>
                  <a:ext uri="{FF2B5EF4-FFF2-40B4-BE49-F238E27FC236}">
                    <a16:creationId xmlns:a16="http://schemas.microsoft.com/office/drawing/2014/main" id="{6D172474-4298-7CC7-244C-DB6D7FF68F94}"/>
                  </a:ext>
                </a:extLst>
              </p:cNvPr>
              <p:cNvPicPr/>
              <p:nvPr/>
            </p:nvPicPr>
            <p:blipFill>
              <a:blip r:embed="rId284"/>
              <a:stretch>
                <a:fillRect/>
              </a:stretch>
            </p:blipFill>
            <p:spPr>
              <a:xfrm>
                <a:off x="4662960" y="8401980"/>
                <a:ext cx="360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331" name="Ink 330">
                <a:extLst>
                  <a:ext uri="{FF2B5EF4-FFF2-40B4-BE49-F238E27FC236}">
                    <a16:creationId xmlns:a16="http://schemas.microsoft.com/office/drawing/2014/main" id="{1CA0E82B-50AF-2A86-12A6-B9162166E651}"/>
                  </a:ext>
                </a:extLst>
              </p14:cNvPr>
              <p14:cNvContentPartPr/>
              <p14:nvPr/>
            </p14:nvContentPartPr>
            <p14:xfrm>
              <a:off x="3875051" y="7561265"/>
              <a:ext cx="270360" cy="379440"/>
            </p14:xfrm>
          </p:contentPart>
        </mc:Choice>
        <mc:Fallback>
          <p:pic>
            <p:nvPicPr>
              <p:cNvPr id="331" name="Ink 330">
                <a:extLst>
                  <a:ext uri="{FF2B5EF4-FFF2-40B4-BE49-F238E27FC236}">
                    <a16:creationId xmlns:a16="http://schemas.microsoft.com/office/drawing/2014/main" id="{1CA0E82B-50AF-2A86-12A6-B9162166E651}"/>
                  </a:ext>
                </a:extLst>
              </p:cNvPr>
              <p:cNvPicPr/>
              <p:nvPr/>
            </p:nvPicPr>
            <p:blipFill>
              <a:blip r:embed="rId286"/>
              <a:stretch>
                <a:fillRect/>
              </a:stretch>
            </p:blipFill>
            <p:spPr>
              <a:xfrm>
                <a:off x="3839411" y="7525625"/>
                <a:ext cx="3420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333" name="Ink 332">
                <a:extLst>
                  <a:ext uri="{FF2B5EF4-FFF2-40B4-BE49-F238E27FC236}">
                    <a16:creationId xmlns:a16="http://schemas.microsoft.com/office/drawing/2014/main" id="{5E5C2FEE-04D1-52AF-61D3-739AD58ADB77}"/>
                  </a:ext>
                </a:extLst>
              </p14:cNvPr>
              <p14:cNvContentPartPr/>
              <p14:nvPr/>
            </p14:nvContentPartPr>
            <p14:xfrm>
              <a:off x="1751411" y="8630825"/>
              <a:ext cx="421920" cy="237960"/>
            </p14:xfrm>
          </p:contentPart>
        </mc:Choice>
        <mc:Fallback>
          <p:pic>
            <p:nvPicPr>
              <p:cNvPr id="333" name="Ink 332">
                <a:extLst>
                  <a:ext uri="{FF2B5EF4-FFF2-40B4-BE49-F238E27FC236}">
                    <a16:creationId xmlns:a16="http://schemas.microsoft.com/office/drawing/2014/main" id="{5E5C2FEE-04D1-52AF-61D3-739AD58ADB77}"/>
                  </a:ext>
                </a:extLst>
              </p:cNvPr>
              <p:cNvPicPr/>
              <p:nvPr/>
            </p:nvPicPr>
            <p:blipFill>
              <a:blip r:embed="rId288"/>
              <a:stretch>
                <a:fillRect/>
              </a:stretch>
            </p:blipFill>
            <p:spPr>
              <a:xfrm>
                <a:off x="1715411" y="8594825"/>
                <a:ext cx="4935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335" name="Ink 334">
                <a:extLst>
                  <a:ext uri="{FF2B5EF4-FFF2-40B4-BE49-F238E27FC236}">
                    <a16:creationId xmlns:a16="http://schemas.microsoft.com/office/drawing/2014/main" id="{A259A3BB-925E-0F41-9C3E-DE5D9A80D9A1}"/>
                  </a:ext>
                </a:extLst>
              </p14:cNvPr>
              <p14:cNvContentPartPr/>
              <p14:nvPr/>
            </p14:nvContentPartPr>
            <p14:xfrm>
              <a:off x="35651" y="8906225"/>
              <a:ext cx="390240" cy="78840"/>
            </p14:xfrm>
          </p:contentPart>
        </mc:Choice>
        <mc:Fallback>
          <p:pic>
            <p:nvPicPr>
              <p:cNvPr id="335" name="Ink 334">
                <a:extLst>
                  <a:ext uri="{FF2B5EF4-FFF2-40B4-BE49-F238E27FC236}">
                    <a16:creationId xmlns:a16="http://schemas.microsoft.com/office/drawing/2014/main" id="{A259A3BB-925E-0F41-9C3E-DE5D9A80D9A1}"/>
                  </a:ext>
                </a:extLst>
              </p:cNvPr>
              <p:cNvPicPr/>
              <p:nvPr/>
            </p:nvPicPr>
            <p:blipFill>
              <a:blip r:embed="rId290"/>
              <a:stretch>
                <a:fillRect/>
              </a:stretch>
            </p:blipFill>
            <p:spPr>
              <a:xfrm>
                <a:off x="-349" y="8870585"/>
                <a:ext cx="461880" cy="150480"/>
              </a:xfrm>
              <a:prstGeom prst="rect">
                <a:avLst/>
              </a:prstGeom>
            </p:spPr>
          </p:pic>
        </mc:Fallback>
      </mc:AlternateContent>
      <p:sp>
        <p:nvSpPr>
          <p:cNvPr id="349" name="TextBox 348">
            <a:extLst>
              <a:ext uri="{FF2B5EF4-FFF2-40B4-BE49-F238E27FC236}">
                <a16:creationId xmlns:a16="http://schemas.microsoft.com/office/drawing/2014/main" id="{8D7A065F-AACA-D906-F70D-CDCBD425DD05}"/>
              </a:ext>
            </a:extLst>
          </p:cNvPr>
          <p:cNvSpPr txBox="1"/>
          <p:nvPr/>
        </p:nvSpPr>
        <p:spPr>
          <a:xfrm>
            <a:off x="434371" y="5108344"/>
            <a:ext cx="2634079" cy="830997"/>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stronger wind overpowers the weaker one, creating this bow shock</a:t>
            </a:r>
          </a:p>
        </p:txBody>
      </p:sp>
      <p:grpSp>
        <p:nvGrpSpPr>
          <p:cNvPr id="359" name="Group 358">
            <a:extLst>
              <a:ext uri="{FF2B5EF4-FFF2-40B4-BE49-F238E27FC236}">
                <a16:creationId xmlns:a16="http://schemas.microsoft.com/office/drawing/2014/main" id="{CD545BA3-66DC-0BD8-D214-7FB381A67504}"/>
              </a:ext>
            </a:extLst>
          </p:cNvPr>
          <p:cNvGrpSpPr/>
          <p:nvPr/>
        </p:nvGrpSpPr>
        <p:grpSpPr>
          <a:xfrm>
            <a:off x="366830" y="3640593"/>
            <a:ext cx="7255330" cy="5949992"/>
            <a:chOff x="366830" y="3640593"/>
            <a:chExt cx="7255330" cy="5949992"/>
          </a:xfrm>
        </p:grpSpPr>
        <mc:AlternateContent xmlns:mc="http://schemas.openxmlformats.org/markup-compatibility/2006">
          <mc:Choice xmlns:p14="http://schemas.microsoft.com/office/powerpoint/2010/main" Requires="p14">
            <p:contentPart p14:bwMode="auto" r:id="rId291">
              <p14:nvContentPartPr>
                <p14:cNvPr id="16" name="Ink 15">
                  <a:extLst>
                    <a:ext uri="{FF2B5EF4-FFF2-40B4-BE49-F238E27FC236}">
                      <a16:creationId xmlns:a16="http://schemas.microsoft.com/office/drawing/2014/main" id="{A36B23A7-C1B3-DAF9-DC29-5480C73CD5FA}"/>
                    </a:ext>
                  </a:extLst>
                </p14:cNvPr>
                <p14:cNvContentPartPr/>
                <p14:nvPr/>
              </p14:nvContentPartPr>
              <p14:xfrm>
                <a:off x="3673179" y="3716193"/>
                <a:ext cx="1673280" cy="1977480"/>
              </p14:xfrm>
            </p:contentPart>
          </mc:Choice>
          <mc:Fallback>
            <p:pic>
              <p:nvPicPr>
                <p:cNvPr id="16" name="Ink 15">
                  <a:extLst>
                    <a:ext uri="{FF2B5EF4-FFF2-40B4-BE49-F238E27FC236}">
                      <a16:creationId xmlns:a16="http://schemas.microsoft.com/office/drawing/2014/main" id="{A36B23A7-C1B3-DAF9-DC29-5480C73CD5FA}"/>
                    </a:ext>
                  </a:extLst>
                </p:cNvPr>
                <p:cNvPicPr/>
                <p:nvPr/>
              </p:nvPicPr>
              <p:blipFill>
                <a:blip r:embed="rId292"/>
                <a:stretch>
                  <a:fillRect/>
                </a:stretch>
              </p:blipFill>
              <p:spPr>
                <a:xfrm>
                  <a:off x="3655539" y="3698193"/>
                  <a:ext cx="1708920" cy="20131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 name="Ink 16">
                  <a:extLst>
                    <a:ext uri="{FF2B5EF4-FFF2-40B4-BE49-F238E27FC236}">
                      <a16:creationId xmlns:a16="http://schemas.microsoft.com/office/drawing/2014/main" id="{82833B6B-E198-2701-61E2-6B224BB833C2}"/>
                    </a:ext>
                  </a:extLst>
                </p14:cNvPr>
                <p14:cNvContentPartPr/>
                <p14:nvPr/>
              </p14:nvContentPartPr>
              <p14:xfrm>
                <a:off x="3721059" y="5652993"/>
                <a:ext cx="133200" cy="610200"/>
              </p14:xfrm>
            </p:contentPart>
          </mc:Choice>
          <mc:Fallback>
            <p:pic>
              <p:nvPicPr>
                <p:cNvPr id="17" name="Ink 16">
                  <a:extLst>
                    <a:ext uri="{FF2B5EF4-FFF2-40B4-BE49-F238E27FC236}">
                      <a16:creationId xmlns:a16="http://schemas.microsoft.com/office/drawing/2014/main" id="{82833B6B-E198-2701-61E2-6B224BB833C2}"/>
                    </a:ext>
                  </a:extLst>
                </p:cNvPr>
                <p:cNvPicPr/>
                <p:nvPr/>
              </p:nvPicPr>
              <p:blipFill>
                <a:blip r:embed="rId294"/>
                <a:stretch>
                  <a:fillRect/>
                </a:stretch>
              </p:blipFill>
              <p:spPr>
                <a:xfrm>
                  <a:off x="3703419" y="5634993"/>
                  <a:ext cx="16884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 name="Ink 17">
                  <a:extLst>
                    <a:ext uri="{FF2B5EF4-FFF2-40B4-BE49-F238E27FC236}">
                      <a16:creationId xmlns:a16="http://schemas.microsoft.com/office/drawing/2014/main" id="{FA1CE608-1C1E-16B4-5C25-CC1C6FF8509A}"/>
                    </a:ext>
                  </a:extLst>
                </p14:cNvPr>
                <p14:cNvContentPartPr/>
                <p14:nvPr/>
              </p14:nvContentPartPr>
              <p14:xfrm>
                <a:off x="3916179" y="6385233"/>
                <a:ext cx="164880" cy="636840"/>
              </p14:xfrm>
            </p:contentPart>
          </mc:Choice>
          <mc:Fallback>
            <p:pic>
              <p:nvPicPr>
                <p:cNvPr id="18" name="Ink 17">
                  <a:extLst>
                    <a:ext uri="{FF2B5EF4-FFF2-40B4-BE49-F238E27FC236}">
                      <a16:creationId xmlns:a16="http://schemas.microsoft.com/office/drawing/2014/main" id="{FA1CE608-1C1E-16B4-5C25-CC1C6FF8509A}"/>
                    </a:ext>
                  </a:extLst>
                </p:cNvPr>
                <p:cNvPicPr/>
                <p:nvPr/>
              </p:nvPicPr>
              <p:blipFill>
                <a:blip r:embed="rId296"/>
                <a:stretch>
                  <a:fillRect/>
                </a:stretch>
              </p:blipFill>
              <p:spPr>
                <a:xfrm>
                  <a:off x="3898539" y="6367233"/>
                  <a:ext cx="20052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 name="Ink 18">
                  <a:extLst>
                    <a:ext uri="{FF2B5EF4-FFF2-40B4-BE49-F238E27FC236}">
                      <a16:creationId xmlns:a16="http://schemas.microsoft.com/office/drawing/2014/main" id="{1ACA6CD1-7CAB-D1F2-B2EF-53C8195A3B9C}"/>
                    </a:ext>
                  </a:extLst>
                </p14:cNvPr>
                <p14:cNvContentPartPr/>
                <p14:nvPr/>
              </p14:nvContentPartPr>
              <p14:xfrm>
                <a:off x="4128579" y="6992913"/>
                <a:ext cx="138600" cy="638640"/>
              </p14:xfrm>
            </p:contentPart>
          </mc:Choice>
          <mc:Fallback>
            <p:pic>
              <p:nvPicPr>
                <p:cNvPr id="19" name="Ink 18">
                  <a:extLst>
                    <a:ext uri="{FF2B5EF4-FFF2-40B4-BE49-F238E27FC236}">
                      <a16:creationId xmlns:a16="http://schemas.microsoft.com/office/drawing/2014/main" id="{1ACA6CD1-7CAB-D1F2-B2EF-53C8195A3B9C}"/>
                    </a:ext>
                  </a:extLst>
                </p:cNvPr>
                <p:cNvPicPr/>
                <p:nvPr/>
              </p:nvPicPr>
              <p:blipFill>
                <a:blip r:embed="rId298"/>
                <a:stretch>
                  <a:fillRect/>
                </a:stretch>
              </p:blipFill>
              <p:spPr>
                <a:xfrm>
                  <a:off x="4110939" y="6975273"/>
                  <a:ext cx="174240" cy="6742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76" name="Ink 75">
                  <a:extLst>
                    <a:ext uri="{FF2B5EF4-FFF2-40B4-BE49-F238E27FC236}">
                      <a16:creationId xmlns:a16="http://schemas.microsoft.com/office/drawing/2014/main" id="{938ECBCB-6BD5-120D-48A8-64ADD46DB622}"/>
                    </a:ext>
                  </a:extLst>
                </p14:cNvPr>
                <p14:cNvContentPartPr/>
                <p14:nvPr/>
              </p14:nvContentPartPr>
              <p14:xfrm>
                <a:off x="3915350" y="6804720"/>
                <a:ext cx="108360" cy="506160"/>
              </p14:xfrm>
            </p:contentPart>
          </mc:Choice>
          <mc:Fallback>
            <p:pic>
              <p:nvPicPr>
                <p:cNvPr id="76" name="Ink 75">
                  <a:extLst>
                    <a:ext uri="{FF2B5EF4-FFF2-40B4-BE49-F238E27FC236}">
                      <a16:creationId xmlns:a16="http://schemas.microsoft.com/office/drawing/2014/main" id="{938ECBCB-6BD5-120D-48A8-64ADD46DB622}"/>
                    </a:ext>
                  </a:extLst>
                </p:cNvPr>
                <p:cNvPicPr/>
                <p:nvPr/>
              </p:nvPicPr>
              <p:blipFill>
                <a:blip r:embed="rId300"/>
                <a:stretch>
                  <a:fillRect/>
                </a:stretch>
              </p:blipFill>
              <p:spPr>
                <a:xfrm>
                  <a:off x="3897710" y="6786720"/>
                  <a:ext cx="1440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35" name="Ink 34">
                  <a:extLst>
                    <a:ext uri="{FF2B5EF4-FFF2-40B4-BE49-F238E27FC236}">
                      <a16:creationId xmlns:a16="http://schemas.microsoft.com/office/drawing/2014/main" id="{AC5D565D-CDF5-0A79-68E2-5A8476752C76}"/>
                    </a:ext>
                  </a:extLst>
                </p14:cNvPr>
                <p14:cNvContentPartPr/>
                <p14:nvPr/>
              </p14:nvContentPartPr>
              <p14:xfrm>
                <a:off x="3479750" y="7771680"/>
                <a:ext cx="752760" cy="416160"/>
              </p14:xfrm>
            </p:contentPart>
          </mc:Choice>
          <mc:Fallback>
            <p:pic>
              <p:nvPicPr>
                <p:cNvPr id="35" name="Ink 34">
                  <a:extLst>
                    <a:ext uri="{FF2B5EF4-FFF2-40B4-BE49-F238E27FC236}">
                      <a16:creationId xmlns:a16="http://schemas.microsoft.com/office/drawing/2014/main" id="{AC5D565D-CDF5-0A79-68E2-5A8476752C76}"/>
                    </a:ext>
                  </a:extLst>
                </p:cNvPr>
                <p:cNvPicPr/>
                <p:nvPr/>
              </p:nvPicPr>
              <p:blipFill>
                <a:blip r:embed="rId302"/>
                <a:stretch>
                  <a:fillRect/>
                </a:stretch>
              </p:blipFill>
              <p:spPr>
                <a:xfrm>
                  <a:off x="3462110" y="7753680"/>
                  <a:ext cx="78840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39" name="Ink 38">
                  <a:extLst>
                    <a:ext uri="{FF2B5EF4-FFF2-40B4-BE49-F238E27FC236}">
                      <a16:creationId xmlns:a16="http://schemas.microsoft.com/office/drawing/2014/main" id="{24A08B1A-DE05-1B82-81A3-4BA436061556}"/>
                    </a:ext>
                  </a:extLst>
                </p14:cNvPr>
                <p14:cNvContentPartPr/>
                <p14:nvPr/>
              </p14:nvContentPartPr>
              <p14:xfrm>
                <a:off x="3249710" y="8076240"/>
                <a:ext cx="21240" cy="97920"/>
              </p14:xfrm>
            </p:contentPart>
          </mc:Choice>
          <mc:Fallback>
            <p:pic>
              <p:nvPicPr>
                <p:cNvPr id="39" name="Ink 38">
                  <a:extLst>
                    <a:ext uri="{FF2B5EF4-FFF2-40B4-BE49-F238E27FC236}">
                      <a16:creationId xmlns:a16="http://schemas.microsoft.com/office/drawing/2014/main" id="{24A08B1A-DE05-1B82-81A3-4BA436061556}"/>
                    </a:ext>
                  </a:extLst>
                </p:cNvPr>
                <p:cNvPicPr/>
                <p:nvPr/>
              </p:nvPicPr>
              <p:blipFill>
                <a:blip r:embed="rId304"/>
                <a:stretch>
                  <a:fillRect/>
                </a:stretch>
              </p:blipFill>
              <p:spPr>
                <a:xfrm>
                  <a:off x="3232070" y="8058600"/>
                  <a:ext cx="5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0" name="Ink 39">
                  <a:extLst>
                    <a:ext uri="{FF2B5EF4-FFF2-40B4-BE49-F238E27FC236}">
                      <a16:creationId xmlns:a16="http://schemas.microsoft.com/office/drawing/2014/main" id="{D41EB59C-01B9-1F58-4BE2-D257C8911471}"/>
                    </a:ext>
                  </a:extLst>
                </p14:cNvPr>
                <p14:cNvContentPartPr/>
                <p14:nvPr/>
              </p14:nvContentPartPr>
              <p14:xfrm>
                <a:off x="2901590" y="7985520"/>
                <a:ext cx="482760" cy="546840"/>
              </p14:xfrm>
            </p:contentPart>
          </mc:Choice>
          <mc:Fallback>
            <p:pic>
              <p:nvPicPr>
                <p:cNvPr id="40" name="Ink 39">
                  <a:extLst>
                    <a:ext uri="{FF2B5EF4-FFF2-40B4-BE49-F238E27FC236}">
                      <a16:creationId xmlns:a16="http://schemas.microsoft.com/office/drawing/2014/main" id="{D41EB59C-01B9-1F58-4BE2-D257C8911471}"/>
                    </a:ext>
                  </a:extLst>
                </p:cNvPr>
                <p:cNvPicPr/>
                <p:nvPr/>
              </p:nvPicPr>
              <p:blipFill>
                <a:blip r:embed="rId306"/>
                <a:stretch>
                  <a:fillRect/>
                </a:stretch>
              </p:blipFill>
              <p:spPr>
                <a:xfrm>
                  <a:off x="2883950" y="7967880"/>
                  <a:ext cx="51840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51" name="Ink 50">
                  <a:extLst>
                    <a:ext uri="{FF2B5EF4-FFF2-40B4-BE49-F238E27FC236}">
                      <a16:creationId xmlns:a16="http://schemas.microsoft.com/office/drawing/2014/main" id="{486B5203-0D74-C1C8-728F-3010B7F2C81E}"/>
                    </a:ext>
                  </a:extLst>
                </p14:cNvPr>
                <p14:cNvContentPartPr/>
                <p14:nvPr/>
              </p14:nvContentPartPr>
              <p14:xfrm>
                <a:off x="3423950" y="8438400"/>
                <a:ext cx="20520" cy="21240"/>
              </p14:xfrm>
            </p:contentPart>
          </mc:Choice>
          <mc:Fallback>
            <p:pic>
              <p:nvPicPr>
                <p:cNvPr id="51" name="Ink 50">
                  <a:extLst>
                    <a:ext uri="{FF2B5EF4-FFF2-40B4-BE49-F238E27FC236}">
                      <a16:creationId xmlns:a16="http://schemas.microsoft.com/office/drawing/2014/main" id="{486B5203-0D74-C1C8-728F-3010B7F2C81E}"/>
                    </a:ext>
                  </a:extLst>
                </p:cNvPr>
                <p:cNvPicPr/>
                <p:nvPr/>
              </p:nvPicPr>
              <p:blipFill>
                <a:blip r:embed="rId308"/>
                <a:stretch>
                  <a:fillRect/>
                </a:stretch>
              </p:blipFill>
              <p:spPr>
                <a:xfrm>
                  <a:off x="3406310" y="8420400"/>
                  <a:ext cx="561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52" name="Ink 51">
                  <a:extLst>
                    <a:ext uri="{FF2B5EF4-FFF2-40B4-BE49-F238E27FC236}">
                      <a16:creationId xmlns:a16="http://schemas.microsoft.com/office/drawing/2014/main" id="{07B4C072-0C6B-EA47-C7F4-A28E3A0E22BA}"/>
                    </a:ext>
                  </a:extLst>
                </p14:cNvPr>
                <p14:cNvContentPartPr/>
                <p14:nvPr/>
              </p14:nvContentPartPr>
              <p14:xfrm>
                <a:off x="3651110" y="8374680"/>
                <a:ext cx="2880" cy="16920"/>
              </p14:xfrm>
            </p:contentPart>
          </mc:Choice>
          <mc:Fallback>
            <p:pic>
              <p:nvPicPr>
                <p:cNvPr id="52" name="Ink 51">
                  <a:extLst>
                    <a:ext uri="{FF2B5EF4-FFF2-40B4-BE49-F238E27FC236}">
                      <a16:creationId xmlns:a16="http://schemas.microsoft.com/office/drawing/2014/main" id="{07B4C072-0C6B-EA47-C7F4-A28E3A0E22BA}"/>
                    </a:ext>
                  </a:extLst>
                </p:cNvPr>
                <p:cNvPicPr/>
                <p:nvPr/>
              </p:nvPicPr>
              <p:blipFill>
                <a:blip r:embed="rId310"/>
                <a:stretch>
                  <a:fillRect/>
                </a:stretch>
              </p:blipFill>
              <p:spPr>
                <a:xfrm>
                  <a:off x="3633470" y="8357040"/>
                  <a:ext cx="38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53" name="Ink 52">
                  <a:extLst>
                    <a:ext uri="{FF2B5EF4-FFF2-40B4-BE49-F238E27FC236}">
                      <a16:creationId xmlns:a16="http://schemas.microsoft.com/office/drawing/2014/main" id="{42F0727F-FEBF-973E-DF8C-7CDD10DA1ADA}"/>
                    </a:ext>
                  </a:extLst>
                </p14:cNvPr>
                <p14:cNvContentPartPr/>
                <p14:nvPr/>
              </p14:nvContentPartPr>
              <p14:xfrm>
                <a:off x="3242510" y="8564400"/>
                <a:ext cx="347040" cy="176400"/>
              </p14:xfrm>
            </p:contentPart>
          </mc:Choice>
          <mc:Fallback>
            <p:pic>
              <p:nvPicPr>
                <p:cNvPr id="53" name="Ink 52">
                  <a:extLst>
                    <a:ext uri="{FF2B5EF4-FFF2-40B4-BE49-F238E27FC236}">
                      <a16:creationId xmlns:a16="http://schemas.microsoft.com/office/drawing/2014/main" id="{42F0727F-FEBF-973E-DF8C-7CDD10DA1ADA}"/>
                    </a:ext>
                  </a:extLst>
                </p:cNvPr>
                <p:cNvPicPr/>
                <p:nvPr/>
              </p:nvPicPr>
              <p:blipFill>
                <a:blip r:embed="rId312"/>
                <a:stretch>
                  <a:fillRect/>
                </a:stretch>
              </p:blipFill>
              <p:spPr>
                <a:xfrm>
                  <a:off x="3224510" y="8546400"/>
                  <a:ext cx="3826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54" name="Ink 53">
                  <a:extLst>
                    <a:ext uri="{FF2B5EF4-FFF2-40B4-BE49-F238E27FC236}">
                      <a16:creationId xmlns:a16="http://schemas.microsoft.com/office/drawing/2014/main" id="{F556077F-442C-6A0D-ACDE-905CCE447B4A}"/>
                    </a:ext>
                  </a:extLst>
                </p14:cNvPr>
                <p14:cNvContentPartPr/>
                <p14:nvPr/>
              </p14:nvContentPartPr>
              <p14:xfrm>
                <a:off x="2778830" y="8810640"/>
                <a:ext cx="124560" cy="42480"/>
              </p14:xfrm>
            </p:contentPart>
          </mc:Choice>
          <mc:Fallback>
            <p:pic>
              <p:nvPicPr>
                <p:cNvPr id="54" name="Ink 53">
                  <a:extLst>
                    <a:ext uri="{FF2B5EF4-FFF2-40B4-BE49-F238E27FC236}">
                      <a16:creationId xmlns:a16="http://schemas.microsoft.com/office/drawing/2014/main" id="{F556077F-442C-6A0D-ACDE-905CCE447B4A}"/>
                    </a:ext>
                  </a:extLst>
                </p:cNvPr>
                <p:cNvPicPr/>
                <p:nvPr/>
              </p:nvPicPr>
              <p:blipFill>
                <a:blip r:embed="rId314"/>
                <a:stretch>
                  <a:fillRect/>
                </a:stretch>
              </p:blipFill>
              <p:spPr>
                <a:xfrm>
                  <a:off x="2760830" y="8793000"/>
                  <a:ext cx="1602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55" name="Ink 54">
                  <a:extLst>
                    <a:ext uri="{FF2B5EF4-FFF2-40B4-BE49-F238E27FC236}">
                      <a16:creationId xmlns:a16="http://schemas.microsoft.com/office/drawing/2014/main" id="{0BDD70DF-D901-EFEE-EC59-1B8473E901F4}"/>
                    </a:ext>
                  </a:extLst>
                </p14:cNvPr>
                <p14:cNvContentPartPr/>
                <p14:nvPr/>
              </p14:nvContentPartPr>
              <p14:xfrm>
                <a:off x="2505230" y="8541720"/>
                <a:ext cx="331560" cy="87480"/>
              </p14:xfrm>
            </p:contentPart>
          </mc:Choice>
          <mc:Fallback>
            <p:pic>
              <p:nvPicPr>
                <p:cNvPr id="55" name="Ink 54">
                  <a:extLst>
                    <a:ext uri="{FF2B5EF4-FFF2-40B4-BE49-F238E27FC236}">
                      <a16:creationId xmlns:a16="http://schemas.microsoft.com/office/drawing/2014/main" id="{0BDD70DF-D901-EFEE-EC59-1B8473E901F4}"/>
                    </a:ext>
                  </a:extLst>
                </p:cNvPr>
                <p:cNvPicPr/>
                <p:nvPr/>
              </p:nvPicPr>
              <p:blipFill>
                <a:blip r:embed="rId316"/>
                <a:stretch>
                  <a:fillRect/>
                </a:stretch>
              </p:blipFill>
              <p:spPr>
                <a:xfrm>
                  <a:off x="2487230" y="8524080"/>
                  <a:ext cx="3672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56" name="Ink 55">
                  <a:extLst>
                    <a:ext uri="{FF2B5EF4-FFF2-40B4-BE49-F238E27FC236}">
                      <a16:creationId xmlns:a16="http://schemas.microsoft.com/office/drawing/2014/main" id="{2316D856-37DD-9779-1AAB-9472B25B5EB2}"/>
                    </a:ext>
                  </a:extLst>
                </p14:cNvPr>
                <p14:cNvContentPartPr/>
                <p14:nvPr/>
              </p14:nvContentPartPr>
              <p14:xfrm>
                <a:off x="1987550" y="8532720"/>
                <a:ext cx="583560" cy="407520"/>
              </p14:xfrm>
            </p:contentPart>
          </mc:Choice>
          <mc:Fallback>
            <p:pic>
              <p:nvPicPr>
                <p:cNvPr id="56" name="Ink 55">
                  <a:extLst>
                    <a:ext uri="{FF2B5EF4-FFF2-40B4-BE49-F238E27FC236}">
                      <a16:creationId xmlns:a16="http://schemas.microsoft.com/office/drawing/2014/main" id="{2316D856-37DD-9779-1AAB-9472B25B5EB2}"/>
                    </a:ext>
                  </a:extLst>
                </p:cNvPr>
                <p:cNvPicPr/>
                <p:nvPr/>
              </p:nvPicPr>
              <p:blipFill>
                <a:blip r:embed="rId318"/>
                <a:stretch>
                  <a:fillRect/>
                </a:stretch>
              </p:blipFill>
              <p:spPr>
                <a:xfrm>
                  <a:off x="1969910" y="8514720"/>
                  <a:ext cx="6192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57" name="Ink 56">
                  <a:extLst>
                    <a:ext uri="{FF2B5EF4-FFF2-40B4-BE49-F238E27FC236}">
                      <a16:creationId xmlns:a16="http://schemas.microsoft.com/office/drawing/2014/main" id="{96FF9EAB-066F-78C4-8DC0-54AD7F39A250}"/>
                    </a:ext>
                  </a:extLst>
                </p14:cNvPr>
                <p14:cNvContentPartPr/>
                <p14:nvPr/>
              </p14:nvContentPartPr>
              <p14:xfrm>
                <a:off x="1571390" y="8752680"/>
                <a:ext cx="150480" cy="46080"/>
              </p14:xfrm>
            </p:contentPart>
          </mc:Choice>
          <mc:Fallback>
            <p:pic>
              <p:nvPicPr>
                <p:cNvPr id="57" name="Ink 56">
                  <a:extLst>
                    <a:ext uri="{FF2B5EF4-FFF2-40B4-BE49-F238E27FC236}">
                      <a16:creationId xmlns:a16="http://schemas.microsoft.com/office/drawing/2014/main" id="{96FF9EAB-066F-78C4-8DC0-54AD7F39A250}"/>
                    </a:ext>
                  </a:extLst>
                </p:cNvPr>
                <p:cNvPicPr/>
                <p:nvPr/>
              </p:nvPicPr>
              <p:blipFill>
                <a:blip r:embed="rId320"/>
                <a:stretch>
                  <a:fillRect/>
                </a:stretch>
              </p:blipFill>
              <p:spPr>
                <a:xfrm>
                  <a:off x="1553390" y="8735040"/>
                  <a:ext cx="1861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58" name="Ink 57">
                  <a:extLst>
                    <a:ext uri="{FF2B5EF4-FFF2-40B4-BE49-F238E27FC236}">
                      <a16:creationId xmlns:a16="http://schemas.microsoft.com/office/drawing/2014/main" id="{E0550523-7A65-7563-8C9D-DA5C356BD85A}"/>
                    </a:ext>
                  </a:extLst>
                </p14:cNvPr>
                <p14:cNvContentPartPr/>
                <p14:nvPr/>
              </p14:nvContentPartPr>
              <p14:xfrm>
                <a:off x="948230" y="9066240"/>
                <a:ext cx="553320" cy="241920"/>
              </p14:xfrm>
            </p:contentPart>
          </mc:Choice>
          <mc:Fallback>
            <p:pic>
              <p:nvPicPr>
                <p:cNvPr id="58" name="Ink 57">
                  <a:extLst>
                    <a:ext uri="{FF2B5EF4-FFF2-40B4-BE49-F238E27FC236}">
                      <a16:creationId xmlns:a16="http://schemas.microsoft.com/office/drawing/2014/main" id="{E0550523-7A65-7563-8C9D-DA5C356BD85A}"/>
                    </a:ext>
                  </a:extLst>
                </p:cNvPr>
                <p:cNvPicPr/>
                <p:nvPr/>
              </p:nvPicPr>
              <p:blipFill>
                <a:blip r:embed="rId322"/>
                <a:stretch>
                  <a:fillRect/>
                </a:stretch>
              </p:blipFill>
              <p:spPr>
                <a:xfrm>
                  <a:off x="930230" y="9048600"/>
                  <a:ext cx="5889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59" name="Ink 58">
                  <a:extLst>
                    <a:ext uri="{FF2B5EF4-FFF2-40B4-BE49-F238E27FC236}">
                      <a16:creationId xmlns:a16="http://schemas.microsoft.com/office/drawing/2014/main" id="{B042E393-5E92-1E9C-E701-131A154EAC50}"/>
                    </a:ext>
                  </a:extLst>
                </p14:cNvPr>
                <p14:cNvContentPartPr/>
                <p14:nvPr/>
              </p14:nvContentPartPr>
              <p14:xfrm>
                <a:off x="366830" y="8560800"/>
                <a:ext cx="405720" cy="257040"/>
              </p14:xfrm>
            </p:contentPart>
          </mc:Choice>
          <mc:Fallback>
            <p:pic>
              <p:nvPicPr>
                <p:cNvPr id="59" name="Ink 58">
                  <a:extLst>
                    <a:ext uri="{FF2B5EF4-FFF2-40B4-BE49-F238E27FC236}">
                      <a16:creationId xmlns:a16="http://schemas.microsoft.com/office/drawing/2014/main" id="{B042E393-5E92-1E9C-E701-131A154EAC50}"/>
                    </a:ext>
                  </a:extLst>
                </p:cNvPr>
                <p:cNvPicPr/>
                <p:nvPr/>
              </p:nvPicPr>
              <p:blipFill>
                <a:blip r:embed="rId324"/>
                <a:stretch>
                  <a:fillRect/>
                </a:stretch>
              </p:blipFill>
              <p:spPr>
                <a:xfrm>
                  <a:off x="348830" y="8543160"/>
                  <a:ext cx="4413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60" name="Ink 59">
                  <a:extLst>
                    <a:ext uri="{FF2B5EF4-FFF2-40B4-BE49-F238E27FC236}">
                      <a16:creationId xmlns:a16="http://schemas.microsoft.com/office/drawing/2014/main" id="{6F3E5429-6B6C-8F78-0F80-F89010B3BAC2}"/>
                    </a:ext>
                  </a:extLst>
                </p14:cNvPr>
                <p14:cNvContentPartPr/>
                <p14:nvPr/>
              </p14:nvContentPartPr>
              <p14:xfrm>
                <a:off x="1003670" y="8813160"/>
                <a:ext cx="19440" cy="9720"/>
              </p14:xfrm>
            </p:contentPart>
          </mc:Choice>
          <mc:Fallback>
            <p:pic>
              <p:nvPicPr>
                <p:cNvPr id="60" name="Ink 59">
                  <a:extLst>
                    <a:ext uri="{FF2B5EF4-FFF2-40B4-BE49-F238E27FC236}">
                      <a16:creationId xmlns:a16="http://schemas.microsoft.com/office/drawing/2014/main" id="{6F3E5429-6B6C-8F78-0F80-F89010B3BAC2}"/>
                    </a:ext>
                  </a:extLst>
                </p:cNvPr>
                <p:cNvPicPr/>
                <p:nvPr/>
              </p:nvPicPr>
              <p:blipFill>
                <a:blip r:embed="rId326"/>
                <a:stretch>
                  <a:fillRect/>
                </a:stretch>
              </p:blipFill>
              <p:spPr>
                <a:xfrm>
                  <a:off x="985670" y="8795520"/>
                  <a:ext cx="550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61" name="Ink 60">
                  <a:extLst>
                    <a:ext uri="{FF2B5EF4-FFF2-40B4-BE49-F238E27FC236}">
                      <a16:creationId xmlns:a16="http://schemas.microsoft.com/office/drawing/2014/main" id="{BE7162D8-3812-EE1E-ED2F-8387E9FF8F73}"/>
                    </a:ext>
                  </a:extLst>
                </p14:cNvPr>
                <p14:cNvContentPartPr/>
                <p14:nvPr/>
              </p14:nvContentPartPr>
              <p14:xfrm>
                <a:off x="779390" y="8467560"/>
                <a:ext cx="763560" cy="271440"/>
              </p14:xfrm>
            </p:contentPart>
          </mc:Choice>
          <mc:Fallback>
            <p:pic>
              <p:nvPicPr>
                <p:cNvPr id="61" name="Ink 60">
                  <a:extLst>
                    <a:ext uri="{FF2B5EF4-FFF2-40B4-BE49-F238E27FC236}">
                      <a16:creationId xmlns:a16="http://schemas.microsoft.com/office/drawing/2014/main" id="{BE7162D8-3812-EE1E-ED2F-8387E9FF8F73}"/>
                    </a:ext>
                  </a:extLst>
                </p:cNvPr>
                <p:cNvPicPr/>
                <p:nvPr/>
              </p:nvPicPr>
              <p:blipFill>
                <a:blip r:embed="rId328"/>
                <a:stretch>
                  <a:fillRect/>
                </a:stretch>
              </p:blipFill>
              <p:spPr>
                <a:xfrm>
                  <a:off x="761390" y="8449920"/>
                  <a:ext cx="7992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62" name="Ink 61">
                  <a:extLst>
                    <a:ext uri="{FF2B5EF4-FFF2-40B4-BE49-F238E27FC236}">
                      <a16:creationId xmlns:a16="http://schemas.microsoft.com/office/drawing/2014/main" id="{CD2597E7-B178-0B54-57A9-2251BD566608}"/>
                    </a:ext>
                  </a:extLst>
                </p14:cNvPr>
                <p14:cNvContentPartPr/>
                <p14:nvPr/>
              </p14:nvContentPartPr>
              <p14:xfrm>
                <a:off x="1356830" y="8530200"/>
                <a:ext cx="261360" cy="113040"/>
              </p14:xfrm>
            </p:contentPart>
          </mc:Choice>
          <mc:Fallback>
            <p:pic>
              <p:nvPicPr>
                <p:cNvPr id="62" name="Ink 61">
                  <a:extLst>
                    <a:ext uri="{FF2B5EF4-FFF2-40B4-BE49-F238E27FC236}">
                      <a16:creationId xmlns:a16="http://schemas.microsoft.com/office/drawing/2014/main" id="{CD2597E7-B178-0B54-57A9-2251BD566608}"/>
                    </a:ext>
                  </a:extLst>
                </p:cNvPr>
                <p:cNvPicPr/>
                <p:nvPr/>
              </p:nvPicPr>
              <p:blipFill>
                <a:blip r:embed="rId330"/>
                <a:stretch>
                  <a:fillRect/>
                </a:stretch>
              </p:blipFill>
              <p:spPr>
                <a:xfrm>
                  <a:off x="1339190" y="8512560"/>
                  <a:ext cx="297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65" name="Ink 64">
                  <a:extLst>
                    <a:ext uri="{FF2B5EF4-FFF2-40B4-BE49-F238E27FC236}">
                      <a16:creationId xmlns:a16="http://schemas.microsoft.com/office/drawing/2014/main" id="{226AB6E9-EAF8-AF19-F92A-C5FBCCA705BA}"/>
                    </a:ext>
                  </a:extLst>
                </p14:cNvPr>
                <p14:cNvContentPartPr/>
                <p14:nvPr/>
              </p14:nvContentPartPr>
              <p14:xfrm>
                <a:off x="1576070" y="8650080"/>
                <a:ext cx="459720" cy="224640"/>
              </p14:xfrm>
            </p:contentPart>
          </mc:Choice>
          <mc:Fallback>
            <p:pic>
              <p:nvPicPr>
                <p:cNvPr id="65" name="Ink 64">
                  <a:extLst>
                    <a:ext uri="{FF2B5EF4-FFF2-40B4-BE49-F238E27FC236}">
                      <a16:creationId xmlns:a16="http://schemas.microsoft.com/office/drawing/2014/main" id="{226AB6E9-EAF8-AF19-F92A-C5FBCCA705BA}"/>
                    </a:ext>
                  </a:extLst>
                </p:cNvPr>
                <p:cNvPicPr/>
                <p:nvPr/>
              </p:nvPicPr>
              <p:blipFill>
                <a:blip r:embed="rId332"/>
                <a:stretch>
                  <a:fillRect/>
                </a:stretch>
              </p:blipFill>
              <p:spPr>
                <a:xfrm>
                  <a:off x="1558070" y="8632080"/>
                  <a:ext cx="4953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39" name="Ink 138">
                  <a:extLst>
                    <a:ext uri="{FF2B5EF4-FFF2-40B4-BE49-F238E27FC236}">
                      <a16:creationId xmlns:a16="http://schemas.microsoft.com/office/drawing/2014/main" id="{CF0AF9B4-E483-C17E-6F2E-0AF8B5717710}"/>
                    </a:ext>
                  </a:extLst>
                </p14:cNvPr>
                <p14:cNvContentPartPr/>
                <p14:nvPr/>
              </p14:nvContentPartPr>
              <p14:xfrm>
                <a:off x="3703310" y="8305200"/>
                <a:ext cx="71280" cy="25920"/>
              </p14:xfrm>
            </p:contentPart>
          </mc:Choice>
          <mc:Fallback>
            <p:pic>
              <p:nvPicPr>
                <p:cNvPr id="139" name="Ink 138">
                  <a:extLst>
                    <a:ext uri="{FF2B5EF4-FFF2-40B4-BE49-F238E27FC236}">
                      <a16:creationId xmlns:a16="http://schemas.microsoft.com/office/drawing/2014/main" id="{CF0AF9B4-E483-C17E-6F2E-0AF8B5717710}"/>
                    </a:ext>
                  </a:extLst>
                </p:cNvPr>
                <p:cNvPicPr/>
                <p:nvPr/>
              </p:nvPicPr>
              <p:blipFill>
                <a:blip r:embed="rId334"/>
                <a:stretch>
                  <a:fillRect/>
                </a:stretch>
              </p:blipFill>
              <p:spPr>
                <a:xfrm>
                  <a:off x="3667310" y="8269560"/>
                  <a:ext cx="142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40" name="Ink 139">
                  <a:extLst>
                    <a:ext uri="{FF2B5EF4-FFF2-40B4-BE49-F238E27FC236}">
                      <a16:creationId xmlns:a16="http://schemas.microsoft.com/office/drawing/2014/main" id="{5F952B89-F2EF-06EC-935A-6572C1C6F005}"/>
                    </a:ext>
                  </a:extLst>
                </p14:cNvPr>
                <p14:cNvContentPartPr/>
                <p14:nvPr/>
              </p14:nvContentPartPr>
              <p14:xfrm>
                <a:off x="3722390" y="8376480"/>
                <a:ext cx="74880" cy="107280"/>
              </p14:xfrm>
            </p:contentPart>
          </mc:Choice>
          <mc:Fallback>
            <p:pic>
              <p:nvPicPr>
                <p:cNvPr id="140" name="Ink 139">
                  <a:extLst>
                    <a:ext uri="{FF2B5EF4-FFF2-40B4-BE49-F238E27FC236}">
                      <a16:creationId xmlns:a16="http://schemas.microsoft.com/office/drawing/2014/main" id="{5F952B89-F2EF-06EC-935A-6572C1C6F005}"/>
                    </a:ext>
                  </a:extLst>
                </p:cNvPr>
                <p:cNvPicPr/>
                <p:nvPr/>
              </p:nvPicPr>
              <p:blipFill>
                <a:blip r:embed="rId336"/>
                <a:stretch>
                  <a:fillRect/>
                </a:stretch>
              </p:blipFill>
              <p:spPr>
                <a:xfrm>
                  <a:off x="3686750" y="8340480"/>
                  <a:ext cx="146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41" name="Ink 140">
                  <a:extLst>
                    <a:ext uri="{FF2B5EF4-FFF2-40B4-BE49-F238E27FC236}">
                      <a16:creationId xmlns:a16="http://schemas.microsoft.com/office/drawing/2014/main" id="{F3564866-7E40-E4E8-2249-C714AD48C5E9}"/>
                    </a:ext>
                  </a:extLst>
                </p14:cNvPr>
                <p14:cNvContentPartPr/>
                <p14:nvPr/>
              </p14:nvContentPartPr>
              <p14:xfrm>
                <a:off x="2931470" y="8435160"/>
                <a:ext cx="834120" cy="521280"/>
              </p14:xfrm>
            </p:contentPart>
          </mc:Choice>
          <mc:Fallback>
            <p:pic>
              <p:nvPicPr>
                <p:cNvPr id="141" name="Ink 140">
                  <a:extLst>
                    <a:ext uri="{FF2B5EF4-FFF2-40B4-BE49-F238E27FC236}">
                      <a16:creationId xmlns:a16="http://schemas.microsoft.com/office/drawing/2014/main" id="{F3564866-7E40-E4E8-2249-C714AD48C5E9}"/>
                    </a:ext>
                  </a:extLst>
                </p:cNvPr>
                <p:cNvPicPr/>
                <p:nvPr/>
              </p:nvPicPr>
              <p:blipFill>
                <a:blip r:embed="rId338"/>
                <a:stretch>
                  <a:fillRect/>
                </a:stretch>
              </p:blipFill>
              <p:spPr>
                <a:xfrm>
                  <a:off x="2895470" y="8399520"/>
                  <a:ext cx="9057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42" name="Ink 141">
                  <a:extLst>
                    <a:ext uri="{FF2B5EF4-FFF2-40B4-BE49-F238E27FC236}">
                      <a16:creationId xmlns:a16="http://schemas.microsoft.com/office/drawing/2014/main" id="{C8FF8431-378B-B802-7942-BAC1C167513B}"/>
                    </a:ext>
                  </a:extLst>
                </p14:cNvPr>
                <p14:cNvContentPartPr/>
                <p14:nvPr/>
              </p14:nvContentPartPr>
              <p14:xfrm>
                <a:off x="2923190" y="8731800"/>
                <a:ext cx="324360" cy="292680"/>
              </p14:xfrm>
            </p:contentPart>
          </mc:Choice>
          <mc:Fallback>
            <p:pic>
              <p:nvPicPr>
                <p:cNvPr id="142" name="Ink 141">
                  <a:extLst>
                    <a:ext uri="{FF2B5EF4-FFF2-40B4-BE49-F238E27FC236}">
                      <a16:creationId xmlns:a16="http://schemas.microsoft.com/office/drawing/2014/main" id="{C8FF8431-378B-B802-7942-BAC1C167513B}"/>
                    </a:ext>
                  </a:extLst>
                </p:cNvPr>
                <p:cNvPicPr/>
                <p:nvPr/>
              </p:nvPicPr>
              <p:blipFill>
                <a:blip r:embed="rId340"/>
                <a:stretch>
                  <a:fillRect/>
                </a:stretch>
              </p:blipFill>
              <p:spPr>
                <a:xfrm>
                  <a:off x="2887550" y="8696160"/>
                  <a:ext cx="396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43" name="Ink 142">
                  <a:extLst>
                    <a:ext uri="{FF2B5EF4-FFF2-40B4-BE49-F238E27FC236}">
                      <a16:creationId xmlns:a16="http://schemas.microsoft.com/office/drawing/2014/main" id="{901DA13E-BED6-69B0-9D54-5D230CF9B06A}"/>
                    </a:ext>
                  </a:extLst>
                </p14:cNvPr>
                <p14:cNvContentPartPr/>
                <p14:nvPr/>
              </p14:nvContentPartPr>
              <p14:xfrm>
                <a:off x="2784590" y="8893080"/>
                <a:ext cx="73080" cy="3600"/>
              </p14:xfrm>
            </p:contentPart>
          </mc:Choice>
          <mc:Fallback>
            <p:pic>
              <p:nvPicPr>
                <p:cNvPr id="143" name="Ink 142">
                  <a:extLst>
                    <a:ext uri="{FF2B5EF4-FFF2-40B4-BE49-F238E27FC236}">
                      <a16:creationId xmlns:a16="http://schemas.microsoft.com/office/drawing/2014/main" id="{901DA13E-BED6-69B0-9D54-5D230CF9B06A}"/>
                    </a:ext>
                  </a:extLst>
                </p:cNvPr>
                <p:cNvPicPr/>
                <p:nvPr/>
              </p:nvPicPr>
              <p:blipFill>
                <a:blip r:embed="rId342"/>
                <a:stretch>
                  <a:fillRect/>
                </a:stretch>
              </p:blipFill>
              <p:spPr>
                <a:xfrm>
                  <a:off x="2748950" y="8857080"/>
                  <a:ext cx="144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46" name="Ink 145">
                  <a:extLst>
                    <a:ext uri="{FF2B5EF4-FFF2-40B4-BE49-F238E27FC236}">
                      <a16:creationId xmlns:a16="http://schemas.microsoft.com/office/drawing/2014/main" id="{5C484A7F-4A80-85A1-3868-BF4E58378439}"/>
                    </a:ext>
                  </a:extLst>
                </p14:cNvPr>
                <p14:cNvContentPartPr/>
                <p14:nvPr/>
              </p14:nvContentPartPr>
              <p14:xfrm>
                <a:off x="1537910" y="9153720"/>
                <a:ext cx="113760" cy="11160"/>
              </p14:xfrm>
            </p:contentPart>
          </mc:Choice>
          <mc:Fallback>
            <p:pic>
              <p:nvPicPr>
                <p:cNvPr id="146" name="Ink 145">
                  <a:extLst>
                    <a:ext uri="{FF2B5EF4-FFF2-40B4-BE49-F238E27FC236}">
                      <a16:creationId xmlns:a16="http://schemas.microsoft.com/office/drawing/2014/main" id="{5C484A7F-4A80-85A1-3868-BF4E58378439}"/>
                    </a:ext>
                  </a:extLst>
                </p:cNvPr>
                <p:cNvPicPr/>
                <p:nvPr/>
              </p:nvPicPr>
              <p:blipFill>
                <a:blip r:embed="rId344"/>
                <a:stretch>
                  <a:fillRect/>
                </a:stretch>
              </p:blipFill>
              <p:spPr>
                <a:xfrm>
                  <a:off x="1502270" y="9118080"/>
                  <a:ext cx="185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48" name="Ink 147">
                  <a:extLst>
                    <a:ext uri="{FF2B5EF4-FFF2-40B4-BE49-F238E27FC236}">
                      <a16:creationId xmlns:a16="http://schemas.microsoft.com/office/drawing/2014/main" id="{D445A869-36E1-7328-3140-59BD936AC767}"/>
                    </a:ext>
                  </a:extLst>
                </p14:cNvPr>
                <p14:cNvContentPartPr/>
                <p14:nvPr/>
              </p14:nvContentPartPr>
              <p14:xfrm>
                <a:off x="566270" y="8864280"/>
                <a:ext cx="526680" cy="84240"/>
              </p14:xfrm>
            </p:contentPart>
          </mc:Choice>
          <mc:Fallback>
            <p:pic>
              <p:nvPicPr>
                <p:cNvPr id="148" name="Ink 147">
                  <a:extLst>
                    <a:ext uri="{FF2B5EF4-FFF2-40B4-BE49-F238E27FC236}">
                      <a16:creationId xmlns:a16="http://schemas.microsoft.com/office/drawing/2014/main" id="{D445A869-36E1-7328-3140-59BD936AC767}"/>
                    </a:ext>
                  </a:extLst>
                </p:cNvPr>
                <p:cNvPicPr/>
                <p:nvPr/>
              </p:nvPicPr>
              <p:blipFill>
                <a:blip r:embed="rId346"/>
                <a:stretch>
                  <a:fillRect/>
                </a:stretch>
              </p:blipFill>
              <p:spPr>
                <a:xfrm>
                  <a:off x="530630" y="8828640"/>
                  <a:ext cx="598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49" name="Ink 148">
                  <a:extLst>
                    <a:ext uri="{FF2B5EF4-FFF2-40B4-BE49-F238E27FC236}">
                      <a16:creationId xmlns:a16="http://schemas.microsoft.com/office/drawing/2014/main" id="{35A4DF98-C933-7D16-3AE3-C00E5020E5B4}"/>
                    </a:ext>
                  </a:extLst>
                </p14:cNvPr>
                <p14:cNvContentPartPr/>
                <p14:nvPr/>
              </p14:nvContentPartPr>
              <p14:xfrm>
                <a:off x="1228670" y="8829720"/>
                <a:ext cx="464400" cy="181080"/>
              </p14:xfrm>
            </p:contentPart>
          </mc:Choice>
          <mc:Fallback>
            <p:pic>
              <p:nvPicPr>
                <p:cNvPr id="149" name="Ink 148">
                  <a:extLst>
                    <a:ext uri="{FF2B5EF4-FFF2-40B4-BE49-F238E27FC236}">
                      <a16:creationId xmlns:a16="http://schemas.microsoft.com/office/drawing/2014/main" id="{35A4DF98-C933-7D16-3AE3-C00E5020E5B4}"/>
                    </a:ext>
                  </a:extLst>
                </p:cNvPr>
                <p:cNvPicPr/>
                <p:nvPr/>
              </p:nvPicPr>
              <p:blipFill>
                <a:blip r:embed="rId348"/>
                <a:stretch>
                  <a:fillRect/>
                </a:stretch>
              </p:blipFill>
              <p:spPr>
                <a:xfrm>
                  <a:off x="1192670" y="8794080"/>
                  <a:ext cx="5360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51" name="Ink 150">
                  <a:extLst>
                    <a:ext uri="{FF2B5EF4-FFF2-40B4-BE49-F238E27FC236}">
                      <a16:creationId xmlns:a16="http://schemas.microsoft.com/office/drawing/2014/main" id="{EEAE5C62-BF04-1EAB-8FE9-143EAFED701C}"/>
                    </a:ext>
                  </a:extLst>
                </p14:cNvPr>
                <p14:cNvContentPartPr/>
                <p14:nvPr/>
              </p14:nvContentPartPr>
              <p14:xfrm>
                <a:off x="1949750" y="8733600"/>
                <a:ext cx="500760" cy="236160"/>
              </p14:xfrm>
            </p:contentPart>
          </mc:Choice>
          <mc:Fallback>
            <p:pic>
              <p:nvPicPr>
                <p:cNvPr id="151" name="Ink 150">
                  <a:extLst>
                    <a:ext uri="{FF2B5EF4-FFF2-40B4-BE49-F238E27FC236}">
                      <a16:creationId xmlns:a16="http://schemas.microsoft.com/office/drawing/2014/main" id="{EEAE5C62-BF04-1EAB-8FE9-143EAFED701C}"/>
                    </a:ext>
                  </a:extLst>
                </p:cNvPr>
                <p:cNvPicPr/>
                <p:nvPr/>
              </p:nvPicPr>
              <p:blipFill>
                <a:blip r:embed="rId350"/>
                <a:stretch>
                  <a:fillRect/>
                </a:stretch>
              </p:blipFill>
              <p:spPr>
                <a:xfrm>
                  <a:off x="1914110" y="8697600"/>
                  <a:ext cx="5724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52" name="Ink 151">
                  <a:extLst>
                    <a:ext uri="{FF2B5EF4-FFF2-40B4-BE49-F238E27FC236}">
                      <a16:creationId xmlns:a16="http://schemas.microsoft.com/office/drawing/2014/main" id="{30887E76-B34F-D98D-A623-26BCE561AA8A}"/>
                    </a:ext>
                  </a:extLst>
                </p14:cNvPr>
                <p14:cNvContentPartPr/>
                <p14:nvPr/>
              </p14:nvContentPartPr>
              <p14:xfrm>
                <a:off x="2542310" y="8610120"/>
                <a:ext cx="304200" cy="213120"/>
              </p14:xfrm>
            </p:contentPart>
          </mc:Choice>
          <mc:Fallback>
            <p:pic>
              <p:nvPicPr>
                <p:cNvPr id="152" name="Ink 151">
                  <a:extLst>
                    <a:ext uri="{FF2B5EF4-FFF2-40B4-BE49-F238E27FC236}">
                      <a16:creationId xmlns:a16="http://schemas.microsoft.com/office/drawing/2014/main" id="{30887E76-B34F-D98D-A623-26BCE561AA8A}"/>
                    </a:ext>
                  </a:extLst>
                </p:cNvPr>
                <p:cNvPicPr/>
                <p:nvPr/>
              </p:nvPicPr>
              <p:blipFill>
                <a:blip r:embed="rId352"/>
                <a:stretch>
                  <a:fillRect/>
                </a:stretch>
              </p:blipFill>
              <p:spPr>
                <a:xfrm>
                  <a:off x="2506310" y="8574120"/>
                  <a:ext cx="3758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53" name="Ink 152">
                  <a:extLst>
                    <a:ext uri="{FF2B5EF4-FFF2-40B4-BE49-F238E27FC236}">
                      <a16:creationId xmlns:a16="http://schemas.microsoft.com/office/drawing/2014/main" id="{2886C378-A0EF-FBC1-E88B-D36AFBD7AB2C}"/>
                    </a:ext>
                  </a:extLst>
                </p14:cNvPr>
                <p14:cNvContentPartPr/>
                <p14:nvPr/>
              </p14:nvContentPartPr>
              <p14:xfrm>
                <a:off x="3115070" y="8305200"/>
                <a:ext cx="453240" cy="238680"/>
              </p14:xfrm>
            </p:contentPart>
          </mc:Choice>
          <mc:Fallback>
            <p:pic>
              <p:nvPicPr>
                <p:cNvPr id="153" name="Ink 152">
                  <a:extLst>
                    <a:ext uri="{FF2B5EF4-FFF2-40B4-BE49-F238E27FC236}">
                      <a16:creationId xmlns:a16="http://schemas.microsoft.com/office/drawing/2014/main" id="{2886C378-A0EF-FBC1-E88B-D36AFBD7AB2C}"/>
                    </a:ext>
                  </a:extLst>
                </p:cNvPr>
                <p:cNvPicPr/>
                <p:nvPr/>
              </p:nvPicPr>
              <p:blipFill>
                <a:blip r:embed="rId354"/>
                <a:stretch>
                  <a:fillRect/>
                </a:stretch>
              </p:blipFill>
              <p:spPr>
                <a:xfrm>
                  <a:off x="3079430" y="8269200"/>
                  <a:ext cx="5248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54" name="Ink 153">
                  <a:extLst>
                    <a:ext uri="{FF2B5EF4-FFF2-40B4-BE49-F238E27FC236}">
                      <a16:creationId xmlns:a16="http://schemas.microsoft.com/office/drawing/2014/main" id="{C0F1E2C1-C89A-F69B-67CB-3488388478FE}"/>
                    </a:ext>
                  </a:extLst>
                </p14:cNvPr>
                <p14:cNvContentPartPr/>
                <p14:nvPr/>
              </p14:nvContentPartPr>
              <p14:xfrm>
                <a:off x="3789350" y="8344080"/>
                <a:ext cx="365040" cy="184680"/>
              </p14:xfrm>
            </p:contentPart>
          </mc:Choice>
          <mc:Fallback>
            <p:pic>
              <p:nvPicPr>
                <p:cNvPr id="154" name="Ink 153">
                  <a:extLst>
                    <a:ext uri="{FF2B5EF4-FFF2-40B4-BE49-F238E27FC236}">
                      <a16:creationId xmlns:a16="http://schemas.microsoft.com/office/drawing/2014/main" id="{C0F1E2C1-C89A-F69B-67CB-3488388478FE}"/>
                    </a:ext>
                  </a:extLst>
                </p:cNvPr>
                <p:cNvPicPr/>
                <p:nvPr/>
              </p:nvPicPr>
              <p:blipFill>
                <a:blip r:embed="rId356"/>
                <a:stretch>
                  <a:fillRect/>
                </a:stretch>
              </p:blipFill>
              <p:spPr>
                <a:xfrm>
                  <a:off x="3753710" y="8308080"/>
                  <a:ext cx="4366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92" name="Ink 191">
                  <a:extLst>
                    <a:ext uri="{FF2B5EF4-FFF2-40B4-BE49-F238E27FC236}">
                      <a16:creationId xmlns:a16="http://schemas.microsoft.com/office/drawing/2014/main" id="{CBBC3119-512D-FB2F-8D5B-F1BDC2E60D79}"/>
                    </a:ext>
                  </a:extLst>
                </p14:cNvPr>
                <p14:cNvContentPartPr/>
                <p14:nvPr/>
              </p14:nvContentPartPr>
              <p14:xfrm>
                <a:off x="4141790" y="6914160"/>
                <a:ext cx="3240" cy="5400"/>
              </p14:xfrm>
            </p:contentPart>
          </mc:Choice>
          <mc:Fallback>
            <p:pic>
              <p:nvPicPr>
                <p:cNvPr id="192" name="Ink 191">
                  <a:extLst>
                    <a:ext uri="{FF2B5EF4-FFF2-40B4-BE49-F238E27FC236}">
                      <a16:creationId xmlns:a16="http://schemas.microsoft.com/office/drawing/2014/main" id="{CBBC3119-512D-FB2F-8D5B-F1BDC2E60D79}"/>
                    </a:ext>
                  </a:extLst>
                </p:cNvPr>
                <p:cNvPicPr/>
                <p:nvPr/>
              </p:nvPicPr>
              <p:blipFill>
                <a:blip r:embed="rId358"/>
                <a:stretch>
                  <a:fillRect/>
                </a:stretch>
              </p:blipFill>
              <p:spPr>
                <a:xfrm>
                  <a:off x="4106150" y="6878160"/>
                  <a:ext cx="74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93" name="Ink 192">
                  <a:extLst>
                    <a:ext uri="{FF2B5EF4-FFF2-40B4-BE49-F238E27FC236}">
                      <a16:creationId xmlns:a16="http://schemas.microsoft.com/office/drawing/2014/main" id="{F40CE0E0-008E-963E-D2D4-B123E2B8F976}"/>
                    </a:ext>
                  </a:extLst>
                </p14:cNvPr>
                <p14:cNvContentPartPr/>
                <p14:nvPr/>
              </p14:nvContentPartPr>
              <p14:xfrm>
                <a:off x="4013630" y="6951960"/>
                <a:ext cx="186120" cy="609840"/>
              </p14:xfrm>
            </p:contentPart>
          </mc:Choice>
          <mc:Fallback>
            <p:pic>
              <p:nvPicPr>
                <p:cNvPr id="193" name="Ink 192">
                  <a:extLst>
                    <a:ext uri="{FF2B5EF4-FFF2-40B4-BE49-F238E27FC236}">
                      <a16:creationId xmlns:a16="http://schemas.microsoft.com/office/drawing/2014/main" id="{F40CE0E0-008E-963E-D2D4-B123E2B8F976}"/>
                    </a:ext>
                  </a:extLst>
                </p:cNvPr>
                <p:cNvPicPr/>
                <p:nvPr/>
              </p:nvPicPr>
              <p:blipFill>
                <a:blip r:embed="rId360"/>
                <a:stretch>
                  <a:fillRect/>
                </a:stretch>
              </p:blipFill>
              <p:spPr>
                <a:xfrm>
                  <a:off x="3977630" y="6916320"/>
                  <a:ext cx="25776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95" name="Ink 194">
                  <a:extLst>
                    <a:ext uri="{FF2B5EF4-FFF2-40B4-BE49-F238E27FC236}">
                      <a16:creationId xmlns:a16="http://schemas.microsoft.com/office/drawing/2014/main" id="{991D9939-9A9C-2537-9927-65677A4D859D}"/>
                    </a:ext>
                  </a:extLst>
                </p14:cNvPr>
                <p14:cNvContentPartPr/>
                <p14:nvPr/>
              </p14:nvContentPartPr>
              <p14:xfrm>
                <a:off x="3550310" y="7686720"/>
                <a:ext cx="352440" cy="363600"/>
              </p14:xfrm>
            </p:contentPart>
          </mc:Choice>
          <mc:Fallback>
            <p:pic>
              <p:nvPicPr>
                <p:cNvPr id="195" name="Ink 194">
                  <a:extLst>
                    <a:ext uri="{FF2B5EF4-FFF2-40B4-BE49-F238E27FC236}">
                      <a16:creationId xmlns:a16="http://schemas.microsoft.com/office/drawing/2014/main" id="{991D9939-9A9C-2537-9927-65677A4D859D}"/>
                    </a:ext>
                  </a:extLst>
                </p:cNvPr>
                <p:cNvPicPr/>
                <p:nvPr/>
              </p:nvPicPr>
              <p:blipFill>
                <a:blip r:embed="rId362"/>
                <a:stretch>
                  <a:fillRect/>
                </a:stretch>
              </p:blipFill>
              <p:spPr>
                <a:xfrm>
                  <a:off x="3514310" y="7651080"/>
                  <a:ext cx="42408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96" name="Ink 195">
                  <a:extLst>
                    <a:ext uri="{FF2B5EF4-FFF2-40B4-BE49-F238E27FC236}">
                      <a16:creationId xmlns:a16="http://schemas.microsoft.com/office/drawing/2014/main" id="{C03CDD60-2A2E-D306-6F33-7CBC1D98CEC0}"/>
                    </a:ext>
                  </a:extLst>
                </p14:cNvPr>
                <p14:cNvContentPartPr/>
                <p14:nvPr/>
              </p14:nvContentPartPr>
              <p14:xfrm>
                <a:off x="2311910" y="8340840"/>
                <a:ext cx="336600" cy="111240"/>
              </p14:xfrm>
            </p:contentPart>
          </mc:Choice>
          <mc:Fallback>
            <p:pic>
              <p:nvPicPr>
                <p:cNvPr id="196" name="Ink 195">
                  <a:extLst>
                    <a:ext uri="{FF2B5EF4-FFF2-40B4-BE49-F238E27FC236}">
                      <a16:creationId xmlns:a16="http://schemas.microsoft.com/office/drawing/2014/main" id="{C03CDD60-2A2E-D306-6F33-7CBC1D98CEC0}"/>
                    </a:ext>
                  </a:extLst>
                </p:cNvPr>
                <p:cNvPicPr/>
                <p:nvPr/>
              </p:nvPicPr>
              <p:blipFill>
                <a:blip r:embed="rId364"/>
                <a:stretch>
                  <a:fillRect/>
                </a:stretch>
              </p:blipFill>
              <p:spPr>
                <a:xfrm>
                  <a:off x="2276270" y="8305200"/>
                  <a:ext cx="4082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98" name="Ink 197">
                  <a:extLst>
                    <a:ext uri="{FF2B5EF4-FFF2-40B4-BE49-F238E27FC236}">
                      <a16:creationId xmlns:a16="http://schemas.microsoft.com/office/drawing/2014/main" id="{5F96E1F3-DEB4-1699-6DAD-395613050575}"/>
                    </a:ext>
                  </a:extLst>
                </p14:cNvPr>
                <p14:cNvContentPartPr/>
                <p14:nvPr/>
              </p14:nvContentPartPr>
              <p14:xfrm>
                <a:off x="7459190" y="5307480"/>
                <a:ext cx="59040" cy="106200"/>
              </p14:xfrm>
            </p:contentPart>
          </mc:Choice>
          <mc:Fallback>
            <p:pic>
              <p:nvPicPr>
                <p:cNvPr id="198" name="Ink 197">
                  <a:extLst>
                    <a:ext uri="{FF2B5EF4-FFF2-40B4-BE49-F238E27FC236}">
                      <a16:creationId xmlns:a16="http://schemas.microsoft.com/office/drawing/2014/main" id="{5F96E1F3-DEB4-1699-6DAD-395613050575}"/>
                    </a:ext>
                  </a:extLst>
                </p:cNvPr>
                <p:cNvPicPr/>
                <p:nvPr/>
              </p:nvPicPr>
              <p:blipFill>
                <a:blip r:embed="rId366"/>
                <a:stretch>
                  <a:fillRect/>
                </a:stretch>
              </p:blipFill>
              <p:spPr>
                <a:xfrm>
                  <a:off x="7423190" y="5271480"/>
                  <a:ext cx="130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 name="Ink 21">
                  <a:extLst>
                    <a:ext uri="{FF2B5EF4-FFF2-40B4-BE49-F238E27FC236}">
                      <a16:creationId xmlns:a16="http://schemas.microsoft.com/office/drawing/2014/main" id="{48A025F7-302F-680A-F473-7514E222FFE3}"/>
                    </a:ext>
                  </a:extLst>
                </p14:cNvPr>
                <p14:cNvContentPartPr/>
                <p14:nvPr/>
              </p14:nvContentPartPr>
              <p14:xfrm>
                <a:off x="5458779" y="3640593"/>
                <a:ext cx="1083240" cy="151200"/>
              </p14:xfrm>
            </p:contentPart>
          </mc:Choice>
          <mc:Fallback>
            <p:pic>
              <p:nvPicPr>
                <p:cNvPr id="22" name="Ink 21">
                  <a:extLst>
                    <a:ext uri="{FF2B5EF4-FFF2-40B4-BE49-F238E27FC236}">
                      <a16:creationId xmlns:a16="http://schemas.microsoft.com/office/drawing/2014/main" id="{48A025F7-302F-680A-F473-7514E222FFE3}"/>
                    </a:ext>
                  </a:extLst>
                </p:cNvPr>
                <p:cNvPicPr/>
                <p:nvPr/>
              </p:nvPicPr>
              <p:blipFill>
                <a:blip r:embed="rId368"/>
                <a:stretch>
                  <a:fillRect/>
                </a:stretch>
              </p:blipFill>
              <p:spPr>
                <a:xfrm>
                  <a:off x="5440779" y="3622953"/>
                  <a:ext cx="1118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3" name="Ink 22">
                  <a:extLst>
                    <a:ext uri="{FF2B5EF4-FFF2-40B4-BE49-F238E27FC236}">
                      <a16:creationId xmlns:a16="http://schemas.microsoft.com/office/drawing/2014/main" id="{72AEA978-6692-5CAA-903D-C995C9333358}"/>
                    </a:ext>
                  </a:extLst>
                </p14:cNvPr>
                <p14:cNvContentPartPr/>
                <p14:nvPr/>
              </p14:nvContentPartPr>
              <p14:xfrm>
                <a:off x="5367339" y="3856953"/>
                <a:ext cx="1647000" cy="246600"/>
              </p14:xfrm>
            </p:contentPart>
          </mc:Choice>
          <mc:Fallback>
            <p:pic>
              <p:nvPicPr>
                <p:cNvPr id="23" name="Ink 22">
                  <a:extLst>
                    <a:ext uri="{FF2B5EF4-FFF2-40B4-BE49-F238E27FC236}">
                      <a16:creationId xmlns:a16="http://schemas.microsoft.com/office/drawing/2014/main" id="{72AEA978-6692-5CAA-903D-C995C9333358}"/>
                    </a:ext>
                  </a:extLst>
                </p:cNvPr>
                <p:cNvPicPr/>
                <p:nvPr/>
              </p:nvPicPr>
              <p:blipFill>
                <a:blip r:embed="rId370"/>
                <a:stretch>
                  <a:fillRect/>
                </a:stretch>
              </p:blipFill>
              <p:spPr>
                <a:xfrm>
                  <a:off x="5349339" y="3839313"/>
                  <a:ext cx="16826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4" name="Ink 23">
                  <a:extLst>
                    <a:ext uri="{FF2B5EF4-FFF2-40B4-BE49-F238E27FC236}">
                      <a16:creationId xmlns:a16="http://schemas.microsoft.com/office/drawing/2014/main" id="{760751DA-140F-37D1-53C5-A048DBD325BD}"/>
                    </a:ext>
                  </a:extLst>
                </p14:cNvPr>
                <p14:cNvContentPartPr/>
                <p14:nvPr/>
              </p14:nvContentPartPr>
              <p14:xfrm>
                <a:off x="6793659" y="3908433"/>
                <a:ext cx="573840" cy="464760"/>
              </p14:xfrm>
            </p:contentPart>
          </mc:Choice>
          <mc:Fallback>
            <p:pic>
              <p:nvPicPr>
                <p:cNvPr id="24" name="Ink 23">
                  <a:extLst>
                    <a:ext uri="{FF2B5EF4-FFF2-40B4-BE49-F238E27FC236}">
                      <a16:creationId xmlns:a16="http://schemas.microsoft.com/office/drawing/2014/main" id="{760751DA-140F-37D1-53C5-A048DBD325BD}"/>
                    </a:ext>
                  </a:extLst>
                </p:cNvPr>
                <p:cNvPicPr/>
                <p:nvPr/>
              </p:nvPicPr>
              <p:blipFill>
                <a:blip r:embed="rId372"/>
                <a:stretch>
                  <a:fillRect/>
                </a:stretch>
              </p:blipFill>
              <p:spPr>
                <a:xfrm>
                  <a:off x="6776019" y="3890433"/>
                  <a:ext cx="6094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7" name="Ink 26">
                  <a:extLst>
                    <a:ext uri="{FF2B5EF4-FFF2-40B4-BE49-F238E27FC236}">
                      <a16:creationId xmlns:a16="http://schemas.microsoft.com/office/drawing/2014/main" id="{F7001A92-5748-5FB5-445D-CF33CE25073A}"/>
                    </a:ext>
                  </a:extLst>
                </p14:cNvPr>
                <p14:cNvContentPartPr/>
                <p14:nvPr/>
              </p14:nvContentPartPr>
              <p14:xfrm>
                <a:off x="7330779" y="4850553"/>
                <a:ext cx="245520" cy="496440"/>
              </p14:xfrm>
            </p:contentPart>
          </mc:Choice>
          <mc:Fallback>
            <p:pic>
              <p:nvPicPr>
                <p:cNvPr id="27" name="Ink 26">
                  <a:extLst>
                    <a:ext uri="{FF2B5EF4-FFF2-40B4-BE49-F238E27FC236}">
                      <a16:creationId xmlns:a16="http://schemas.microsoft.com/office/drawing/2014/main" id="{F7001A92-5748-5FB5-445D-CF33CE25073A}"/>
                    </a:ext>
                  </a:extLst>
                </p:cNvPr>
                <p:cNvPicPr/>
                <p:nvPr/>
              </p:nvPicPr>
              <p:blipFill>
                <a:blip r:embed="rId374"/>
                <a:stretch>
                  <a:fillRect/>
                </a:stretch>
              </p:blipFill>
              <p:spPr>
                <a:xfrm>
                  <a:off x="7313139" y="4832553"/>
                  <a:ext cx="28116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8" name="Ink 27">
                  <a:extLst>
                    <a:ext uri="{FF2B5EF4-FFF2-40B4-BE49-F238E27FC236}">
                      <a16:creationId xmlns:a16="http://schemas.microsoft.com/office/drawing/2014/main" id="{EB81A96D-1584-C53B-9978-82E19BE7BBBA}"/>
                    </a:ext>
                  </a:extLst>
                </p14:cNvPr>
                <p14:cNvContentPartPr/>
                <p14:nvPr/>
              </p14:nvContentPartPr>
              <p14:xfrm>
                <a:off x="7292619" y="4426833"/>
                <a:ext cx="279360" cy="275400"/>
              </p14:xfrm>
            </p:contentPart>
          </mc:Choice>
          <mc:Fallback>
            <p:pic>
              <p:nvPicPr>
                <p:cNvPr id="28" name="Ink 27">
                  <a:extLst>
                    <a:ext uri="{FF2B5EF4-FFF2-40B4-BE49-F238E27FC236}">
                      <a16:creationId xmlns:a16="http://schemas.microsoft.com/office/drawing/2014/main" id="{EB81A96D-1584-C53B-9978-82E19BE7BBBA}"/>
                    </a:ext>
                  </a:extLst>
                </p:cNvPr>
                <p:cNvPicPr/>
                <p:nvPr/>
              </p:nvPicPr>
              <p:blipFill>
                <a:blip r:embed="rId376"/>
                <a:stretch>
                  <a:fillRect/>
                </a:stretch>
              </p:blipFill>
              <p:spPr>
                <a:xfrm>
                  <a:off x="7274979" y="4408833"/>
                  <a:ext cx="3150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73" name="Ink 272">
                  <a:extLst>
                    <a:ext uri="{FF2B5EF4-FFF2-40B4-BE49-F238E27FC236}">
                      <a16:creationId xmlns:a16="http://schemas.microsoft.com/office/drawing/2014/main" id="{808CE5CB-8959-C543-E0E2-CFDFB222CA19}"/>
                    </a:ext>
                  </a:extLst>
                </p14:cNvPr>
                <p14:cNvContentPartPr/>
                <p14:nvPr/>
              </p14:nvContentPartPr>
              <p14:xfrm>
                <a:off x="5567640" y="3747780"/>
                <a:ext cx="565560" cy="47520"/>
              </p14:xfrm>
            </p:contentPart>
          </mc:Choice>
          <mc:Fallback>
            <p:pic>
              <p:nvPicPr>
                <p:cNvPr id="273" name="Ink 272">
                  <a:extLst>
                    <a:ext uri="{FF2B5EF4-FFF2-40B4-BE49-F238E27FC236}">
                      <a16:creationId xmlns:a16="http://schemas.microsoft.com/office/drawing/2014/main" id="{808CE5CB-8959-C543-E0E2-CFDFB222CA19}"/>
                    </a:ext>
                  </a:extLst>
                </p:cNvPr>
                <p:cNvPicPr/>
                <p:nvPr/>
              </p:nvPicPr>
              <p:blipFill>
                <a:blip r:embed="rId378"/>
                <a:stretch>
                  <a:fillRect/>
                </a:stretch>
              </p:blipFill>
              <p:spPr>
                <a:xfrm>
                  <a:off x="5532000" y="3711780"/>
                  <a:ext cx="637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74" name="Ink 273">
                  <a:extLst>
                    <a:ext uri="{FF2B5EF4-FFF2-40B4-BE49-F238E27FC236}">
                      <a16:creationId xmlns:a16="http://schemas.microsoft.com/office/drawing/2014/main" id="{24D63F8A-6B3F-61FC-3454-2827237572F3}"/>
                    </a:ext>
                  </a:extLst>
                </p14:cNvPr>
                <p14:cNvContentPartPr/>
                <p14:nvPr/>
              </p14:nvContentPartPr>
              <p14:xfrm>
                <a:off x="6435600" y="3832020"/>
                <a:ext cx="1069200" cy="493560"/>
              </p14:xfrm>
            </p:contentPart>
          </mc:Choice>
          <mc:Fallback>
            <p:pic>
              <p:nvPicPr>
                <p:cNvPr id="274" name="Ink 273">
                  <a:extLst>
                    <a:ext uri="{FF2B5EF4-FFF2-40B4-BE49-F238E27FC236}">
                      <a16:creationId xmlns:a16="http://schemas.microsoft.com/office/drawing/2014/main" id="{24D63F8A-6B3F-61FC-3454-2827237572F3}"/>
                    </a:ext>
                  </a:extLst>
                </p:cNvPr>
                <p:cNvPicPr/>
                <p:nvPr/>
              </p:nvPicPr>
              <p:blipFill>
                <a:blip r:embed="rId380"/>
                <a:stretch>
                  <a:fillRect/>
                </a:stretch>
              </p:blipFill>
              <p:spPr>
                <a:xfrm>
                  <a:off x="6399600" y="3796380"/>
                  <a:ext cx="114084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75" name="Ink 274">
                  <a:extLst>
                    <a:ext uri="{FF2B5EF4-FFF2-40B4-BE49-F238E27FC236}">
                      <a16:creationId xmlns:a16="http://schemas.microsoft.com/office/drawing/2014/main" id="{7BDC0C55-08FD-31AE-A1F4-6627923A98CB}"/>
                    </a:ext>
                  </a:extLst>
                </p14:cNvPr>
                <p14:cNvContentPartPr/>
                <p14:nvPr/>
              </p14:nvContentPartPr>
              <p14:xfrm>
                <a:off x="7423800" y="4618620"/>
                <a:ext cx="19800" cy="47520"/>
              </p14:xfrm>
            </p:contentPart>
          </mc:Choice>
          <mc:Fallback>
            <p:pic>
              <p:nvPicPr>
                <p:cNvPr id="275" name="Ink 274">
                  <a:extLst>
                    <a:ext uri="{FF2B5EF4-FFF2-40B4-BE49-F238E27FC236}">
                      <a16:creationId xmlns:a16="http://schemas.microsoft.com/office/drawing/2014/main" id="{7BDC0C55-08FD-31AE-A1F4-6627923A98CB}"/>
                    </a:ext>
                  </a:extLst>
                </p:cNvPr>
                <p:cNvPicPr/>
                <p:nvPr/>
              </p:nvPicPr>
              <p:blipFill>
                <a:blip r:embed="rId382"/>
                <a:stretch>
                  <a:fillRect/>
                </a:stretch>
              </p:blipFill>
              <p:spPr>
                <a:xfrm>
                  <a:off x="7387800" y="4582980"/>
                  <a:ext cx="914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76" name="Ink 275">
                  <a:extLst>
                    <a:ext uri="{FF2B5EF4-FFF2-40B4-BE49-F238E27FC236}">
                      <a16:creationId xmlns:a16="http://schemas.microsoft.com/office/drawing/2014/main" id="{98BD643D-C1B6-6603-B251-6989A104F5C2}"/>
                    </a:ext>
                  </a:extLst>
                </p14:cNvPr>
                <p14:cNvContentPartPr/>
                <p14:nvPr/>
              </p14:nvContentPartPr>
              <p14:xfrm>
                <a:off x="7505160" y="4795020"/>
                <a:ext cx="117000" cy="249480"/>
              </p14:xfrm>
            </p:contentPart>
          </mc:Choice>
          <mc:Fallback>
            <p:pic>
              <p:nvPicPr>
                <p:cNvPr id="276" name="Ink 275">
                  <a:extLst>
                    <a:ext uri="{FF2B5EF4-FFF2-40B4-BE49-F238E27FC236}">
                      <a16:creationId xmlns:a16="http://schemas.microsoft.com/office/drawing/2014/main" id="{98BD643D-C1B6-6603-B251-6989A104F5C2}"/>
                    </a:ext>
                  </a:extLst>
                </p:cNvPr>
                <p:cNvPicPr/>
                <p:nvPr/>
              </p:nvPicPr>
              <p:blipFill>
                <a:blip r:embed="rId384"/>
                <a:stretch>
                  <a:fillRect/>
                </a:stretch>
              </p:blipFill>
              <p:spPr>
                <a:xfrm>
                  <a:off x="7469160" y="4759380"/>
                  <a:ext cx="188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77" name="Ink 276">
                  <a:extLst>
                    <a:ext uri="{FF2B5EF4-FFF2-40B4-BE49-F238E27FC236}">
                      <a16:creationId xmlns:a16="http://schemas.microsoft.com/office/drawing/2014/main" id="{76D7454A-9C34-47A1-6C9E-79A32DACBC22}"/>
                    </a:ext>
                  </a:extLst>
                </p14:cNvPr>
                <p14:cNvContentPartPr/>
                <p14:nvPr/>
              </p14:nvContentPartPr>
              <p14:xfrm>
                <a:off x="7360440" y="4803660"/>
                <a:ext cx="118800" cy="297360"/>
              </p14:xfrm>
            </p:contentPart>
          </mc:Choice>
          <mc:Fallback>
            <p:pic>
              <p:nvPicPr>
                <p:cNvPr id="277" name="Ink 276">
                  <a:extLst>
                    <a:ext uri="{FF2B5EF4-FFF2-40B4-BE49-F238E27FC236}">
                      <a16:creationId xmlns:a16="http://schemas.microsoft.com/office/drawing/2014/main" id="{76D7454A-9C34-47A1-6C9E-79A32DACBC22}"/>
                    </a:ext>
                  </a:extLst>
                </p:cNvPr>
                <p:cNvPicPr/>
                <p:nvPr/>
              </p:nvPicPr>
              <p:blipFill>
                <a:blip r:embed="rId386"/>
                <a:stretch>
                  <a:fillRect/>
                </a:stretch>
              </p:blipFill>
              <p:spPr>
                <a:xfrm>
                  <a:off x="7324800" y="4768020"/>
                  <a:ext cx="1904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78" name="Ink 277">
                  <a:extLst>
                    <a:ext uri="{FF2B5EF4-FFF2-40B4-BE49-F238E27FC236}">
                      <a16:creationId xmlns:a16="http://schemas.microsoft.com/office/drawing/2014/main" id="{47A368AE-4CA0-F73F-64C5-C696C88EF8C9}"/>
                    </a:ext>
                  </a:extLst>
                </p14:cNvPr>
                <p14:cNvContentPartPr/>
                <p14:nvPr/>
              </p14:nvContentPartPr>
              <p14:xfrm>
                <a:off x="7469520" y="5248260"/>
                <a:ext cx="124920" cy="180720"/>
              </p14:xfrm>
            </p:contentPart>
          </mc:Choice>
          <mc:Fallback>
            <p:pic>
              <p:nvPicPr>
                <p:cNvPr id="278" name="Ink 277">
                  <a:extLst>
                    <a:ext uri="{FF2B5EF4-FFF2-40B4-BE49-F238E27FC236}">
                      <a16:creationId xmlns:a16="http://schemas.microsoft.com/office/drawing/2014/main" id="{47A368AE-4CA0-F73F-64C5-C696C88EF8C9}"/>
                    </a:ext>
                  </a:extLst>
                </p:cNvPr>
                <p:cNvPicPr/>
                <p:nvPr/>
              </p:nvPicPr>
              <p:blipFill>
                <a:blip r:embed="rId388"/>
                <a:stretch>
                  <a:fillRect/>
                </a:stretch>
              </p:blipFill>
              <p:spPr>
                <a:xfrm>
                  <a:off x="7433520" y="5212620"/>
                  <a:ext cx="1965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87" name="Ink 286">
                  <a:extLst>
                    <a:ext uri="{FF2B5EF4-FFF2-40B4-BE49-F238E27FC236}">
                      <a16:creationId xmlns:a16="http://schemas.microsoft.com/office/drawing/2014/main" id="{CDB03CE2-EFB3-7545-745C-4798E244B2B7}"/>
                    </a:ext>
                  </a:extLst>
                </p14:cNvPr>
                <p14:cNvContentPartPr/>
                <p14:nvPr/>
              </p14:nvContentPartPr>
              <p14:xfrm>
                <a:off x="2521320" y="7406940"/>
                <a:ext cx="268560" cy="654840"/>
              </p14:xfrm>
            </p:contentPart>
          </mc:Choice>
          <mc:Fallback>
            <p:pic>
              <p:nvPicPr>
                <p:cNvPr id="287" name="Ink 286">
                  <a:extLst>
                    <a:ext uri="{FF2B5EF4-FFF2-40B4-BE49-F238E27FC236}">
                      <a16:creationId xmlns:a16="http://schemas.microsoft.com/office/drawing/2014/main" id="{CDB03CE2-EFB3-7545-745C-4798E244B2B7}"/>
                    </a:ext>
                  </a:extLst>
                </p:cNvPr>
                <p:cNvPicPr/>
                <p:nvPr/>
              </p:nvPicPr>
              <p:blipFill>
                <a:blip r:embed="rId390"/>
                <a:stretch>
                  <a:fillRect/>
                </a:stretch>
              </p:blipFill>
              <p:spPr>
                <a:xfrm>
                  <a:off x="2503680" y="7388940"/>
                  <a:ext cx="30420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88" name="Ink 287">
                  <a:extLst>
                    <a:ext uri="{FF2B5EF4-FFF2-40B4-BE49-F238E27FC236}">
                      <a16:creationId xmlns:a16="http://schemas.microsoft.com/office/drawing/2014/main" id="{4FD1F7C7-0F1C-9979-5372-C7DDAE599FAA}"/>
                    </a:ext>
                  </a:extLst>
                </p14:cNvPr>
                <p14:cNvContentPartPr/>
                <p14:nvPr/>
              </p14:nvContentPartPr>
              <p14:xfrm>
                <a:off x="2727600" y="7982940"/>
                <a:ext cx="140400" cy="147240"/>
              </p14:xfrm>
            </p:contentPart>
          </mc:Choice>
          <mc:Fallback>
            <p:pic>
              <p:nvPicPr>
                <p:cNvPr id="288" name="Ink 287">
                  <a:extLst>
                    <a:ext uri="{FF2B5EF4-FFF2-40B4-BE49-F238E27FC236}">
                      <a16:creationId xmlns:a16="http://schemas.microsoft.com/office/drawing/2014/main" id="{4FD1F7C7-0F1C-9979-5372-C7DDAE599FAA}"/>
                    </a:ext>
                  </a:extLst>
                </p:cNvPr>
                <p:cNvPicPr/>
                <p:nvPr/>
              </p:nvPicPr>
              <p:blipFill>
                <a:blip r:embed="rId392"/>
                <a:stretch>
                  <a:fillRect/>
                </a:stretch>
              </p:blipFill>
              <p:spPr>
                <a:xfrm>
                  <a:off x="2709600" y="7965300"/>
                  <a:ext cx="1760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90" name="Ink 289">
                  <a:extLst>
                    <a:ext uri="{FF2B5EF4-FFF2-40B4-BE49-F238E27FC236}">
                      <a16:creationId xmlns:a16="http://schemas.microsoft.com/office/drawing/2014/main" id="{93985E63-E638-73D3-D9F6-A6BC289C99D8}"/>
                    </a:ext>
                  </a:extLst>
                </p14:cNvPr>
                <p14:cNvContentPartPr/>
                <p14:nvPr/>
              </p14:nvContentPartPr>
              <p14:xfrm>
                <a:off x="910680" y="7443300"/>
                <a:ext cx="211680" cy="762840"/>
              </p14:xfrm>
            </p:contentPart>
          </mc:Choice>
          <mc:Fallback>
            <p:pic>
              <p:nvPicPr>
                <p:cNvPr id="290" name="Ink 289">
                  <a:extLst>
                    <a:ext uri="{FF2B5EF4-FFF2-40B4-BE49-F238E27FC236}">
                      <a16:creationId xmlns:a16="http://schemas.microsoft.com/office/drawing/2014/main" id="{93985E63-E638-73D3-D9F6-A6BC289C99D8}"/>
                    </a:ext>
                  </a:extLst>
                </p:cNvPr>
                <p:cNvPicPr/>
                <p:nvPr/>
              </p:nvPicPr>
              <p:blipFill>
                <a:blip r:embed="rId394"/>
                <a:stretch>
                  <a:fillRect/>
                </a:stretch>
              </p:blipFill>
              <p:spPr>
                <a:xfrm>
                  <a:off x="893040" y="7425660"/>
                  <a:ext cx="24732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91" name="Ink 290">
                  <a:extLst>
                    <a:ext uri="{FF2B5EF4-FFF2-40B4-BE49-F238E27FC236}">
                      <a16:creationId xmlns:a16="http://schemas.microsoft.com/office/drawing/2014/main" id="{6E899803-73B9-0D97-181E-AA2E9DAE97CA}"/>
                    </a:ext>
                  </a:extLst>
                </p14:cNvPr>
                <p14:cNvContentPartPr/>
                <p14:nvPr/>
              </p14:nvContentPartPr>
              <p14:xfrm>
                <a:off x="855960" y="8122620"/>
                <a:ext cx="255960" cy="196200"/>
              </p14:xfrm>
            </p:contentPart>
          </mc:Choice>
          <mc:Fallback>
            <p:pic>
              <p:nvPicPr>
                <p:cNvPr id="291" name="Ink 290">
                  <a:extLst>
                    <a:ext uri="{FF2B5EF4-FFF2-40B4-BE49-F238E27FC236}">
                      <a16:creationId xmlns:a16="http://schemas.microsoft.com/office/drawing/2014/main" id="{6E899803-73B9-0D97-181E-AA2E9DAE97CA}"/>
                    </a:ext>
                  </a:extLst>
                </p:cNvPr>
                <p:cNvPicPr/>
                <p:nvPr/>
              </p:nvPicPr>
              <p:blipFill>
                <a:blip r:embed="rId396"/>
                <a:stretch>
                  <a:fillRect/>
                </a:stretch>
              </p:blipFill>
              <p:spPr>
                <a:xfrm>
                  <a:off x="838320" y="8104980"/>
                  <a:ext cx="2916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23" name="Ink 322">
                  <a:extLst>
                    <a:ext uri="{FF2B5EF4-FFF2-40B4-BE49-F238E27FC236}">
                      <a16:creationId xmlns:a16="http://schemas.microsoft.com/office/drawing/2014/main" id="{EACAF684-B1A8-E6C5-6AA3-3687490D720B}"/>
                    </a:ext>
                  </a:extLst>
                </p14:cNvPr>
                <p14:cNvContentPartPr/>
                <p14:nvPr/>
              </p14:nvContentPartPr>
              <p14:xfrm>
                <a:off x="2056691" y="8891465"/>
                <a:ext cx="512640" cy="288360"/>
              </p14:xfrm>
            </p:contentPart>
          </mc:Choice>
          <mc:Fallback>
            <p:pic>
              <p:nvPicPr>
                <p:cNvPr id="323" name="Ink 322">
                  <a:extLst>
                    <a:ext uri="{FF2B5EF4-FFF2-40B4-BE49-F238E27FC236}">
                      <a16:creationId xmlns:a16="http://schemas.microsoft.com/office/drawing/2014/main" id="{EACAF684-B1A8-E6C5-6AA3-3687490D720B}"/>
                    </a:ext>
                  </a:extLst>
                </p:cNvPr>
                <p:cNvPicPr/>
                <p:nvPr/>
              </p:nvPicPr>
              <p:blipFill>
                <a:blip r:embed="rId398"/>
                <a:stretch>
                  <a:fillRect/>
                </a:stretch>
              </p:blipFill>
              <p:spPr>
                <a:xfrm>
                  <a:off x="2020691" y="8855465"/>
                  <a:ext cx="5842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25" name="Ink 324">
                  <a:extLst>
                    <a:ext uri="{FF2B5EF4-FFF2-40B4-BE49-F238E27FC236}">
                      <a16:creationId xmlns:a16="http://schemas.microsoft.com/office/drawing/2014/main" id="{9B634840-7EA9-EC4D-53ED-C8D139640722}"/>
                    </a:ext>
                  </a:extLst>
                </p14:cNvPr>
                <p14:cNvContentPartPr/>
                <p14:nvPr/>
              </p14:nvContentPartPr>
              <p14:xfrm>
                <a:off x="1473491" y="8977145"/>
                <a:ext cx="501480" cy="108720"/>
              </p14:xfrm>
            </p:contentPart>
          </mc:Choice>
          <mc:Fallback>
            <p:pic>
              <p:nvPicPr>
                <p:cNvPr id="325" name="Ink 324">
                  <a:extLst>
                    <a:ext uri="{FF2B5EF4-FFF2-40B4-BE49-F238E27FC236}">
                      <a16:creationId xmlns:a16="http://schemas.microsoft.com/office/drawing/2014/main" id="{9B634840-7EA9-EC4D-53ED-C8D139640722}"/>
                    </a:ext>
                  </a:extLst>
                </p:cNvPr>
                <p:cNvPicPr/>
                <p:nvPr/>
              </p:nvPicPr>
              <p:blipFill>
                <a:blip r:embed="rId400"/>
                <a:stretch>
                  <a:fillRect/>
                </a:stretch>
              </p:blipFill>
              <p:spPr>
                <a:xfrm>
                  <a:off x="1437851" y="8941145"/>
                  <a:ext cx="5731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327" name="Ink 326">
                  <a:extLst>
                    <a:ext uri="{FF2B5EF4-FFF2-40B4-BE49-F238E27FC236}">
                      <a16:creationId xmlns:a16="http://schemas.microsoft.com/office/drawing/2014/main" id="{DAE0B5BB-7F10-135D-27C8-7CE6F915C394}"/>
                    </a:ext>
                  </a:extLst>
                </p14:cNvPr>
                <p14:cNvContentPartPr/>
                <p14:nvPr/>
              </p14:nvContentPartPr>
              <p14:xfrm>
                <a:off x="2545931" y="8766905"/>
                <a:ext cx="430560" cy="112680"/>
              </p14:xfrm>
            </p:contentPart>
          </mc:Choice>
          <mc:Fallback>
            <p:pic>
              <p:nvPicPr>
                <p:cNvPr id="327" name="Ink 326">
                  <a:extLst>
                    <a:ext uri="{FF2B5EF4-FFF2-40B4-BE49-F238E27FC236}">
                      <a16:creationId xmlns:a16="http://schemas.microsoft.com/office/drawing/2014/main" id="{DAE0B5BB-7F10-135D-27C8-7CE6F915C394}"/>
                    </a:ext>
                  </a:extLst>
                </p:cNvPr>
                <p:cNvPicPr/>
                <p:nvPr/>
              </p:nvPicPr>
              <p:blipFill>
                <a:blip r:embed="rId402"/>
                <a:stretch>
                  <a:fillRect/>
                </a:stretch>
              </p:blipFill>
              <p:spPr>
                <a:xfrm>
                  <a:off x="2510291" y="8731265"/>
                  <a:ext cx="502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336" name="Ink 335">
                  <a:extLst>
                    <a:ext uri="{FF2B5EF4-FFF2-40B4-BE49-F238E27FC236}">
                      <a16:creationId xmlns:a16="http://schemas.microsoft.com/office/drawing/2014/main" id="{CF4F9653-24C0-518F-AC95-4EFBCC944810}"/>
                    </a:ext>
                  </a:extLst>
                </p14:cNvPr>
                <p14:cNvContentPartPr/>
                <p14:nvPr/>
              </p14:nvContentPartPr>
              <p14:xfrm>
                <a:off x="597251" y="9350465"/>
                <a:ext cx="907200" cy="240120"/>
              </p14:xfrm>
            </p:contentPart>
          </mc:Choice>
          <mc:Fallback>
            <p:pic>
              <p:nvPicPr>
                <p:cNvPr id="336" name="Ink 335">
                  <a:extLst>
                    <a:ext uri="{FF2B5EF4-FFF2-40B4-BE49-F238E27FC236}">
                      <a16:creationId xmlns:a16="http://schemas.microsoft.com/office/drawing/2014/main" id="{CF4F9653-24C0-518F-AC95-4EFBCC944810}"/>
                    </a:ext>
                  </a:extLst>
                </p:cNvPr>
                <p:cNvPicPr/>
                <p:nvPr/>
              </p:nvPicPr>
              <p:blipFill>
                <a:blip r:embed="rId404"/>
                <a:stretch>
                  <a:fillRect/>
                </a:stretch>
              </p:blipFill>
              <p:spPr>
                <a:xfrm>
                  <a:off x="561611" y="9314825"/>
                  <a:ext cx="9788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55" name="Ink 154">
                  <a:extLst>
                    <a:ext uri="{FF2B5EF4-FFF2-40B4-BE49-F238E27FC236}">
                      <a16:creationId xmlns:a16="http://schemas.microsoft.com/office/drawing/2014/main" id="{663A1FF3-8CEF-9B61-1C3F-3A65AEEB7E13}"/>
                    </a:ext>
                  </a:extLst>
                </p14:cNvPr>
                <p14:cNvContentPartPr/>
                <p14:nvPr/>
              </p14:nvContentPartPr>
              <p14:xfrm>
                <a:off x="4174190" y="8049960"/>
                <a:ext cx="52920" cy="11880"/>
              </p14:xfrm>
            </p:contentPart>
          </mc:Choice>
          <mc:Fallback>
            <p:pic>
              <p:nvPicPr>
                <p:cNvPr id="155" name="Ink 154">
                  <a:extLst>
                    <a:ext uri="{FF2B5EF4-FFF2-40B4-BE49-F238E27FC236}">
                      <a16:creationId xmlns:a16="http://schemas.microsoft.com/office/drawing/2014/main" id="{663A1FF3-8CEF-9B61-1C3F-3A65AEEB7E13}"/>
                    </a:ext>
                  </a:extLst>
                </p:cNvPr>
                <p:cNvPicPr/>
                <p:nvPr/>
              </p:nvPicPr>
              <p:blipFill>
                <a:blip r:embed="rId406"/>
                <a:stretch>
                  <a:fillRect/>
                </a:stretch>
              </p:blipFill>
              <p:spPr>
                <a:xfrm>
                  <a:off x="4138550" y="8013960"/>
                  <a:ext cx="1245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89" name="Ink 188">
                  <a:extLst>
                    <a:ext uri="{FF2B5EF4-FFF2-40B4-BE49-F238E27FC236}">
                      <a16:creationId xmlns:a16="http://schemas.microsoft.com/office/drawing/2014/main" id="{CE482694-862D-1E6F-ACC5-98A56903241C}"/>
                    </a:ext>
                  </a:extLst>
                </p14:cNvPr>
                <p14:cNvContentPartPr/>
                <p14:nvPr/>
              </p14:nvContentPartPr>
              <p14:xfrm>
                <a:off x="4139630" y="8012880"/>
                <a:ext cx="107280" cy="151920"/>
              </p14:xfrm>
            </p:contentPart>
          </mc:Choice>
          <mc:Fallback>
            <p:pic>
              <p:nvPicPr>
                <p:cNvPr id="189" name="Ink 188">
                  <a:extLst>
                    <a:ext uri="{FF2B5EF4-FFF2-40B4-BE49-F238E27FC236}">
                      <a16:creationId xmlns:a16="http://schemas.microsoft.com/office/drawing/2014/main" id="{CE482694-862D-1E6F-ACC5-98A56903241C}"/>
                    </a:ext>
                  </a:extLst>
                </p:cNvPr>
                <p:cNvPicPr/>
                <p:nvPr/>
              </p:nvPicPr>
              <p:blipFill>
                <a:blip r:embed="rId408"/>
                <a:stretch>
                  <a:fillRect/>
                </a:stretch>
              </p:blipFill>
              <p:spPr>
                <a:xfrm>
                  <a:off x="4103990" y="7976880"/>
                  <a:ext cx="178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37" name="Ink 336">
                  <a:extLst>
                    <a:ext uri="{FF2B5EF4-FFF2-40B4-BE49-F238E27FC236}">
                      <a16:creationId xmlns:a16="http://schemas.microsoft.com/office/drawing/2014/main" id="{3B8E046B-2B1C-E10E-B01B-9192BD9A2A86}"/>
                    </a:ext>
                  </a:extLst>
                </p14:cNvPr>
                <p14:cNvContentPartPr/>
                <p14:nvPr/>
              </p14:nvContentPartPr>
              <p14:xfrm>
                <a:off x="4311011" y="7732625"/>
                <a:ext cx="113040" cy="452880"/>
              </p14:xfrm>
            </p:contentPart>
          </mc:Choice>
          <mc:Fallback>
            <p:pic>
              <p:nvPicPr>
                <p:cNvPr id="337" name="Ink 336">
                  <a:extLst>
                    <a:ext uri="{FF2B5EF4-FFF2-40B4-BE49-F238E27FC236}">
                      <a16:creationId xmlns:a16="http://schemas.microsoft.com/office/drawing/2014/main" id="{3B8E046B-2B1C-E10E-B01B-9192BD9A2A86}"/>
                    </a:ext>
                  </a:extLst>
                </p:cNvPr>
                <p:cNvPicPr/>
                <p:nvPr/>
              </p:nvPicPr>
              <p:blipFill>
                <a:blip r:embed="rId410"/>
                <a:stretch>
                  <a:fillRect/>
                </a:stretch>
              </p:blipFill>
              <p:spPr>
                <a:xfrm>
                  <a:off x="4275371" y="7696625"/>
                  <a:ext cx="1846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39" name="Ink 338">
                  <a:extLst>
                    <a:ext uri="{FF2B5EF4-FFF2-40B4-BE49-F238E27FC236}">
                      <a16:creationId xmlns:a16="http://schemas.microsoft.com/office/drawing/2014/main" id="{13325DE4-DC11-F998-7CFF-BBF6CFD5AD74}"/>
                    </a:ext>
                  </a:extLst>
                </p14:cNvPr>
                <p14:cNvContentPartPr/>
                <p14:nvPr/>
              </p14:nvContentPartPr>
              <p14:xfrm>
                <a:off x="4304171" y="6947465"/>
                <a:ext cx="97560" cy="426240"/>
              </p14:xfrm>
            </p:contentPart>
          </mc:Choice>
          <mc:Fallback>
            <p:pic>
              <p:nvPicPr>
                <p:cNvPr id="339" name="Ink 338">
                  <a:extLst>
                    <a:ext uri="{FF2B5EF4-FFF2-40B4-BE49-F238E27FC236}">
                      <a16:creationId xmlns:a16="http://schemas.microsoft.com/office/drawing/2014/main" id="{13325DE4-DC11-F998-7CFF-BBF6CFD5AD74}"/>
                    </a:ext>
                  </a:extLst>
                </p:cNvPr>
                <p:cNvPicPr/>
                <p:nvPr/>
              </p:nvPicPr>
              <p:blipFill>
                <a:blip r:embed="rId412"/>
                <a:stretch>
                  <a:fillRect/>
                </a:stretch>
              </p:blipFill>
              <p:spPr>
                <a:xfrm>
                  <a:off x="4268171" y="6911465"/>
                  <a:ext cx="1692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40" name="Ink 339">
                  <a:extLst>
                    <a:ext uri="{FF2B5EF4-FFF2-40B4-BE49-F238E27FC236}">
                      <a16:creationId xmlns:a16="http://schemas.microsoft.com/office/drawing/2014/main" id="{D7D17678-F090-151A-1440-0DF482F99600}"/>
                    </a:ext>
                  </a:extLst>
                </p14:cNvPr>
                <p14:cNvContentPartPr/>
                <p14:nvPr/>
              </p14:nvContentPartPr>
              <p14:xfrm>
                <a:off x="3721691" y="7447505"/>
                <a:ext cx="119160" cy="124920"/>
              </p14:xfrm>
            </p:contentPart>
          </mc:Choice>
          <mc:Fallback>
            <p:pic>
              <p:nvPicPr>
                <p:cNvPr id="340" name="Ink 339">
                  <a:extLst>
                    <a:ext uri="{FF2B5EF4-FFF2-40B4-BE49-F238E27FC236}">
                      <a16:creationId xmlns:a16="http://schemas.microsoft.com/office/drawing/2014/main" id="{D7D17678-F090-151A-1440-0DF482F99600}"/>
                    </a:ext>
                  </a:extLst>
                </p:cNvPr>
                <p:cNvPicPr/>
                <p:nvPr/>
              </p:nvPicPr>
              <p:blipFill>
                <a:blip r:embed="rId414"/>
                <a:stretch>
                  <a:fillRect/>
                </a:stretch>
              </p:blipFill>
              <p:spPr>
                <a:xfrm>
                  <a:off x="3686051" y="7411865"/>
                  <a:ext cx="1908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45" name="Ink 344">
                  <a:extLst>
                    <a:ext uri="{FF2B5EF4-FFF2-40B4-BE49-F238E27FC236}">
                      <a16:creationId xmlns:a16="http://schemas.microsoft.com/office/drawing/2014/main" id="{D887C549-5FBE-3DBF-82A8-6CF5B6506A40}"/>
                    </a:ext>
                  </a:extLst>
                </p14:cNvPr>
                <p14:cNvContentPartPr/>
                <p14:nvPr/>
              </p14:nvContentPartPr>
              <p14:xfrm>
                <a:off x="2761931" y="8403305"/>
                <a:ext cx="71640" cy="39240"/>
              </p14:xfrm>
            </p:contentPart>
          </mc:Choice>
          <mc:Fallback>
            <p:pic>
              <p:nvPicPr>
                <p:cNvPr id="345" name="Ink 344">
                  <a:extLst>
                    <a:ext uri="{FF2B5EF4-FFF2-40B4-BE49-F238E27FC236}">
                      <a16:creationId xmlns:a16="http://schemas.microsoft.com/office/drawing/2014/main" id="{D887C549-5FBE-3DBF-82A8-6CF5B6506A40}"/>
                    </a:ext>
                  </a:extLst>
                </p:cNvPr>
                <p:cNvPicPr/>
                <p:nvPr/>
              </p:nvPicPr>
              <p:blipFill>
                <a:blip r:embed="rId416"/>
                <a:stretch>
                  <a:fillRect/>
                </a:stretch>
              </p:blipFill>
              <p:spPr>
                <a:xfrm>
                  <a:off x="2725931" y="8367305"/>
                  <a:ext cx="1432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47" name="Ink 346">
                  <a:extLst>
                    <a:ext uri="{FF2B5EF4-FFF2-40B4-BE49-F238E27FC236}">
                      <a16:creationId xmlns:a16="http://schemas.microsoft.com/office/drawing/2014/main" id="{491FEFF4-A81C-B695-34AA-E53562C8BF93}"/>
                    </a:ext>
                  </a:extLst>
                </p14:cNvPr>
                <p14:cNvContentPartPr/>
                <p14:nvPr/>
              </p14:nvContentPartPr>
              <p14:xfrm>
                <a:off x="912251" y="8660705"/>
                <a:ext cx="192960" cy="50760"/>
              </p14:xfrm>
            </p:contentPart>
          </mc:Choice>
          <mc:Fallback>
            <p:pic>
              <p:nvPicPr>
                <p:cNvPr id="347" name="Ink 346">
                  <a:extLst>
                    <a:ext uri="{FF2B5EF4-FFF2-40B4-BE49-F238E27FC236}">
                      <a16:creationId xmlns:a16="http://schemas.microsoft.com/office/drawing/2014/main" id="{491FEFF4-A81C-B695-34AA-E53562C8BF93}"/>
                    </a:ext>
                  </a:extLst>
                </p:cNvPr>
                <p:cNvPicPr/>
                <p:nvPr/>
              </p:nvPicPr>
              <p:blipFill>
                <a:blip r:embed="rId418"/>
                <a:stretch>
                  <a:fillRect/>
                </a:stretch>
              </p:blipFill>
              <p:spPr>
                <a:xfrm>
                  <a:off x="876611" y="8624705"/>
                  <a:ext cx="2646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57" name="Ink 356">
                  <a:extLst>
                    <a:ext uri="{FF2B5EF4-FFF2-40B4-BE49-F238E27FC236}">
                      <a16:creationId xmlns:a16="http://schemas.microsoft.com/office/drawing/2014/main" id="{3CFD4DFE-02E0-8A01-7BD4-CD4372979D0F}"/>
                    </a:ext>
                  </a:extLst>
                </p14:cNvPr>
                <p14:cNvContentPartPr/>
                <p14:nvPr/>
              </p14:nvContentPartPr>
              <p14:xfrm>
                <a:off x="2988667" y="5652944"/>
                <a:ext cx="417240" cy="144720"/>
              </p14:xfrm>
            </p:contentPart>
          </mc:Choice>
          <mc:Fallback>
            <p:pic>
              <p:nvPicPr>
                <p:cNvPr id="357" name="Ink 356">
                  <a:extLst>
                    <a:ext uri="{FF2B5EF4-FFF2-40B4-BE49-F238E27FC236}">
                      <a16:creationId xmlns:a16="http://schemas.microsoft.com/office/drawing/2014/main" id="{3CFD4DFE-02E0-8A01-7BD4-CD4372979D0F}"/>
                    </a:ext>
                  </a:extLst>
                </p:cNvPr>
                <p:cNvPicPr/>
                <p:nvPr/>
              </p:nvPicPr>
              <p:blipFill>
                <a:blip r:embed="rId420"/>
                <a:stretch>
                  <a:fillRect/>
                </a:stretch>
              </p:blipFill>
              <p:spPr>
                <a:xfrm>
                  <a:off x="2970667" y="5634944"/>
                  <a:ext cx="4528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58" name="Ink 357">
                  <a:extLst>
                    <a:ext uri="{FF2B5EF4-FFF2-40B4-BE49-F238E27FC236}">
                      <a16:creationId xmlns:a16="http://schemas.microsoft.com/office/drawing/2014/main" id="{3B880298-1AF1-ADFF-89E0-F2445C4070B4}"/>
                    </a:ext>
                  </a:extLst>
                </p14:cNvPr>
                <p14:cNvContentPartPr/>
                <p14:nvPr/>
              </p14:nvContentPartPr>
              <p14:xfrm>
                <a:off x="3289987" y="5618744"/>
                <a:ext cx="144000" cy="112320"/>
              </p14:xfrm>
            </p:contentPart>
          </mc:Choice>
          <mc:Fallback>
            <p:pic>
              <p:nvPicPr>
                <p:cNvPr id="358" name="Ink 357">
                  <a:extLst>
                    <a:ext uri="{FF2B5EF4-FFF2-40B4-BE49-F238E27FC236}">
                      <a16:creationId xmlns:a16="http://schemas.microsoft.com/office/drawing/2014/main" id="{3B880298-1AF1-ADFF-89E0-F2445C4070B4}"/>
                    </a:ext>
                  </a:extLst>
                </p:cNvPr>
                <p:cNvPicPr/>
                <p:nvPr/>
              </p:nvPicPr>
              <p:blipFill>
                <a:blip r:embed="rId422"/>
                <a:stretch>
                  <a:fillRect/>
                </a:stretch>
              </p:blipFill>
              <p:spPr>
                <a:xfrm>
                  <a:off x="3272347" y="5601104"/>
                  <a:ext cx="179640" cy="147960"/>
                </a:xfrm>
                <a:prstGeom prst="rect">
                  <a:avLst/>
                </a:prstGeom>
              </p:spPr>
            </p:pic>
          </mc:Fallback>
        </mc:AlternateContent>
      </p:grpSp>
      <p:grpSp>
        <p:nvGrpSpPr>
          <p:cNvPr id="395" name="Group 394">
            <a:extLst>
              <a:ext uri="{FF2B5EF4-FFF2-40B4-BE49-F238E27FC236}">
                <a16:creationId xmlns:a16="http://schemas.microsoft.com/office/drawing/2014/main" id="{4FD96139-DFAD-4CB4-C221-14B640F5D4ED}"/>
              </a:ext>
            </a:extLst>
          </p:cNvPr>
          <p:cNvGrpSpPr/>
          <p:nvPr/>
        </p:nvGrpSpPr>
        <p:grpSpPr>
          <a:xfrm>
            <a:off x="3615720" y="3568500"/>
            <a:ext cx="2308320" cy="3198960"/>
            <a:chOff x="3615720" y="3568500"/>
            <a:chExt cx="2308320" cy="3198960"/>
          </a:xfrm>
        </p:grpSpPr>
        <mc:AlternateContent xmlns:mc="http://schemas.openxmlformats.org/markup-compatibility/2006">
          <mc:Choice xmlns:p14="http://schemas.microsoft.com/office/powerpoint/2010/main" xmlns:aink="http://schemas.microsoft.com/office/drawing/2016/ink" Requires="p14 aink">
            <p:contentPart p14:bwMode="auto" r:id="rId423">
              <p14:nvContentPartPr>
                <p14:cNvPr id="360" name="Ink 359">
                  <a:extLst>
                    <a:ext uri="{FF2B5EF4-FFF2-40B4-BE49-F238E27FC236}">
                      <a16:creationId xmlns:a16="http://schemas.microsoft.com/office/drawing/2014/main" id="{A0963CA4-27A4-F2D9-EAC7-767886249F8D}"/>
                    </a:ext>
                  </a:extLst>
                </p14:cNvPr>
                <p14:cNvContentPartPr/>
                <p14:nvPr/>
              </p14:nvContentPartPr>
              <p14:xfrm>
                <a:off x="4256160" y="3904740"/>
                <a:ext cx="377280" cy="270000"/>
              </p14:xfrm>
            </p:contentPart>
          </mc:Choice>
          <mc:Fallback>
            <p:pic>
              <p:nvPicPr>
                <p:cNvPr id="360" name="Ink 359">
                  <a:extLst>
                    <a:ext uri="{FF2B5EF4-FFF2-40B4-BE49-F238E27FC236}">
                      <a16:creationId xmlns:a16="http://schemas.microsoft.com/office/drawing/2014/main" id="{A0963CA4-27A4-F2D9-EAC7-767886249F8D}"/>
                    </a:ext>
                  </a:extLst>
                </p:cNvPr>
                <p:cNvPicPr/>
                <p:nvPr/>
              </p:nvPicPr>
              <p:blipFill>
                <a:blip r:embed="rId424"/>
                <a:stretch>
                  <a:fillRect/>
                </a:stretch>
              </p:blipFill>
              <p:spPr>
                <a:xfrm>
                  <a:off x="4193520" y="3527100"/>
                  <a:ext cx="502920" cy="102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5">
              <p14:nvContentPartPr>
                <p14:cNvPr id="361" name="Ink 360">
                  <a:extLst>
                    <a:ext uri="{FF2B5EF4-FFF2-40B4-BE49-F238E27FC236}">
                      <a16:creationId xmlns:a16="http://schemas.microsoft.com/office/drawing/2014/main" id="{5EDE4074-36A5-E53F-23F3-D1A5C295E17E}"/>
                    </a:ext>
                  </a:extLst>
                </p14:cNvPr>
                <p14:cNvContentPartPr/>
                <p14:nvPr/>
              </p14:nvContentPartPr>
              <p14:xfrm>
                <a:off x="4208280" y="3911580"/>
                <a:ext cx="430560" cy="317880"/>
              </p14:xfrm>
            </p:contentPart>
          </mc:Choice>
          <mc:Fallback>
            <p:pic>
              <p:nvPicPr>
                <p:cNvPr id="361" name="Ink 360">
                  <a:extLst>
                    <a:ext uri="{FF2B5EF4-FFF2-40B4-BE49-F238E27FC236}">
                      <a16:creationId xmlns:a16="http://schemas.microsoft.com/office/drawing/2014/main" id="{5EDE4074-36A5-E53F-23F3-D1A5C295E17E}"/>
                    </a:ext>
                  </a:extLst>
                </p:cNvPr>
                <p:cNvPicPr/>
                <p:nvPr/>
              </p:nvPicPr>
              <p:blipFill>
                <a:blip r:embed="rId426"/>
                <a:stretch>
                  <a:fillRect/>
                </a:stretch>
              </p:blipFill>
              <p:spPr>
                <a:xfrm>
                  <a:off x="4145280" y="3533580"/>
                  <a:ext cx="556200" cy="107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7">
              <p14:nvContentPartPr>
                <p14:cNvPr id="362" name="Ink 361">
                  <a:extLst>
                    <a:ext uri="{FF2B5EF4-FFF2-40B4-BE49-F238E27FC236}">
                      <a16:creationId xmlns:a16="http://schemas.microsoft.com/office/drawing/2014/main" id="{FF879078-5138-31B9-ECE0-7B48067D4782}"/>
                    </a:ext>
                  </a:extLst>
                </p14:cNvPr>
                <p14:cNvContentPartPr/>
                <p14:nvPr/>
              </p14:nvContentPartPr>
              <p14:xfrm>
                <a:off x="4131240" y="3969540"/>
                <a:ext cx="400320" cy="437040"/>
              </p14:xfrm>
            </p:contentPart>
          </mc:Choice>
          <mc:Fallback>
            <p:pic>
              <p:nvPicPr>
                <p:cNvPr id="362" name="Ink 361">
                  <a:extLst>
                    <a:ext uri="{FF2B5EF4-FFF2-40B4-BE49-F238E27FC236}">
                      <a16:creationId xmlns:a16="http://schemas.microsoft.com/office/drawing/2014/main" id="{FF879078-5138-31B9-ECE0-7B48067D4782}"/>
                    </a:ext>
                  </a:extLst>
                </p:cNvPr>
                <p:cNvPicPr/>
                <p:nvPr/>
              </p:nvPicPr>
              <p:blipFill>
                <a:blip r:embed="rId428"/>
                <a:stretch>
                  <a:fillRect/>
                </a:stretch>
              </p:blipFill>
              <p:spPr>
                <a:xfrm>
                  <a:off x="4068600" y="3591900"/>
                  <a:ext cx="525960" cy="119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29">
              <p14:nvContentPartPr>
                <p14:cNvPr id="363" name="Ink 362">
                  <a:extLst>
                    <a:ext uri="{FF2B5EF4-FFF2-40B4-BE49-F238E27FC236}">
                      <a16:creationId xmlns:a16="http://schemas.microsoft.com/office/drawing/2014/main" id="{91167349-E4C1-B5C2-80C2-6C7D8262EB3A}"/>
                    </a:ext>
                  </a:extLst>
                </p14:cNvPr>
                <p14:cNvContentPartPr/>
                <p14:nvPr/>
              </p14:nvContentPartPr>
              <p14:xfrm>
                <a:off x="3990480" y="4120020"/>
                <a:ext cx="390960" cy="483840"/>
              </p14:xfrm>
            </p:contentPart>
          </mc:Choice>
          <mc:Fallback>
            <p:pic>
              <p:nvPicPr>
                <p:cNvPr id="363" name="Ink 362">
                  <a:extLst>
                    <a:ext uri="{FF2B5EF4-FFF2-40B4-BE49-F238E27FC236}">
                      <a16:creationId xmlns:a16="http://schemas.microsoft.com/office/drawing/2014/main" id="{91167349-E4C1-B5C2-80C2-6C7D8262EB3A}"/>
                    </a:ext>
                  </a:extLst>
                </p:cNvPr>
                <p:cNvPicPr/>
                <p:nvPr/>
              </p:nvPicPr>
              <p:blipFill>
                <a:blip r:embed="rId430"/>
                <a:stretch>
                  <a:fillRect/>
                </a:stretch>
              </p:blipFill>
              <p:spPr>
                <a:xfrm>
                  <a:off x="3927840" y="3742380"/>
                  <a:ext cx="516600" cy="123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1">
              <p14:nvContentPartPr>
                <p14:cNvPr id="364" name="Ink 363">
                  <a:extLst>
                    <a:ext uri="{FF2B5EF4-FFF2-40B4-BE49-F238E27FC236}">
                      <a16:creationId xmlns:a16="http://schemas.microsoft.com/office/drawing/2014/main" id="{C1051511-784D-29B2-DEC6-5480F52D8488}"/>
                    </a:ext>
                  </a:extLst>
                </p14:cNvPr>
                <p14:cNvContentPartPr/>
                <p14:nvPr/>
              </p14:nvContentPartPr>
              <p14:xfrm>
                <a:off x="3798600" y="4277700"/>
                <a:ext cx="377280" cy="643680"/>
              </p14:xfrm>
            </p:contentPart>
          </mc:Choice>
          <mc:Fallback>
            <p:pic>
              <p:nvPicPr>
                <p:cNvPr id="364" name="Ink 363">
                  <a:extLst>
                    <a:ext uri="{FF2B5EF4-FFF2-40B4-BE49-F238E27FC236}">
                      <a16:creationId xmlns:a16="http://schemas.microsoft.com/office/drawing/2014/main" id="{C1051511-784D-29B2-DEC6-5480F52D8488}"/>
                    </a:ext>
                  </a:extLst>
                </p:cNvPr>
                <p:cNvPicPr/>
                <p:nvPr/>
              </p:nvPicPr>
              <p:blipFill>
                <a:blip r:embed="rId432"/>
                <a:stretch>
                  <a:fillRect/>
                </a:stretch>
              </p:blipFill>
              <p:spPr>
                <a:xfrm>
                  <a:off x="3735600" y="3899700"/>
                  <a:ext cx="502920" cy="139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3">
              <p14:nvContentPartPr>
                <p14:cNvPr id="365" name="Ink 364">
                  <a:extLst>
                    <a:ext uri="{FF2B5EF4-FFF2-40B4-BE49-F238E27FC236}">
                      <a16:creationId xmlns:a16="http://schemas.microsoft.com/office/drawing/2014/main" id="{00E11C57-49D0-0787-C2A5-8AB902E536CC}"/>
                    </a:ext>
                  </a:extLst>
                </p14:cNvPr>
                <p14:cNvContentPartPr/>
                <p14:nvPr/>
              </p14:nvContentPartPr>
              <p14:xfrm>
                <a:off x="3783840" y="4269060"/>
                <a:ext cx="431280" cy="636120"/>
              </p14:xfrm>
            </p:contentPart>
          </mc:Choice>
          <mc:Fallback>
            <p:pic>
              <p:nvPicPr>
                <p:cNvPr id="365" name="Ink 364">
                  <a:extLst>
                    <a:ext uri="{FF2B5EF4-FFF2-40B4-BE49-F238E27FC236}">
                      <a16:creationId xmlns:a16="http://schemas.microsoft.com/office/drawing/2014/main" id="{00E11C57-49D0-0787-C2A5-8AB902E536CC}"/>
                    </a:ext>
                  </a:extLst>
                </p:cNvPr>
                <p:cNvPicPr/>
                <p:nvPr/>
              </p:nvPicPr>
              <p:blipFill>
                <a:blip r:embed="rId434"/>
                <a:stretch>
                  <a:fillRect/>
                </a:stretch>
              </p:blipFill>
              <p:spPr>
                <a:xfrm>
                  <a:off x="3721200" y="3891420"/>
                  <a:ext cx="556920" cy="139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5">
              <p14:nvContentPartPr>
                <p14:cNvPr id="366" name="Ink 365">
                  <a:extLst>
                    <a:ext uri="{FF2B5EF4-FFF2-40B4-BE49-F238E27FC236}">
                      <a16:creationId xmlns:a16="http://schemas.microsoft.com/office/drawing/2014/main" id="{EF86C95C-36CD-79B5-2A1A-F008F3C7305B}"/>
                    </a:ext>
                  </a:extLst>
                </p14:cNvPr>
                <p14:cNvContentPartPr/>
                <p14:nvPr/>
              </p14:nvContentPartPr>
              <p14:xfrm>
                <a:off x="3715440" y="4244220"/>
                <a:ext cx="494640" cy="865080"/>
              </p14:xfrm>
            </p:contentPart>
          </mc:Choice>
          <mc:Fallback>
            <p:pic>
              <p:nvPicPr>
                <p:cNvPr id="366" name="Ink 365">
                  <a:extLst>
                    <a:ext uri="{FF2B5EF4-FFF2-40B4-BE49-F238E27FC236}">
                      <a16:creationId xmlns:a16="http://schemas.microsoft.com/office/drawing/2014/main" id="{EF86C95C-36CD-79B5-2A1A-F008F3C7305B}"/>
                    </a:ext>
                  </a:extLst>
                </p:cNvPr>
                <p:cNvPicPr/>
                <p:nvPr/>
              </p:nvPicPr>
              <p:blipFill>
                <a:blip r:embed="rId436"/>
                <a:stretch>
                  <a:fillRect/>
                </a:stretch>
              </p:blipFill>
              <p:spPr>
                <a:xfrm>
                  <a:off x="3652440" y="3866580"/>
                  <a:ext cx="620280" cy="162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7">
              <p14:nvContentPartPr>
                <p14:cNvPr id="367" name="Ink 366">
                  <a:extLst>
                    <a:ext uri="{FF2B5EF4-FFF2-40B4-BE49-F238E27FC236}">
                      <a16:creationId xmlns:a16="http://schemas.microsoft.com/office/drawing/2014/main" id="{D25066C2-3267-F342-F681-A19A2918294D}"/>
                    </a:ext>
                  </a:extLst>
                </p14:cNvPr>
                <p14:cNvContentPartPr/>
                <p14:nvPr/>
              </p14:nvContentPartPr>
              <p14:xfrm>
                <a:off x="3629760" y="4654980"/>
                <a:ext cx="230400" cy="600840"/>
              </p14:xfrm>
            </p:contentPart>
          </mc:Choice>
          <mc:Fallback>
            <p:pic>
              <p:nvPicPr>
                <p:cNvPr id="367" name="Ink 366">
                  <a:extLst>
                    <a:ext uri="{FF2B5EF4-FFF2-40B4-BE49-F238E27FC236}">
                      <a16:creationId xmlns:a16="http://schemas.microsoft.com/office/drawing/2014/main" id="{D25066C2-3267-F342-F681-A19A2918294D}"/>
                    </a:ext>
                  </a:extLst>
                </p:cNvPr>
                <p:cNvPicPr/>
                <p:nvPr/>
              </p:nvPicPr>
              <p:blipFill>
                <a:blip r:embed="rId438"/>
                <a:stretch>
                  <a:fillRect/>
                </a:stretch>
              </p:blipFill>
              <p:spPr>
                <a:xfrm>
                  <a:off x="3567120" y="4277340"/>
                  <a:ext cx="356040" cy="135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9">
              <p14:nvContentPartPr>
                <p14:cNvPr id="368" name="Ink 367">
                  <a:extLst>
                    <a:ext uri="{FF2B5EF4-FFF2-40B4-BE49-F238E27FC236}">
                      <a16:creationId xmlns:a16="http://schemas.microsoft.com/office/drawing/2014/main" id="{40943AB4-DABF-894D-5E51-9E439D9CC6E0}"/>
                    </a:ext>
                  </a:extLst>
                </p14:cNvPr>
                <p14:cNvContentPartPr/>
                <p14:nvPr/>
              </p14:nvContentPartPr>
              <p14:xfrm>
                <a:off x="3660000" y="4836780"/>
                <a:ext cx="135360" cy="499320"/>
              </p14:xfrm>
            </p:contentPart>
          </mc:Choice>
          <mc:Fallback>
            <p:pic>
              <p:nvPicPr>
                <p:cNvPr id="368" name="Ink 367">
                  <a:extLst>
                    <a:ext uri="{FF2B5EF4-FFF2-40B4-BE49-F238E27FC236}">
                      <a16:creationId xmlns:a16="http://schemas.microsoft.com/office/drawing/2014/main" id="{40943AB4-DABF-894D-5E51-9E439D9CC6E0}"/>
                    </a:ext>
                  </a:extLst>
                </p:cNvPr>
                <p:cNvPicPr/>
                <p:nvPr/>
              </p:nvPicPr>
              <p:blipFill>
                <a:blip r:embed="rId440"/>
                <a:stretch>
                  <a:fillRect/>
                </a:stretch>
              </p:blipFill>
              <p:spPr>
                <a:xfrm>
                  <a:off x="3597360" y="4458780"/>
                  <a:ext cx="261000" cy="125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1">
              <p14:nvContentPartPr>
                <p14:cNvPr id="369" name="Ink 368">
                  <a:extLst>
                    <a:ext uri="{FF2B5EF4-FFF2-40B4-BE49-F238E27FC236}">
                      <a16:creationId xmlns:a16="http://schemas.microsoft.com/office/drawing/2014/main" id="{A863CE0A-3C7F-7AC3-5056-9AB7C0946509}"/>
                    </a:ext>
                  </a:extLst>
                </p14:cNvPr>
                <p14:cNvContentPartPr/>
                <p14:nvPr/>
              </p14:nvContentPartPr>
              <p14:xfrm>
                <a:off x="3637320" y="4895820"/>
                <a:ext cx="160920" cy="594360"/>
              </p14:xfrm>
            </p:contentPart>
          </mc:Choice>
          <mc:Fallback>
            <p:pic>
              <p:nvPicPr>
                <p:cNvPr id="369" name="Ink 368">
                  <a:extLst>
                    <a:ext uri="{FF2B5EF4-FFF2-40B4-BE49-F238E27FC236}">
                      <a16:creationId xmlns:a16="http://schemas.microsoft.com/office/drawing/2014/main" id="{A863CE0A-3C7F-7AC3-5056-9AB7C0946509}"/>
                    </a:ext>
                  </a:extLst>
                </p:cNvPr>
                <p:cNvPicPr/>
                <p:nvPr/>
              </p:nvPicPr>
              <p:blipFill>
                <a:blip r:embed="rId442"/>
                <a:stretch>
                  <a:fillRect/>
                </a:stretch>
              </p:blipFill>
              <p:spPr>
                <a:xfrm>
                  <a:off x="3574680" y="4518180"/>
                  <a:ext cx="286560" cy="135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3">
              <p14:nvContentPartPr>
                <p14:cNvPr id="370" name="Ink 369">
                  <a:extLst>
                    <a:ext uri="{FF2B5EF4-FFF2-40B4-BE49-F238E27FC236}">
                      <a16:creationId xmlns:a16="http://schemas.microsoft.com/office/drawing/2014/main" id="{27F7777F-AB9B-43E5-6129-7E977C3C8779}"/>
                    </a:ext>
                  </a:extLst>
                </p14:cNvPr>
                <p14:cNvContentPartPr/>
                <p14:nvPr/>
              </p14:nvContentPartPr>
              <p14:xfrm>
                <a:off x="3630480" y="5126580"/>
                <a:ext cx="84960" cy="502560"/>
              </p14:xfrm>
            </p:contentPart>
          </mc:Choice>
          <mc:Fallback>
            <p:pic>
              <p:nvPicPr>
                <p:cNvPr id="370" name="Ink 369">
                  <a:extLst>
                    <a:ext uri="{FF2B5EF4-FFF2-40B4-BE49-F238E27FC236}">
                      <a16:creationId xmlns:a16="http://schemas.microsoft.com/office/drawing/2014/main" id="{27F7777F-AB9B-43E5-6129-7E977C3C8779}"/>
                    </a:ext>
                  </a:extLst>
                </p:cNvPr>
                <p:cNvPicPr/>
                <p:nvPr/>
              </p:nvPicPr>
              <p:blipFill>
                <a:blip r:embed="rId444"/>
                <a:stretch>
                  <a:fillRect/>
                </a:stretch>
              </p:blipFill>
              <p:spPr>
                <a:xfrm>
                  <a:off x="3567480" y="4748940"/>
                  <a:ext cx="210600" cy="125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5">
              <p14:nvContentPartPr>
                <p14:cNvPr id="371" name="Ink 370">
                  <a:extLst>
                    <a:ext uri="{FF2B5EF4-FFF2-40B4-BE49-F238E27FC236}">
                      <a16:creationId xmlns:a16="http://schemas.microsoft.com/office/drawing/2014/main" id="{7E826E19-48D1-3577-8847-804C383405BA}"/>
                    </a:ext>
                  </a:extLst>
                </p14:cNvPr>
                <p14:cNvContentPartPr/>
                <p14:nvPr/>
              </p14:nvContentPartPr>
              <p14:xfrm>
                <a:off x="3615720" y="5236740"/>
                <a:ext cx="55080" cy="481320"/>
              </p14:xfrm>
            </p:contentPart>
          </mc:Choice>
          <mc:Fallback>
            <p:pic>
              <p:nvPicPr>
                <p:cNvPr id="371" name="Ink 370">
                  <a:extLst>
                    <a:ext uri="{FF2B5EF4-FFF2-40B4-BE49-F238E27FC236}">
                      <a16:creationId xmlns:a16="http://schemas.microsoft.com/office/drawing/2014/main" id="{7E826E19-48D1-3577-8847-804C383405BA}"/>
                    </a:ext>
                  </a:extLst>
                </p:cNvPr>
                <p:cNvPicPr/>
                <p:nvPr/>
              </p:nvPicPr>
              <p:blipFill>
                <a:blip r:embed="rId446"/>
                <a:stretch>
                  <a:fillRect/>
                </a:stretch>
              </p:blipFill>
              <p:spPr>
                <a:xfrm>
                  <a:off x="3553080" y="4858740"/>
                  <a:ext cx="180720" cy="123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7">
              <p14:nvContentPartPr>
                <p14:cNvPr id="372" name="Ink 371">
                  <a:extLst>
                    <a:ext uri="{FF2B5EF4-FFF2-40B4-BE49-F238E27FC236}">
                      <a16:creationId xmlns:a16="http://schemas.microsoft.com/office/drawing/2014/main" id="{5F8468C4-D45A-1462-E053-2286EF93FF60}"/>
                    </a:ext>
                  </a:extLst>
                </p14:cNvPr>
                <p14:cNvContentPartPr/>
                <p14:nvPr/>
              </p14:nvContentPartPr>
              <p14:xfrm>
                <a:off x="3632640" y="5274540"/>
                <a:ext cx="47880" cy="545400"/>
              </p14:xfrm>
            </p:contentPart>
          </mc:Choice>
          <mc:Fallback>
            <p:pic>
              <p:nvPicPr>
                <p:cNvPr id="372" name="Ink 371">
                  <a:extLst>
                    <a:ext uri="{FF2B5EF4-FFF2-40B4-BE49-F238E27FC236}">
                      <a16:creationId xmlns:a16="http://schemas.microsoft.com/office/drawing/2014/main" id="{5F8468C4-D45A-1462-E053-2286EF93FF60}"/>
                    </a:ext>
                  </a:extLst>
                </p:cNvPr>
                <p:cNvPicPr/>
                <p:nvPr/>
              </p:nvPicPr>
              <p:blipFill>
                <a:blip r:embed="rId448"/>
                <a:stretch>
                  <a:fillRect/>
                </a:stretch>
              </p:blipFill>
              <p:spPr>
                <a:xfrm>
                  <a:off x="3570000" y="4896540"/>
                  <a:ext cx="173520" cy="13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9">
              <p14:nvContentPartPr>
                <p14:cNvPr id="373" name="Ink 372">
                  <a:extLst>
                    <a:ext uri="{FF2B5EF4-FFF2-40B4-BE49-F238E27FC236}">
                      <a16:creationId xmlns:a16="http://schemas.microsoft.com/office/drawing/2014/main" id="{5E90454B-5DF1-3D5F-C6D3-74AB20C518FD}"/>
                    </a:ext>
                  </a:extLst>
                </p14:cNvPr>
                <p14:cNvContentPartPr/>
                <p14:nvPr/>
              </p14:nvContentPartPr>
              <p14:xfrm>
                <a:off x="3621840" y="5445900"/>
                <a:ext cx="41400" cy="534600"/>
              </p14:xfrm>
            </p:contentPart>
          </mc:Choice>
          <mc:Fallback>
            <p:pic>
              <p:nvPicPr>
                <p:cNvPr id="373" name="Ink 372">
                  <a:extLst>
                    <a:ext uri="{FF2B5EF4-FFF2-40B4-BE49-F238E27FC236}">
                      <a16:creationId xmlns:a16="http://schemas.microsoft.com/office/drawing/2014/main" id="{5E90454B-5DF1-3D5F-C6D3-74AB20C518FD}"/>
                    </a:ext>
                  </a:extLst>
                </p:cNvPr>
                <p:cNvPicPr/>
                <p:nvPr/>
              </p:nvPicPr>
              <p:blipFill>
                <a:blip r:embed="rId450"/>
                <a:stretch>
                  <a:fillRect/>
                </a:stretch>
              </p:blipFill>
              <p:spPr>
                <a:xfrm>
                  <a:off x="3559200" y="5067900"/>
                  <a:ext cx="167040" cy="12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1">
              <p14:nvContentPartPr>
                <p14:cNvPr id="374" name="Ink 373">
                  <a:extLst>
                    <a:ext uri="{FF2B5EF4-FFF2-40B4-BE49-F238E27FC236}">
                      <a16:creationId xmlns:a16="http://schemas.microsoft.com/office/drawing/2014/main" id="{E857F2B3-9700-820E-7459-1B822AECCC08}"/>
                    </a:ext>
                  </a:extLst>
                </p14:cNvPr>
                <p14:cNvContentPartPr/>
                <p14:nvPr/>
              </p14:nvContentPartPr>
              <p14:xfrm>
                <a:off x="3656760" y="5506740"/>
                <a:ext cx="67320" cy="658800"/>
              </p14:xfrm>
            </p:contentPart>
          </mc:Choice>
          <mc:Fallback>
            <p:pic>
              <p:nvPicPr>
                <p:cNvPr id="374" name="Ink 373">
                  <a:extLst>
                    <a:ext uri="{FF2B5EF4-FFF2-40B4-BE49-F238E27FC236}">
                      <a16:creationId xmlns:a16="http://schemas.microsoft.com/office/drawing/2014/main" id="{E857F2B3-9700-820E-7459-1B822AECCC08}"/>
                    </a:ext>
                  </a:extLst>
                </p:cNvPr>
                <p:cNvPicPr/>
                <p:nvPr/>
              </p:nvPicPr>
              <p:blipFill>
                <a:blip r:embed="rId452"/>
                <a:stretch>
                  <a:fillRect/>
                </a:stretch>
              </p:blipFill>
              <p:spPr>
                <a:xfrm>
                  <a:off x="3594120" y="5128740"/>
                  <a:ext cx="192960" cy="141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3">
              <p14:nvContentPartPr>
                <p14:cNvPr id="375" name="Ink 374">
                  <a:extLst>
                    <a:ext uri="{FF2B5EF4-FFF2-40B4-BE49-F238E27FC236}">
                      <a16:creationId xmlns:a16="http://schemas.microsoft.com/office/drawing/2014/main" id="{D3AF1BA7-D1A4-DA4C-F676-2AB331F781FD}"/>
                    </a:ext>
                  </a:extLst>
                </p14:cNvPr>
                <p14:cNvContentPartPr/>
                <p14:nvPr/>
              </p14:nvContentPartPr>
              <p14:xfrm>
                <a:off x="3665040" y="5655420"/>
                <a:ext cx="81000" cy="483840"/>
              </p14:xfrm>
            </p:contentPart>
          </mc:Choice>
          <mc:Fallback>
            <p:pic>
              <p:nvPicPr>
                <p:cNvPr id="375" name="Ink 374">
                  <a:extLst>
                    <a:ext uri="{FF2B5EF4-FFF2-40B4-BE49-F238E27FC236}">
                      <a16:creationId xmlns:a16="http://schemas.microsoft.com/office/drawing/2014/main" id="{D3AF1BA7-D1A4-DA4C-F676-2AB331F781FD}"/>
                    </a:ext>
                  </a:extLst>
                </p:cNvPr>
                <p:cNvPicPr/>
                <p:nvPr/>
              </p:nvPicPr>
              <p:blipFill>
                <a:blip r:embed="rId454"/>
                <a:stretch>
                  <a:fillRect/>
                </a:stretch>
              </p:blipFill>
              <p:spPr>
                <a:xfrm>
                  <a:off x="3602400" y="5277780"/>
                  <a:ext cx="206640" cy="123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5">
              <p14:nvContentPartPr>
                <p14:cNvPr id="377" name="Ink 376">
                  <a:extLst>
                    <a:ext uri="{FF2B5EF4-FFF2-40B4-BE49-F238E27FC236}">
                      <a16:creationId xmlns:a16="http://schemas.microsoft.com/office/drawing/2014/main" id="{02CD1DB4-0703-5568-ADC3-61C7DBCC450B}"/>
                    </a:ext>
                  </a:extLst>
                </p14:cNvPr>
                <p14:cNvContentPartPr/>
                <p14:nvPr/>
              </p14:nvContentPartPr>
              <p14:xfrm>
                <a:off x="4437960" y="3729060"/>
                <a:ext cx="545040" cy="297360"/>
              </p14:xfrm>
            </p:contentPart>
          </mc:Choice>
          <mc:Fallback>
            <p:pic>
              <p:nvPicPr>
                <p:cNvPr id="377" name="Ink 376">
                  <a:extLst>
                    <a:ext uri="{FF2B5EF4-FFF2-40B4-BE49-F238E27FC236}">
                      <a16:creationId xmlns:a16="http://schemas.microsoft.com/office/drawing/2014/main" id="{02CD1DB4-0703-5568-ADC3-61C7DBCC450B}"/>
                    </a:ext>
                  </a:extLst>
                </p:cNvPr>
                <p:cNvPicPr/>
                <p:nvPr/>
              </p:nvPicPr>
              <p:blipFill>
                <a:blip r:embed="rId456"/>
                <a:stretch>
                  <a:fillRect/>
                </a:stretch>
              </p:blipFill>
              <p:spPr>
                <a:xfrm>
                  <a:off x="4374960" y="3351060"/>
                  <a:ext cx="670680" cy="105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7">
              <p14:nvContentPartPr>
                <p14:cNvPr id="378" name="Ink 377">
                  <a:extLst>
                    <a:ext uri="{FF2B5EF4-FFF2-40B4-BE49-F238E27FC236}">
                      <a16:creationId xmlns:a16="http://schemas.microsoft.com/office/drawing/2014/main" id="{C9139E41-A0E1-4216-7952-1AA9513CF85E}"/>
                    </a:ext>
                  </a:extLst>
                </p14:cNvPr>
                <p14:cNvContentPartPr/>
                <p14:nvPr/>
              </p14:nvContentPartPr>
              <p14:xfrm>
                <a:off x="4477560" y="3709620"/>
                <a:ext cx="523080" cy="305280"/>
              </p14:xfrm>
            </p:contentPart>
          </mc:Choice>
          <mc:Fallback>
            <p:pic>
              <p:nvPicPr>
                <p:cNvPr id="378" name="Ink 377">
                  <a:extLst>
                    <a:ext uri="{FF2B5EF4-FFF2-40B4-BE49-F238E27FC236}">
                      <a16:creationId xmlns:a16="http://schemas.microsoft.com/office/drawing/2014/main" id="{C9139E41-A0E1-4216-7952-1AA9513CF85E}"/>
                    </a:ext>
                  </a:extLst>
                </p:cNvPr>
                <p:cNvPicPr/>
                <p:nvPr/>
              </p:nvPicPr>
              <p:blipFill>
                <a:blip r:embed="rId458"/>
                <a:stretch>
                  <a:fillRect/>
                </a:stretch>
              </p:blipFill>
              <p:spPr>
                <a:xfrm>
                  <a:off x="4414920" y="3331980"/>
                  <a:ext cx="648720" cy="106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9">
              <p14:nvContentPartPr>
                <p14:cNvPr id="379" name="Ink 378">
                  <a:extLst>
                    <a:ext uri="{FF2B5EF4-FFF2-40B4-BE49-F238E27FC236}">
                      <a16:creationId xmlns:a16="http://schemas.microsoft.com/office/drawing/2014/main" id="{3BD6FA83-C77C-383A-009E-1B188CEA69D1}"/>
                    </a:ext>
                  </a:extLst>
                </p14:cNvPr>
                <p14:cNvContentPartPr/>
                <p14:nvPr/>
              </p14:nvContentPartPr>
              <p14:xfrm>
                <a:off x="4494480" y="3672540"/>
                <a:ext cx="653040" cy="339120"/>
              </p14:xfrm>
            </p:contentPart>
          </mc:Choice>
          <mc:Fallback>
            <p:pic>
              <p:nvPicPr>
                <p:cNvPr id="379" name="Ink 378">
                  <a:extLst>
                    <a:ext uri="{FF2B5EF4-FFF2-40B4-BE49-F238E27FC236}">
                      <a16:creationId xmlns:a16="http://schemas.microsoft.com/office/drawing/2014/main" id="{3BD6FA83-C77C-383A-009E-1B188CEA69D1}"/>
                    </a:ext>
                  </a:extLst>
                </p:cNvPr>
                <p:cNvPicPr/>
                <p:nvPr/>
              </p:nvPicPr>
              <p:blipFill>
                <a:blip r:embed="rId460"/>
                <a:stretch>
                  <a:fillRect/>
                </a:stretch>
              </p:blipFill>
              <p:spPr>
                <a:xfrm>
                  <a:off x="4431480" y="3294540"/>
                  <a:ext cx="778680" cy="109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1">
              <p14:nvContentPartPr>
                <p14:cNvPr id="380" name="Ink 379">
                  <a:extLst>
                    <a:ext uri="{FF2B5EF4-FFF2-40B4-BE49-F238E27FC236}">
                      <a16:creationId xmlns:a16="http://schemas.microsoft.com/office/drawing/2014/main" id="{CD5B8FE4-D3DF-45B2-7ADD-7B63746B2F9B}"/>
                    </a:ext>
                  </a:extLst>
                </p14:cNvPr>
                <p14:cNvContentPartPr/>
                <p14:nvPr/>
              </p14:nvContentPartPr>
              <p14:xfrm>
                <a:off x="4598520" y="3640140"/>
                <a:ext cx="744480" cy="303480"/>
              </p14:xfrm>
            </p:contentPart>
          </mc:Choice>
          <mc:Fallback>
            <p:pic>
              <p:nvPicPr>
                <p:cNvPr id="380" name="Ink 379">
                  <a:extLst>
                    <a:ext uri="{FF2B5EF4-FFF2-40B4-BE49-F238E27FC236}">
                      <a16:creationId xmlns:a16="http://schemas.microsoft.com/office/drawing/2014/main" id="{CD5B8FE4-D3DF-45B2-7ADD-7B63746B2F9B}"/>
                    </a:ext>
                  </a:extLst>
                </p:cNvPr>
                <p:cNvPicPr/>
                <p:nvPr/>
              </p:nvPicPr>
              <p:blipFill>
                <a:blip r:embed="rId462"/>
                <a:stretch>
                  <a:fillRect/>
                </a:stretch>
              </p:blipFill>
              <p:spPr>
                <a:xfrm>
                  <a:off x="4535520" y="3262140"/>
                  <a:ext cx="870120" cy="105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3">
              <p14:nvContentPartPr>
                <p14:cNvPr id="381" name="Ink 380">
                  <a:extLst>
                    <a:ext uri="{FF2B5EF4-FFF2-40B4-BE49-F238E27FC236}">
                      <a16:creationId xmlns:a16="http://schemas.microsoft.com/office/drawing/2014/main" id="{F7B8267E-F11C-29D3-3640-9114042856CD}"/>
                    </a:ext>
                  </a:extLst>
                </p14:cNvPr>
                <p14:cNvContentPartPr/>
                <p14:nvPr/>
              </p14:nvContentPartPr>
              <p14:xfrm>
                <a:off x="4668000" y="3713940"/>
                <a:ext cx="439200" cy="226800"/>
              </p14:xfrm>
            </p:contentPart>
          </mc:Choice>
          <mc:Fallback>
            <p:pic>
              <p:nvPicPr>
                <p:cNvPr id="381" name="Ink 380">
                  <a:extLst>
                    <a:ext uri="{FF2B5EF4-FFF2-40B4-BE49-F238E27FC236}">
                      <a16:creationId xmlns:a16="http://schemas.microsoft.com/office/drawing/2014/main" id="{F7B8267E-F11C-29D3-3640-9114042856CD}"/>
                    </a:ext>
                  </a:extLst>
                </p:cNvPr>
                <p:cNvPicPr/>
                <p:nvPr/>
              </p:nvPicPr>
              <p:blipFill>
                <a:blip r:embed="rId464"/>
                <a:stretch>
                  <a:fillRect/>
                </a:stretch>
              </p:blipFill>
              <p:spPr>
                <a:xfrm>
                  <a:off x="4605000" y="3335940"/>
                  <a:ext cx="564840" cy="98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5">
              <p14:nvContentPartPr>
                <p14:cNvPr id="383" name="Ink 382">
                  <a:extLst>
                    <a:ext uri="{FF2B5EF4-FFF2-40B4-BE49-F238E27FC236}">
                      <a16:creationId xmlns:a16="http://schemas.microsoft.com/office/drawing/2014/main" id="{B1358EC0-149C-3786-AB96-36D0788FD01F}"/>
                    </a:ext>
                  </a:extLst>
                </p14:cNvPr>
                <p14:cNvContentPartPr/>
                <p14:nvPr/>
              </p14:nvContentPartPr>
              <p14:xfrm>
                <a:off x="4556040" y="3651660"/>
                <a:ext cx="636480" cy="280800"/>
              </p14:xfrm>
            </p:contentPart>
          </mc:Choice>
          <mc:Fallback>
            <p:pic>
              <p:nvPicPr>
                <p:cNvPr id="383" name="Ink 382">
                  <a:extLst>
                    <a:ext uri="{FF2B5EF4-FFF2-40B4-BE49-F238E27FC236}">
                      <a16:creationId xmlns:a16="http://schemas.microsoft.com/office/drawing/2014/main" id="{B1358EC0-149C-3786-AB96-36D0788FD01F}"/>
                    </a:ext>
                  </a:extLst>
                </p:cNvPr>
                <p:cNvPicPr/>
                <p:nvPr/>
              </p:nvPicPr>
              <p:blipFill>
                <a:blip r:embed="rId466"/>
                <a:stretch>
                  <a:fillRect/>
                </a:stretch>
              </p:blipFill>
              <p:spPr>
                <a:xfrm>
                  <a:off x="4493040" y="3273660"/>
                  <a:ext cx="762120" cy="103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7">
              <p14:nvContentPartPr>
                <p14:cNvPr id="384" name="Ink 383">
                  <a:extLst>
                    <a:ext uri="{FF2B5EF4-FFF2-40B4-BE49-F238E27FC236}">
                      <a16:creationId xmlns:a16="http://schemas.microsoft.com/office/drawing/2014/main" id="{F73739D8-8152-17C3-13EE-99923C28A6E9}"/>
                    </a:ext>
                  </a:extLst>
                </p14:cNvPr>
                <p14:cNvContentPartPr/>
                <p14:nvPr/>
              </p14:nvContentPartPr>
              <p14:xfrm>
                <a:off x="4877520" y="3568500"/>
                <a:ext cx="912960" cy="234360"/>
              </p14:xfrm>
            </p:contentPart>
          </mc:Choice>
          <mc:Fallback>
            <p:pic>
              <p:nvPicPr>
                <p:cNvPr id="384" name="Ink 383">
                  <a:extLst>
                    <a:ext uri="{FF2B5EF4-FFF2-40B4-BE49-F238E27FC236}">
                      <a16:creationId xmlns:a16="http://schemas.microsoft.com/office/drawing/2014/main" id="{F73739D8-8152-17C3-13EE-99923C28A6E9}"/>
                    </a:ext>
                  </a:extLst>
                </p:cNvPr>
                <p:cNvPicPr/>
                <p:nvPr/>
              </p:nvPicPr>
              <p:blipFill>
                <a:blip r:embed="rId468"/>
                <a:stretch>
                  <a:fillRect/>
                </a:stretch>
              </p:blipFill>
              <p:spPr>
                <a:xfrm>
                  <a:off x="4814880" y="3190500"/>
                  <a:ext cx="1038600" cy="99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9">
              <p14:nvContentPartPr>
                <p14:cNvPr id="385" name="Ink 384">
                  <a:extLst>
                    <a:ext uri="{FF2B5EF4-FFF2-40B4-BE49-F238E27FC236}">
                      <a16:creationId xmlns:a16="http://schemas.microsoft.com/office/drawing/2014/main" id="{F3626588-764E-0EFA-EBDE-2ABACE57A756}"/>
                    </a:ext>
                  </a:extLst>
                </p14:cNvPr>
                <p14:cNvContentPartPr/>
                <p14:nvPr/>
              </p14:nvContentPartPr>
              <p14:xfrm>
                <a:off x="5033760" y="3577500"/>
                <a:ext cx="830880" cy="190080"/>
              </p14:xfrm>
            </p:contentPart>
          </mc:Choice>
          <mc:Fallback>
            <p:pic>
              <p:nvPicPr>
                <p:cNvPr id="385" name="Ink 384">
                  <a:extLst>
                    <a:ext uri="{FF2B5EF4-FFF2-40B4-BE49-F238E27FC236}">
                      <a16:creationId xmlns:a16="http://schemas.microsoft.com/office/drawing/2014/main" id="{F3626588-764E-0EFA-EBDE-2ABACE57A756}"/>
                    </a:ext>
                  </a:extLst>
                </p:cNvPr>
                <p:cNvPicPr/>
                <p:nvPr/>
              </p:nvPicPr>
              <p:blipFill>
                <a:blip r:embed="rId470"/>
                <a:stretch>
                  <a:fillRect/>
                </a:stretch>
              </p:blipFill>
              <p:spPr>
                <a:xfrm>
                  <a:off x="4970760" y="3199500"/>
                  <a:ext cx="956520" cy="94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1">
              <p14:nvContentPartPr>
                <p14:cNvPr id="386" name="Ink 385">
                  <a:extLst>
                    <a:ext uri="{FF2B5EF4-FFF2-40B4-BE49-F238E27FC236}">
                      <a16:creationId xmlns:a16="http://schemas.microsoft.com/office/drawing/2014/main" id="{1DBC7D69-1C01-D0E9-E26D-9EF52B624C78}"/>
                    </a:ext>
                  </a:extLst>
                </p14:cNvPr>
                <p14:cNvContentPartPr/>
                <p14:nvPr/>
              </p14:nvContentPartPr>
              <p14:xfrm>
                <a:off x="5019000" y="3591540"/>
                <a:ext cx="905040" cy="166320"/>
              </p14:xfrm>
            </p:contentPart>
          </mc:Choice>
          <mc:Fallback>
            <p:pic>
              <p:nvPicPr>
                <p:cNvPr id="386" name="Ink 385">
                  <a:extLst>
                    <a:ext uri="{FF2B5EF4-FFF2-40B4-BE49-F238E27FC236}">
                      <a16:creationId xmlns:a16="http://schemas.microsoft.com/office/drawing/2014/main" id="{1DBC7D69-1C01-D0E9-E26D-9EF52B624C78}"/>
                    </a:ext>
                  </a:extLst>
                </p:cNvPr>
                <p:cNvPicPr/>
                <p:nvPr/>
              </p:nvPicPr>
              <p:blipFill>
                <a:blip r:embed="rId472"/>
                <a:stretch>
                  <a:fillRect/>
                </a:stretch>
              </p:blipFill>
              <p:spPr>
                <a:xfrm>
                  <a:off x="4956000" y="3213540"/>
                  <a:ext cx="1030680" cy="921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3">
              <p14:nvContentPartPr>
                <p14:cNvPr id="387" name="Ink 386">
                  <a:extLst>
                    <a:ext uri="{FF2B5EF4-FFF2-40B4-BE49-F238E27FC236}">
                      <a16:creationId xmlns:a16="http://schemas.microsoft.com/office/drawing/2014/main" id="{64359D53-0C55-D82B-A955-30B4B4E660A4}"/>
                    </a:ext>
                  </a:extLst>
                </p14:cNvPr>
                <p14:cNvContentPartPr/>
                <p14:nvPr/>
              </p14:nvContentPartPr>
              <p14:xfrm>
                <a:off x="4332120" y="3958020"/>
                <a:ext cx="379440" cy="320400"/>
              </p14:xfrm>
            </p:contentPart>
          </mc:Choice>
          <mc:Fallback>
            <p:pic>
              <p:nvPicPr>
                <p:cNvPr id="387" name="Ink 386">
                  <a:extLst>
                    <a:ext uri="{FF2B5EF4-FFF2-40B4-BE49-F238E27FC236}">
                      <a16:creationId xmlns:a16="http://schemas.microsoft.com/office/drawing/2014/main" id="{64359D53-0C55-D82B-A955-30B4B4E660A4}"/>
                    </a:ext>
                  </a:extLst>
                </p:cNvPr>
                <p:cNvPicPr/>
                <p:nvPr/>
              </p:nvPicPr>
              <p:blipFill>
                <a:blip r:embed="rId474"/>
                <a:stretch>
                  <a:fillRect/>
                </a:stretch>
              </p:blipFill>
              <p:spPr>
                <a:xfrm>
                  <a:off x="4269120" y="3580020"/>
                  <a:ext cx="505080" cy="107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5">
              <p14:nvContentPartPr>
                <p14:cNvPr id="388" name="Ink 387">
                  <a:extLst>
                    <a:ext uri="{FF2B5EF4-FFF2-40B4-BE49-F238E27FC236}">
                      <a16:creationId xmlns:a16="http://schemas.microsoft.com/office/drawing/2014/main" id="{5D7CC703-8C8E-DF9E-776C-0687CA949275}"/>
                    </a:ext>
                  </a:extLst>
                </p14:cNvPr>
                <p14:cNvContentPartPr/>
                <p14:nvPr/>
              </p14:nvContentPartPr>
              <p14:xfrm>
                <a:off x="4008120" y="4264740"/>
                <a:ext cx="305280" cy="315720"/>
              </p14:xfrm>
            </p:contentPart>
          </mc:Choice>
          <mc:Fallback>
            <p:pic>
              <p:nvPicPr>
                <p:cNvPr id="388" name="Ink 387">
                  <a:extLst>
                    <a:ext uri="{FF2B5EF4-FFF2-40B4-BE49-F238E27FC236}">
                      <a16:creationId xmlns:a16="http://schemas.microsoft.com/office/drawing/2014/main" id="{5D7CC703-8C8E-DF9E-776C-0687CA949275}"/>
                    </a:ext>
                  </a:extLst>
                </p:cNvPr>
                <p:cNvPicPr/>
                <p:nvPr/>
              </p:nvPicPr>
              <p:blipFill>
                <a:blip r:embed="rId476"/>
                <a:stretch>
                  <a:fillRect/>
                </a:stretch>
              </p:blipFill>
              <p:spPr>
                <a:xfrm>
                  <a:off x="3945480" y="3887100"/>
                  <a:ext cx="430920" cy="107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7">
              <p14:nvContentPartPr>
                <p14:cNvPr id="390" name="Ink 389">
                  <a:extLst>
                    <a:ext uri="{FF2B5EF4-FFF2-40B4-BE49-F238E27FC236}">
                      <a16:creationId xmlns:a16="http://schemas.microsoft.com/office/drawing/2014/main" id="{508DCB5A-156E-F246-CDAA-5FD8D1A6FA8D}"/>
                    </a:ext>
                  </a:extLst>
                </p14:cNvPr>
                <p14:cNvContentPartPr/>
                <p14:nvPr/>
              </p14:nvContentPartPr>
              <p14:xfrm>
                <a:off x="3648120" y="5499900"/>
                <a:ext cx="50760" cy="465480"/>
              </p14:xfrm>
            </p:contentPart>
          </mc:Choice>
          <mc:Fallback>
            <p:pic>
              <p:nvPicPr>
                <p:cNvPr id="390" name="Ink 389">
                  <a:extLst>
                    <a:ext uri="{FF2B5EF4-FFF2-40B4-BE49-F238E27FC236}">
                      <a16:creationId xmlns:a16="http://schemas.microsoft.com/office/drawing/2014/main" id="{508DCB5A-156E-F246-CDAA-5FD8D1A6FA8D}"/>
                    </a:ext>
                  </a:extLst>
                </p:cNvPr>
                <p:cNvPicPr/>
                <p:nvPr/>
              </p:nvPicPr>
              <p:blipFill>
                <a:blip r:embed="rId478"/>
                <a:stretch>
                  <a:fillRect/>
                </a:stretch>
              </p:blipFill>
              <p:spPr>
                <a:xfrm>
                  <a:off x="3585120" y="5122260"/>
                  <a:ext cx="176400" cy="122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9">
              <p14:nvContentPartPr>
                <p14:cNvPr id="391" name="Ink 390">
                  <a:extLst>
                    <a:ext uri="{FF2B5EF4-FFF2-40B4-BE49-F238E27FC236}">
                      <a16:creationId xmlns:a16="http://schemas.microsoft.com/office/drawing/2014/main" id="{F5AB9CC0-0BD0-4E6A-FBA9-5A2F0EE6DDD3}"/>
                    </a:ext>
                  </a:extLst>
                </p14:cNvPr>
                <p14:cNvContentPartPr/>
                <p14:nvPr/>
              </p14:nvContentPartPr>
              <p14:xfrm>
                <a:off x="3714000" y="5971500"/>
                <a:ext cx="40680" cy="395280"/>
              </p14:xfrm>
            </p:contentPart>
          </mc:Choice>
          <mc:Fallback>
            <p:pic>
              <p:nvPicPr>
                <p:cNvPr id="391" name="Ink 390">
                  <a:extLst>
                    <a:ext uri="{FF2B5EF4-FFF2-40B4-BE49-F238E27FC236}">
                      <a16:creationId xmlns:a16="http://schemas.microsoft.com/office/drawing/2014/main" id="{F5AB9CC0-0BD0-4E6A-FBA9-5A2F0EE6DDD3}"/>
                    </a:ext>
                  </a:extLst>
                </p:cNvPr>
                <p:cNvPicPr/>
                <p:nvPr/>
              </p:nvPicPr>
              <p:blipFill>
                <a:blip r:embed="rId480"/>
                <a:stretch>
                  <a:fillRect/>
                </a:stretch>
              </p:blipFill>
              <p:spPr>
                <a:xfrm>
                  <a:off x="3651360" y="5593860"/>
                  <a:ext cx="166320" cy="115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1">
              <p14:nvContentPartPr>
                <p14:cNvPr id="392" name="Ink 391">
                  <a:extLst>
                    <a:ext uri="{FF2B5EF4-FFF2-40B4-BE49-F238E27FC236}">
                      <a16:creationId xmlns:a16="http://schemas.microsoft.com/office/drawing/2014/main" id="{A4B7C3F4-F1A8-1E6A-7A57-B8412C8D4360}"/>
                    </a:ext>
                  </a:extLst>
                </p14:cNvPr>
                <p14:cNvContentPartPr/>
                <p14:nvPr/>
              </p14:nvContentPartPr>
              <p14:xfrm>
                <a:off x="3642720" y="5900580"/>
                <a:ext cx="41400" cy="591480"/>
              </p14:xfrm>
            </p:contentPart>
          </mc:Choice>
          <mc:Fallback>
            <p:pic>
              <p:nvPicPr>
                <p:cNvPr id="392" name="Ink 391">
                  <a:extLst>
                    <a:ext uri="{FF2B5EF4-FFF2-40B4-BE49-F238E27FC236}">
                      <a16:creationId xmlns:a16="http://schemas.microsoft.com/office/drawing/2014/main" id="{A4B7C3F4-F1A8-1E6A-7A57-B8412C8D4360}"/>
                    </a:ext>
                  </a:extLst>
                </p:cNvPr>
                <p:cNvPicPr/>
                <p:nvPr/>
              </p:nvPicPr>
              <p:blipFill>
                <a:blip r:embed="rId482"/>
                <a:stretch>
                  <a:fillRect/>
                </a:stretch>
              </p:blipFill>
              <p:spPr>
                <a:xfrm>
                  <a:off x="3579720" y="5522580"/>
                  <a:ext cx="167040" cy="134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3">
              <p14:nvContentPartPr>
                <p14:cNvPr id="393" name="Ink 392">
                  <a:extLst>
                    <a:ext uri="{FF2B5EF4-FFF2-40B4-BE49-F238E27FC236}">
                      <a16:creationId xmlns:a16="http://schemas.microsoft.com/office/drawing/2014/main" id="{BF388595-C64C-FD92-C89D-6F538B51442F}"/>
                    </a:ext>
                  </a:extLst>
                </p14:cNvPr>
                <p14:cNvContentPartPr/>
                <p14:nvPr/>
              </p14:nvContentPartPr>
              <p14:xfrm>
                <a:off x="3630120" y="6106140"/>
                <a:ext cx="39600" cy="397080"/>
              </p14:xfrm>
            </p:contentPart>
          </mc:Choice>
          <mc:Fallback>
            <p:pic>
              <p:nvPicPr>
                <p:cNvPr id="393" name="Ink 392">
                  <a:extLst>
                    <a:ext uri="{FF2B5EF4-FFF2-40B4-BE49-F238E27FC236}">
                      <a16:creationId xmlns:a16="http://schemas.microsoft.com/office/drawing/2014/main" id="{BF388595-C64C-FD92-C89D-6F538B51442F}"/>
                    </a:ext>
                  </a:extLst>
                </p:cNvPr>
                <p:cNvPicPr/>
                <p:nvPr/>
              </p:nvPicPr>
              <p:blipFill>
                <a:blip r:embed="rId484"/>
                <a:stretch>
                  <a:fillRect/>
                </a:stretch>
              </p:blipFill>
              <p:spPr>
                <a:xfrm>
                  <a:off x="3567480" y="5728500"/>
                  <a:ext cx="165240" cy="115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5">
              <p14:nvContentPartPr>
                <p14:cNvPr id="394" name="Ink 393">
                  <a:extLst>
                    <a:ext uri="{FF2B5EF4-FFF2-40B4-BE49-F238E27FC236}">
                      <a16:creationId xmlns:a16="http://schemas.microsoft.com/office/drawing/2014/main" id="{96F70E34-D2CF-1312-A8C3-C4AA0ED7FB0C}"/>
                    </a:ext>
                  </a:extLst>
                </p14:cNvPr>
                <p14:cNvContentPartPr/>
                <p14:nvPr/>
              </p14:nvContentPartPr>
              <p14:xfrm>
                <a:off x="3694920" y="6572340"/>
                <a:ext cx="33120" cy="195120"/>
              </p14:xfrm>
            </p:contentPart>
          </mc:Choice>
          <mc:Fallback>
            <p:pic>
              <p:nvPicPr>
                <p:cNvPr id="394" name="Ink 393">
                  <a:extLst>
                    <a:ext uri="{FF2B5EF4-FFF2-40B4-BE49-F238E27FC236}">
                      <a16:creationId xmlns:a16="http://schemas.microsoft.com/office/drawing/2014/main" id="{96F70E34-D2CF-1312-A8C3-C4AA0ED7FB0C}"/>
                    </a:ext>
                  </a:extLst>
                </p:cNvPr>
                <p:cNvPicPr/>
                <p:nvPr/>
              </p:nvPicPr>
              <p:blipFill>
                <a:blip r:embed="rId486"/>
                <a:stretch>
                  <a:fillRect/>
                </a:stretch>
              </p:blipFill>
              <p:spPr>
                <a:xfrm>
                  <a:off x="3632280" y="6194700"/>
                  <a:ext cx="158760" cy="950760"/>
                </a:xfrm>
                <a:prstGeom prst="rect">
                  <a:avLst/>
                </a:prstGeom>
              </p:spPr>
            </p:pic>
          </mc:Fallback>
        </mc:AlternateContent>
      </p:grpSp>
      <p:grpSp>
        <p:nvGrpSpPr>
          <p:cNvPr id="410" name="Group 409">
            <a:extLst>
              <a:ext uri="{FF2B5EF4-FFF2-40B4-BE49-F238E27FC236}">
                <a16:creationId xmlns:a16="http://schemas.microsoft.com/office/drawing/2014/main" id="{E6A0414F-E3F4-2BC3-4792-E249E48C1304}"/>
              </a:ext>
            </a:extLst>
          </p:cNvPr>
          <p:cNvGrpSpPr/>
          <p:nvPr/>
        </p:nvGrpSpPr>
        <p:grpSpPr>
          <a:xfrm>
            <a:off x="3656400" y="3616380"/>
            <a:ext cx="2290680" cy="2210760"/>
            <a:chOff x="3656400" y="3616380"/>
            <a:chExt cx="2290680" cy="2210760"/>
          </a:xfrm>
        </p:grpSpPr>
        <mc:AlternateContent xmlns:mc="http://schemas.openxmlformats.org/markup-compatibility/2006">
          <mc:Choice xmlns:p14="http://schemas.microsoft.com/office/powerpoint/2010/main" xmlns:aink="http://schemas.microsoft.com/office/drawing/2016/ink" Requires="p14 aink">
            <p:contentPart p14:bwMode="auto" r:id="rId487">
              <p14:nvContentPartPr>
                <p14:cNvPr id="396" name="Ink 395">
                  <a:extLst>
                    <a:ext uri="{FF2B5EF4-FFF2-40B4-BE49-F238E27FC236}">
                      <a16:creationId xmlns:a16="http://schemas.microsoft.com/office/drawing/2014/main" id="{FDCA4BFF-3859-02FD-C143-6BBF107DB553}"/>
                    </a:ext>
                  </a:extLst>
                </p14:cNvPr>
                <p14:cNvContentPartPr/>
                <p14:nvPr/>
              </p14:nvContentPartPr>
              <p14:xfrm>
                <a:off x="3656400" y="5062140"/>
                <a:ext cx="129600" cy="447480"/>
              </p14:xfrm>
            </p:contentPart>
          </mc:Choice>
          <mc:Fallback>
            <p:pic>
              <p:nvPicPr>
                <p:cNvPr id="396" name="Ink 395">
                  <a:extLst>
                    <a:ext uri="{FF2B5EF4-FFF2-40B4-BE49-F238E27FC236}">
                      <a16:creationId xmlns:a16="http://schemas.microsoft.com/office/drawing/2014/main" id="{FDCA4BFF-3859-02FD-C143-6BBF107DB553}"/>
                    </a:ext>
                  </a:extLst>
                </p:cNvPr>
                <p:cNvPicPr/>
                <p:nvPr/>
              </p:nvPicPr>
              <p:blipFill>
                <a:blip r:embed="rId488"/>
                <a:stretch>
                  <a:fillRect/>
                </a:stretch>
              </p:blipFill>
              <p:spPr>
                <a:xfrm>
                  <a:off x="3593760" y="4684140"/>
                  <a:ext cx="255240" cy="120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9">
              <p14:nvContentPartPr>
                <p14:cNvPr id="397" name="Ink 396">
                  <a:extLst>
                    <a:ext uri="{FF2B5EF4-FFF2-40B4-BE49-F238E27FC236}">
                      <a16:creationId xmlns:a16="http://schemas.microsoft.com/office/drawing/2014/main" id="{18B871D7-2974-BBD2-6CB1-8E6C948BA6FC}"/>
                    </a:ext>
                  </a:extLst>
                </p14:cNvPr>
                <p14:cNvContentPartPr/>
                <p14:nvPr/>
              </p14:nvContentPartPr>
              <p14:xfrm>
                <a:off x="3695280" y="5083740"/>
                <a:ext cx="120960" cy="520560"/>
              </p14:xfrm>
            </p:contentPart>
          </mc:Choice>
          <mc:Fallback>
            <p:pic>
              <p:nvPicPr>
                <p:cNvPr id="397" name="Ink 396">
                  <a:extLst>
                    <a:ext uri="{FF2B5EF4-FFF2-40B4-BE49-F238E27FC236}">
                      <a16:creationId xmlns:a16="http://schemas.microsoft.com/office/drawing/2014/main" id="{18B871D7-2974-BBD2-6CB1-8E6C948BA6FC}"/>
                    </a:ext>
                  </a:extLst>
                </p:cNvPr>
                <p:cNvPicPr/>
                <p:nvPr/>
              </p:nvPicPr>
              <p:blipFill>
                <a:blip r:embed="rId490"/>
                <a:stretch>
                  <a:fillRect/>
                </a:stretch>
              </p:blipFill>
              <p:spPr>
                <a:xfrm>
                  <a:off x="3632280" y="4705740"/>
                  <a:ext cx="246600" cy="127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1">
              <p14:nvContentPartPr>
                <p14:cNvPr id="398" name="Ink 397">
                  <a:extLst>
                    <a:ext uri="{FF2B5EF4-FFF2-40B4-BE49-F238E27FC236}">
                      <a16:creationId xmlns:a16="http://schemas.microsoft.com/office/drawing/2014/main" id="{D6499B90-0DCB-E444-991B-6E9FE54BE46F}"/>
                    </a:ext>
                  </a:extLst>
                </p14:cNvPr>
                <p14:cNvContentPartPr/>
                <p14:nvPr/>
              </p14:nvContentPartPr>
              <p14:xfrm>
                <a:off x="3707880" y="5308020"/>
                <a:ext cx="31680" cy="519120"/>
              </p14:xfrm>
            </p:contentPart>
          </mc:Choice>
          <mc:Fallback>
            <p:pic>
              <p:nvPicPr>
                <p:cNvPr id="398" name="Ink 397">
                  <a:extLst>
                    <a:ext uri="{FF2B5EF4-FFF2-40B4-BE49-F238E27FC236}">
                      <a16:creationId xmlns:a16="http://schemas.microsoft.com/office/drawing/2014/main" id="{D6499B90-0DCB-E444-991B-6E9FE54BE46F}"/>
                    </a:ext>
                  </a:extLst>
                </p:cNvPr>
                <p:cNvPicPr/>
                <p:nvPr/>
              </p:nvPicPr>
              <p:blipFill>
                <a:blip r:embed="rId492"/>
                <a:stretch>
                  <a:fillRect/>
                </a:stretch>
              </p:blipFill>
              <p:spPr>
                <a:xfrm>
                  <a:off x="3644880" y="4930380"/>
                  <a:ext cx="157320" cy="127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3">
              <p14:nvContentPartPr>
                <p14:cNvPr id="399" name="Ink 398">
                  <a:extLst>
                    <a:ext uri="{FF2B5EF4-FFF2-40B4-BE49-F238E27FC236}">
                      <a16:creationId xmlns:a16="http://schemas.microsoft.com/office/drawing/2014/main" id="{4B524843-8F61-DE25-57AA-3A760FD16C86}"/>
                    </a:ext>
                  </a:extLst>
                </p14:cNvPr>
                <p14:cNvContentPartPr/>
                <p14:nvPr/>
              </p14:nvContentPartPr>
              <p14:xfrm>
                <a:off x="3752880" y="5154300"/>
                <a:ext cx="79560" cy="516960"/>
              </p14:xfrm>
            </p:contentPart>
          </mc:Choice>
          <mc:Fallback>
            <p:pic>
              <p:nvPicPr>
                <p:cNvPr id="399" name="Ink 398">
                  <a:extLst>
                    <a:ext uri="{FF2B5EF4-FFF2-40B4-BE49-F238E27FC236}">
                      <a16:creationId xmlns:a16="http://schemas.microsoft.com/office/drawing/2014/main" id="{4B524843-8F61-DE25-57AA-3A760FD16C86}"/>
                    </a:ext>
                  </a:extLst>
                </p:cNvPr>
                <p:cNvPicPr/>
                <p:nvPr/>
              </p:nvPicPr>
              <p:blipFill>
                <a:blip r:embed="rId494"/>
                <a:stretch>
                  <a:fillRect/>
                </a:stretch>
              </p:blipFill>
              <p:spPr>
                <a:xfrm>
                  <a:off x="3690240" y="4776300"/>
                  <a:ext cx="205200" cy="127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5">
              <p14:nvContentPartPr>
                <p14:cNvPr id="400" name="Ink 399">
                  <a:extLst>
                    <a:ext uri="{FF2B5EF4-FFF2-40B4-BE49-F238E27FC236}">
                      <a16:creationId xmlns:a16="http://schemas.microsoft.com/office/drawing/2014/main" id="{1A2DAE32-9BE6-8394-D18D-D7042AB9845D}"/>
                    </a:ext>
                  </a:extLst>
                </p14:cNvPr>
                <p14:cNvContentPartPr/>
                <p14:nvPr/>
              </p14:nvContentPartPr>
              <p14:xfrm>
                <a:off x="3859440" y="5005260"/>
                <a:ext cx="119880" cy="354240"/>
              </p14:xfrm>
            </p:contentPart>
          </mc:Choice>
          <mc:Fallback>
            <p:pic>
              <p:nvPicPr>
                <p:cNvPr id="400" name="Ink 399">
                  <a:extLst>
                    <a:ext uri="{FF2B5EF4-FFF2-40B4-BE49-F238E27FC236}">
                      <a16:creationId xmlns:a16="http://schemas.microsoft.com/office/drawing/2014/main" id="{1A2DAE32-9BE6-8394-D18D-D7042AB9845D}"/>
                    </a:ext>
                  </a:extLst>
                </p:cNvPr>
                <p:cNvPicPr/>
                <p:nvPr/>
              </p:nvPicPr>
              <p:blipFill>
                <a:blip r:embed="rId496"/>
                <a:stretch>
                  <a:fillRect/>
                </a:stretch>
              </p:blipFill>
              <p:spPr>
                <a:xfrm>
                  <a:off x="3796800" y="4627620"/>
                  <a:ext cx="245520" cy="110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7">
              <p14:nvContentPartPr>
                <p14:cNvPr id="402" name="Ink 401">
                  <a:extLst>
                    <a:ext uri="{FF2B5EF4-FFF2-40B4-BE49-F238E27FC236}">
                      <a16:creationId xmlns:a16="http://schemas.microsoft.com/office/drawing/2014/main" id="{2AEBB2D1-2FD3-E463-9B8D-65D992AC5FF4}"/>
                    </a:ext>
                  </a:extLst>
                </p14:cNvPr>
                <p14:cNvContentPartPr/>
                <p14:nvPr/>
              </p14:nvContentPartPr>
              <p14:xfrm>
                <a:off x="3967080" y="3999060"/>
                <a:ext cx="807480" cy="588960"/>
              </p14:xfrm>
            </p:contentPart>
          </mc:Choice>
          <mc:Fallback>
            <p:pic>
              <p:nvPicPr>
                <p:cNvPr id="402" name="Ink 401">
                  <a:extLst>
                    <a:ext uri="{FF2B5EF4-FFF2-40B4-BE49-F238E27FC236}">
                      <a16:creationId xmlns:a16="http://schemas.microsoft.com/office/drawing/2014/main" id="{2AEBB2D1-2FD3-E463-9B8D-65D992AC5FF4}"/>
                    </a:ext>
                  </a:extLst>
                </p:cNvPr>
                <p:cNvPicPr/>
                <p:nvPr/>
              </p:nvPicPr>
              <p:blipFill>
                <a:blip r:embed="rId498"/>
                <a:stretch>
                  <a:fillRect/>
                </a:stretch>
              </p:blipFill>
              <p:spPr>
                <a:xfrm>
                  <a:off x="3904080" y="3621420"/>
                  <a:ext cx="933120" cy="134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9">
              <p14:nvContentPartPr>
                <p14:cNvPr id="403" name="Ink 402">
                  <a:extLst>
                    <a:ext uri="{FF2B5EF4-FFF2-40B4-BE49-F238E27FC236}">
                      <a16:creationId xmlns:a16="http://schemas.microsoft.com/office/drawing/2014/main" id="{5CB9ED81-B77F-EED7-FAB0-A9FA96AE9E16}"/>
                    </a:ext>
                  </a:extLst>
                </p14:cNvPr>
                <p14:cNvContentPartPr/>
                <p14:nvPr/>
              </p14:nvContentPartPr>
              <p14:xfrm>
                <a:off x="3929640" y="4151700"/>
                <a:ext cx="647640" cy="755280"/>
              </p14:xfrm>
            </p:contentPart>
          </mc:Choice>
          <mc:Fallback>
            <p:pic>
              <p:nvPicPr>
                <p:cNvPr id="403" name="Ink 402">
                  <a:extLst>
                    <a:ext uri="{FF2B5EF4-FFF2-40B4-BE49-F238E27FC236}">
                      <a16:creationId xmlns:a16="http://schemas.microsoft.com/office/drawing/2014/main" id="{5CB9ED81-B77F-EED7-FAB0-A9FA96AE9E16}"/>
                    </a:ext>
                  </a:extLst>
                </p:cNvPr>
                <p:cNvPicPr/>
                <p:nvPr/>
              </p:nvPicPr>
              <p:blipFill>
                <a:blip r:embed="rId500"/>
                <a:stretch>
                  <a:fillRect/>
                </a:stretch>
              </p:blipFill>
              <p:spPr>
                <a:xfrm>
                  <a:off x="3867000" y="3773700"/>
                  <a:ext cx="773280" cy="151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1">
              <p14:nvContentPartPr>
                <p14:cNvPr id="404" name="Ink 403">
                  <a:extLst>
                    <a:ext uri="{FF2B5EF4-FFF2-40B4-BE49-F238E27FC236}">
                      <a16:creationId xmlns:a16="http://schemas.microsoft.com/office/drawing/2014/main" id="{B4EA4015-C69E-838C-84E1-57752683BBCA}"/>
                    </a:ext>
                  </a:extLst>
                </p14:cNvPr>
                <p14:cNvContentPartPr/>
                <p14:nvPr/>
              </p14:nvContentPartPr>
              <p14:xfrm>
                <a:off x="4611840" y="4072500"/>
                <a:ext cx="144720" cy="83520"/>
              </p14:xfrm>
            </p:contentPart>
          </mc:Choice>
          <mc:Fallback>
            <p:pic>
              <p:nvPicPr>
                <p:cNvPr id="404" name="Ink 403">
                  <a:extLst>
                    <a:ext uri="{FF2B5EF4-FFF2-40B4-BE49-F238E27FC236}">
                      <a16:creationId xmlns:a16="http://schemas.microsoft.com/office/drawing/2014/main" id="{B4EA4015-C69E-838C-84E1-57752683BBCA}"/>
                    </a:ext>
                  </a:extLst>
                </p:cNvPr>
                <p:cNvPicPr/>
                <p:nvPr/>
              </p:nvPicPr>
              <p:blipFill>
                <a:blip r:embed="rId502"/>
                <a:stretch>
                  <a:fillRect/>
                </a:stretch>
              </p:blipFill>
              <p:spPr>
                <a:xfrm>
                  <a:off x="4548840" y="3694860"/>
                  <a:ext cx="270360" cy="83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3">
              <p14:nvContentPartPr>
                <p14:cNvPr id="405" name="Ink 404">
                  <a:extLst>
                    <a:ext uri="{FF2B5EF4-FFF2-40B4-BE49-F238E27FC236}">
                      <a16:creationId xmlns:a16="http://schemas.microsoft.com/office/drawing/2014/main" id="{D7B7D147-D5D8-400B-C42D-20F97DE7DEF2}"/>
                    </a:ext>
                  </a:extLst>
                </p14:cNvPr>
                <p14:cNvContentPartPr/>
                <p14:nvPr/>
              </p14:nvContentPartPr>
              <p14:xfrm>
                <a:off x="4728480" y="3676140"/>
                <a:ext cx="830160" cy="276840"/>
              </p14:xfrm>
            </p:contentPart>
          </mc:Choice>
          <mc:Fallback>
            <p:pic>
              <p:nvPicPr>
                <p:cNvPr id="405" name="Ink 404">
                  <a:extLst>
                    <a:ext uri="{FF2B5EF4-FFF2-40B4-BE49-F238E27FC236}">
                      <a16:creationId xmlns:a16="http://schemas.microsoft.com/office/drawing/2014/main" id="{D7B7D147-D5D8-400B-C42D-20F97DE7DEF2}"/>
                    </a:ext>
                  </a:extLst>
                </p:cNvPr>
                <p:cNvPicPr/>
                <p:nvPr/>
              </p:nvPicPr>
              <p:blipFill>
                <a:blip r:embed="rId504"/>
                <a:stretch>
                  <a:fillRect/>
                </a:stretch>
              </p:blipFill>
              <p:spPr>
                <a:xfrm>
                  <a:off x="4665480" y="3298140"/>
                  <a:ext cx="955800" cy="103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5">
              <p14:nvContentPartPr>
                <p14:cNvPr id="406" name="Ink 405">
                  <a:extLst>
                    <a:ext uri="{FF2B5EF4-FFF2-40B4-BE49-F238E27FC236}">
                      <a16:creationId xmlns:a16="http://schemas.microsoft.com/office/drawing/2014/main" id="{031145D5-E7EE-4345-DD85-546968522EF9}"/>
                    </a:ext>
                  </a:extLst>
                </p14:cNvPr>
                <p14:cNvContentPartPr/>
                <p14:nvPr/>
              </p14:nvContentPartPr>
              <p14:xfrm>
                <a:off x="5147880" y="3616380"/>
                <a:ext cx="545760" cy="239040"/>
              </p14:xfrm>
            </p:contentPart>
          </mc:Choice>
          <mc:Fallback>
            <p:pic>
              <p:nvPicPr>
                <p:cNvPr id="406" name="Ink 405">
                  <a:extLst>
                    <a:ext uri="{FF2B5EF4-FFF2-40B4-BE49-F238E27FC236}">
                      <a16:creationId xmlns:a16="http://schemas.microsoft.com/office/drawing/2014/main" id="{031145D5-E7EE-4345-DD85-546968522EF9}"/>
                    </a:ext>
                  </a:extLst>
                </p:cNvPr>
                <p:cNvPicPr/>
                <p:nvPr/>
              </p:nvPicPr>
              <p:blipFill>
                <a:blip r:embed="rId506"/>
                <a:stretch>
                  <a:fillRect/>
                </a:stretch>
              </p:blipFill>
              <p:spPr>
                <a:xfrm>
                  <a:off x="5084880" y="3238740"/>
                  <a:ext cx="671400" cy="99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7">
              <p14:nvContentPartPr>
                <p14:cNvPr id="408" name="Ink 407">
                  <a:extLst>
                    <a:ext uri="{FF2B5EF4-FFF2-40B4-BE49-F238E27FC236}">
                      <a16:creationId xmlns:a16="http://schemas.microsoft.com/office/drawing/2014/main" id="{1C8456F3-49CE-9229-9E1D-D1DC7B9F683B}"/>
                    </a:ext>
                  </a:extLst>
                </p14:cNvPr>
                <p14:cNvContentPartPr/>
                <p14:nvPr/>
              </p14:nvContentPartPr>
              <p14:xfrm>
                <a:off x="5048880" y="3723660"/>
                <a:ext cx="856080" cy="140400"/>
              </p14:xfrm>
            </p:contentPart>
          </mc:Choice>
          <mc:Fallback>
            <p:pic>
              <p:nvPicPr>
                <p:cNvPr id="408" name="Ink 407">
                  <a:extLst>
                    <a:ext uri="{FF2B5EF4-FFF2-40B4-BE49-F238E27FC236}">
                      <a16:creationId xmlns:a16="http://schemas.microsoft.com/office/drawing/2014/main" id="{1C8456F3-49CE-9229-9E1D-D1DC7B9F683B}"/>
                    </a:ext>
                  </a:extLst>
                </p:cNvPr>
                <p:cNvPicPr/>
                <p:nvPr/>
              </p:nvPicPr>
              <p:blipFill>
                <a:blip r:embed="rId508"/>
                <a:stretch>
                  <a:fillRect/>
                </a:stretch>
              </p:blipFill>
              <p:spPr>
                <a:xfrm>
                  <a:off x="4985880" y="3346020"/>
                  <a:ext cx="981720" cy="89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09">
              <p14:nvContentPartPr>
                <p14:cNvPr id="409" name="Ink 408">
                  <a:extLst>
                    <a:ext uri="{FF2B5EF4-FFF2-40B4-BE49-F238E27FC236}">
                      <a16:creationId xmlns:a16="http://schemas.microsoft.com/office/drawing/2014/main" id="{176AD200-8B1F-7DAE-F869-0A33EE1B9E8E}"/>
                    </a:ext>
                  </a:extLst>
                </p14:cNvPr>
                <p14:cNvContentPartPr/>
                <p14:nvPr/>
              </p14:nvContentPartPr>
              <p14:xfrm>
                <a:off x="5238600" y="3691980"/>
                <a:ext cx="708480" cy="51120"/>
              </p14:xfrm>
            </p:contentPart>
          </mc:Choice>
          <mc:Fallback>
            <p:pic>
              <p:nvPicPr>
                <p:cNvPr id="409" name="Ink 408">
                  <a:extLst>
                    <a:ext uri="{FF2B5EF4-FFF2-40B4-BE49-F238E27FC236}">
                      <a16:creationId xmlns:a16="http://schemas.microsoft.com/office/drawing/2014/main" id="{176AD200-8B1F-7DAE-F869-0A33EE1B9E8E}"/>
                    </a:ext>
                  </a:extLst>
                </p:cNvPr>
                <p:cNvPicPr/>
                <p:nvPr/>
              </p:nvPicPr>
              <p:blipFill>
                <a:blip r:embed="rId510"/>
                <a:stretch>
                  <a:fillRect/>
                </a:stretch>
              </p:blipFill>
              <p:spPr>
                <a:xfrm>
                  <a:off x="5175960" y="3313980"/>
                  <a:ext cx="834120" cy="806760"/>
                </a:xfrm>
                <a:prstGeom prst="rect">
                  <a:avLst/>
                </a:prstGeom>
              </p:spPr>
            </p:pic>
          </mc:Fallback>
        </mc:AlternateContent>
      </p:grpSp>
      <p:grpSp>
        <p:nvGrpSpPr>
          <p:cNvPr id="458" name="Group 457">
            <a:extLst>
              <a:ext uri="{FF2B5EF4-FFF2-40B4-BE49-F238E27FC236}">
                <a16:creationId xmlns:a16="http://schemas.microsoft.com/office/drawing/2014/main" id="{83143DD4-2052-EC0C-C599-88E77417D9A4}"/>
              </a:ext>
            </a:extLst>
          </p:cNvPr>
          <p:cNvGrpSpPr/>
          <p:nvPr/>
        </p:nvGrpSpPr>
        <p:grpSpPr>
          <a:xfrm>
            <a:off x="102840" y="6005460"/>
            <a:ext cx="4307400" cy="3641760"/>
            <a:chOff x="102840" y="6005460"/>
            <a:chExt cx="4307400" cy="3641760"/>
          </a:xfrm>
        </p:grpSpPr>
        <mc:AlternateContent xmlns:mc="http://schemas.openxmlformats.org/markup-compatibility/2006">
          <mc:Choice xmlns:p14="http://schemas.microsoft.com/office/powerpoint/2010/main" xmlns:aink="http://schemas.microsoft.com/office/drawing/2016/ink" Requires="p14 aink">
            <p:contentPart p14:bwMode="auto" r:id="rId511">
              <p14:nvContentPartPr>
                <p14:cNvPr id="411" name="Ink 410">
                  <a:extLst>
                    <a:ext uri="{FF2B5EF4-FFF2-40B4-BE49-F238E27FC236}">
                      <a16:creationId xmlns:a16="http://schemas.microsoft.com/office/drawing/2014/main" id="{B681C76B-471C-89E1-FEDD-48DDE3B9D3E8}"/>
                    </a:ext>
                  </a:extLst>
                </p14:cNvPr>
                <p14:cNvContentPartPr/>
                <p14:nvPr/>
              </p14:nvContentPartPr>
              <p14:xfrm>
                <a:off x="3783120" y="6005460"/>
                <a:ext cx="232920" cy="343440"/>
              </p14:xfrm>
            </p:contentPart>
          </mc:Choice>
          <mc:Fallback>
            <p:pic>
              <p:nvPicPr>
                <p:cNvPr id="411" name="Ink 410">
                  <a:extLst>
                    <a:ext uri="{FF2B5EF4-FFF2-40B4-BE49-F238E27FC236}">
                      <a16:creationId xmlns:a16="http://schemas.microsoft.com/office/drawing/2014/main" id="{B681C76B-471C-89E1-FEDD-48DDE3B9D3E8}"/>
                    </a:ext>
                  </a:extLst>
                </p:cNvPr>
                <p:cNvPicPr/>
                <p:nvPr/>
              </p:nvPicPr>
              <p:blipFill>
                <a:blip r:embed="rId512"/>
                <a:stretch>
                  <a:fillRect/>
                </a:stretch>
              </p:blipFill>
              <p:spPr>
                <a:xfrm>
                  <a:off x="3720480" y="5627460"/>
                  <a:ext cx="358560" cy="109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3">
              <p14:nvContentPartPr>
                <p14:cNvPr id="412" name="Ink 411">
                  <a:extLst>
                    <a:ext uri="{FF2B5EF4-FFF2-40B4-BE49-F238E27FC236}">
                      <a16:creationId xmlns:a16="http://schemas.microsoft.com/office/drawing/2014/main" id="{13050E47-64FE-5804-E574-AADA67DDAFAB}"/>
                    </a:ext>
                  </a:extLst>
                </p14:cNvPr>
                <p14:cNvContentPartPr/>
                <p14:nvPr/>
              </p14:nvContentPartPr>
              <p14:xfrm>
                <a:off x="3822000" y="6027780"/>
                <a:ext cx="209880" cy="651960"/>
              </p14:xfrm>
            </p:contentPart>
          </mc:Choice>
          <mc:Fallback>
            <p:pic>
              <p:nvPicPr>
                <p:cNvPr id="412" name="Ink 411">
                  <a:extLst>
                    <a:ext uri="{FF2B5EF4-FFF2-40B4-BE49-F238E27FC236}">
                      <a16:creationId xmlns:a16="http://schemas.microsoft.com/office/drawing/2014/main" id="{13050E47-64FE-5804-E574-AADA67DDAFAB}"/>
                    </a:ext>
                  </a:extLst>
                </p:cNvPr>
                <p:cNvPicPr/>
                <p:nvPr/>
              </p:nvPicPr>
              <p:blipFill>
                <a:blip r:embed="rId514"/>
                <a:stretch>
                  <a:fillRect/>
                </a:stretch>
              </p:blipFill>
              <p:spPr>
                <a:xfrm>
                  <a:off x="3759360" y="5650140"/>
                  <a:ext cx="335520" cy="140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5">
              <p14:nvContentPartPr>
                <p14:cNvPr id="413" name="Ink 412">
                  <a:extLst>
                    <a:ext uri="{FF2B5EF4-FFF2-40B4-BE49-F238E27FC236}">
                      <a16:creationId xmlns:a16="http://schemas.microsoft.com/office/drawing/2014/main" id="{08A3C818-97CD-520E-08FA-4AE864685CCC}"/>
                    </a:ext>
                  </a:extLst>
                </p14:cNvPr>
                <p14:cNvContentPartPr/>
                <p14:nvPr/>
              </p14:nvContentPartPr>
              <p14:xfrm>
                <a:off x="3761160" y="6218220"/>
                <a:ext cx="232920" cy="366480"/>
              </p14:xfrm>
            </p:contentPart>
          </mc:Choice>
          <mc:Fallback>
            <p:pic>
              <p:nvPicPr>
                <p:cNvPr id="413" name="Ink 412">
                  <a:extLst>
                    <a:ext uri="{FF2B5EF4-FFF2-40B4-BE49-F238E27FC236}">
                      <a16:creationId xmlns:a16="http://schemas.microsoft.com/office/drawing/2014/main" id="{08A3C818-97CD-520E-08FA-4AE864685CCC}"/>
                    </a:ext>
                  </a:extLst>
                </p:cNvPr>
                <p:cNvPicPr/>
                <p:nvPr/>
              </p:nvPicPr>
              <p:blipFill>
                <a:blip r:embed="rId516"/>
                <a:stretch>
                  <a:fillRect/>
                </a:stretch>
              </p:blipFill>
              <p:spPr>
                <a:xfrm>
                  <a:off x="3698160" y="5840220"/>
                  <a:ext cx="35856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7">
              <p14:nvContentPartPr>
                <p14:cNvPr id="414" name="Ink 413">
                  <a:extLst>
                    <a:ext uri="{FF2B5EF4-FFF2-40B4-BE49-F238E27FC236}">
                      <a16:creationId xmlns:a16="http://schemas.microsoft.com/office/drawing/2014/main" id="{D0914A33-980F-31C3-57C5-205241E48CFB}"/>
                    </a:ext>
                  </a:extLst>
                </p14:cNvPr>
                <p14:cNvContentPartPr/>
                <p14:nvPr/>
              </p14:nvContentPartPr>
              <p14:xfrm>
                <a:off x="3875280" y="6411540"/>
                <a:ext cx="174600" cy="1214280"/>
              </p14:xfrm>
            </p:contentPart>
          </mc:Choice>
          <mc:Fallback>
            <p:pic>
              <p:nvPicPr>
                <p:cNvPr id="414" name="Ink 413">
                  <a:extLst>
                    <a:ext uri="{FF2B5EF4-FFF2-40B4-BE49-F238E27FC236}">
                      <a16:creationId xmlns:a16="http://schemas.microsoft.com/office/drawing/2014/main" id="{D0914A33-980F-31C3-57C5-205241E48CFB}"/>
                    </a:ext>
                  </a:extLst>
                </p:cNvPr>
                <p:cNvPicPr/>
                <p:nvPr/>
              </p:nvPicPr>
              <p:blipFill>
                <a:blip r:embed="rId518"/>
                <a:stretch>
                  <a:fillRect/>
                </a:stretch>
              </p:blipFill>
              <p:spPr>
                <a:xfrm>
                  <a:off x="3812280" y="6033540"/>
                  <a:ext cx="300240" cy="196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9">
              <p14:nvContentPartPr>
                <p14:cNvPr id="415" name="Ink 414">
                  <a:extLst>
                    <a:ext uri="{FF2B5EF4-FFF2-40B4-BE49-F238E27FC236}">
                      <a16:creationId xmlns:a16="http://schemas.microsoft.com/office/drawing/2014/main" id="{22F67BEF-5D66-9608-1BE9-2E604750D395}"/>
                    </a:ext>
                  </a:extLst>
                </p14:cNvPr>
                <p14:cNvContentPartPr/>
                <p14:nvPr/>
              </p14:nvContentPartPr>
              <p14:xfrm>
                <a:off x="3782040" y="6425220"/>
                <a:ext cx="221400" cy="1206000"/>
              </p14:xfrm>
            </p:contentPart>
          </mc:Choice>
          <mc:Fallback>
            <p:pic>
              <p:nvPicPr>
                <p:cNvPr id="415" name="Ink 414">
                  <a:extLst>
                    <a:ext uri="{FF2B5EF4-FFF2-40B4-BE49-F238E27FC236}">
                      <a16:creationId xmlns:a16="http://schemas.microsoft.com/office/drawing/2014/main" id="{22F67BEF-5D66-9608-1BE9-2E604750D395}"/>
                    </a:ext>
                  </a:extLst>
                </p:cNvPr>
                <p:cNvPicPr/>
                <p:nvPr/>
              </p:nvPicPr>
              <p:blipFill>
                <a:blip r:embed="rId520"/>
                <a:stretch>
                  <a:fillRect/>
                </a:stretch>
              </p:blipFill>
              <p:spPr>
                <a:xfrm>
                  <a:off x="3719040" y="6047220"/>
                  <a:ext cx="347040" cy="196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1">
              <p14:nvContentPartPr>
                <p14:cNvPr id="416" name="Ink 415">
                  <a:extLst>
                    <a:ext uri="{FF2B5EF4-FFF2-40B4-BE49-F238E27FC236}">
                      <a16:creationId xmlns:a16="http://schemas.microsoft.com/office/drawing/2014/main" id="{3CC5FF04-D642-1C83-37E0-F0A2CC542A34}"/>
                    </a:ext>
                  </a:extLst>
                </p14:cNvPr>
                <p14:cNvContentPartPr/>
                <p14:nvPr/>
              </p14:nvContentPartPr>
              <p14:xfrm>
                <a:off x="3966360" y="6559860"/>
                <a:ext cx="61920" cy="281880"/>
              </p14:xfrm>
            </p:contentPart>
          </mc:Choice>
          <mc:Fallback>
            <p:pic>
              <p:nvPicPr>
                <p:cNvPr id="416" name="Ink 415">
                  <a:extLst>
                    <a:ext uri="{FF2B5EF4-FFF2-40B4-BE49-F238E27FC236}">
                      <a16:creationId xmlns:a16="http://schemas.microsoft.com/office/drawing/2014/main" id="{3CC5FF04-D642-1C83-37E0-F0A2CC542A34}"/>
                    </a:ext>
                  </a:extLst>
                </p:cNvPr>
                <p:cNvPicPr/>
                <p:nvPr/>
              </p:nvPicPr>
              <p:blipFill>
                <a:blip r:embed="rId522"/>
                <a:stretch>
                  <a:fillRect/>
                </a:stretch>
              </p:blipFill>
              <p:spPr>
                <a:xfrm>
                  <a:off x="3903360" y="6181860"/>
                  <a:ext cx="187560" cy="103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3">
              <p14:nvContentPartPr>
                <p14:cNvPr id="417" name="Ink 416">
                  <a:extLst>
                    <a:ext uri="{FF2B5EF4-FFF2-40B4-BE49-F238E27FC236}">
                      <a16:creationId xmlns:a16="http://schemas.microsoft.com/office/drawing/2014/main" id="{C83135A8-42CF-2114-ECC6-25BED7B54014}"/>
                    </a:ext>
                  </a:extLst>
                </p14:cNvPr>
                <p14:cNvContentPartPr/>
                <p14:nvPr/>
              </p14:nvContentPartPr>
              <p14:xfrm>
                <a:off x="3767280" y="7656060"/>
                <a:ext cx="113400" cy="168120"/>
              </p14:xfrm>
            </p:contentPart>
          </mc:Choice>
          <mc:Fallback>
            <p:pic>
              <p:nvPicPr>
                <p:cNvPr id="417" name="Ink 416">
                  <a:extLst>
                    <a:ext uri="{FF2B5EF4-FFF2-40B4-BE49-F238E27FC236}">
                      <a16:creationId xmlns:a16="http://schemas.microsoft.com/office/drawing/2014/main" id="{C83135A8-42CF-2114-ECC6-25BED7B54014}"/>
                    </a:ext>
                  </a:extLst>
                </p:cNvPr>
                <p:cNvPicPr/>
                <p:nvPr/>
              </p:nvPicPr>
              <p:blipFill>
                <a:blip r:embed="rId524"/>
                <a:stretch>
                  <a:fillRect/>
                </a:stretch>
              </p:blipFill>
              <p:spPr>
                <a:xfrm>
                  <a:off x="3704640" y="7278420"/>
                  <a:ext cx="23904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5">
              <p14:nvContentPartPr>
                <p14:cNvPr id="419" name="Ink 418">
                  <a:extLst>
                    <a:ext uri="{FF2B5EF4-FFF2-40B4-BE49-F238E27FC236}">
                      <a16:creationId xmlns:a16="http://schemas.microsoft.com/office/drawing/2014/main" id="{36BA628D-E298-41AD-5FD5-1EB9637A30B7}"/>
                    </a:ext>
                  </a:extLst>
                </p14:cNvPr>
                <p14:cNvContentPartPr/>
                <p14:nvPr/>
              </p14:nvContentPartPr>
              <p14:xfrm>
                <a:off x="3417360" y="8066460"/>
                <a:ext cx="22680" cy="360"/>
              </p14:xfrm>
            </p:contentPart>
          </mc:Choice>
          <mc:Fallback>
            <p:pic>
              <p:nvPicPr>
                <p:cNvPr id="419" name="Ink 418">
                  <a:extLst>
                    <a:ext uri="{FF2B5EF4-FFF2-40B4-BE49-F238E27FC236}">
                      <a16:creationId xmlns:a16="http://schemas.microsoft.com/office/drawing/2014/main" id="{36BA628D-E298-41AD-5FD5-1EB9637A30B7}"/>
                    </a:ext>
                  </a:extLst>
                </p:cNvPr>
                <p:cNvPicPr/>
                <p:nvPr/>
              </p:nvPicPr>
              <p:blipFill>
                <a:blip r:embed="rId526"/>
                <a:stretch>
                  <a:fillRect/>
                </a:stretch>
              </p:blipFill>
              <p:spPr>
                <a:xfrm>
                  <a:off x="3354360" y="7688460"/>
                  <a:ext cx="14832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7">
              <p14:nvContentPartPr>
                <p14:cNvPr id="420" name="Ink 419">
                  <a:extLst>
                    <a:ext uri="{FF2B5EF4-FFF2-40B4-BE49-F238E27FC236}">
                      <a16:creationId xmlns:a16="http://schemas.microsoft.com/office/drawing/2014/main" id="{7B7C98F2-46F8-FDE8-03A7-B06B8DD012E7}"/>
                    </a:ext>
                  </a:extLst>
                </p14:cNvPr>
                <p14:cNvContentPartPr/>
                <p14:nvPr/>
              </p14:nvContentPartPr>
              <p14:xfrm>
                <a:off x="3085800" y="8067900"/>
                <a:ext cx="275040" cy="253440"/>
              </p14:xfrm>
            </p:contentPart>
          </mc:Choice>
          <mc:Fallback>
            <p:pic>
              <p:nvPicPr>
                <p:cNvPr id="420" name="Ink 419">
                  <a:extLst>
                    <a:ext uri="{FF2B5EF4-FFF2-40B4-BE49-F238E27FC236}">
                      <a16:creationId xmlns:a16="http://schemas.microsoft.com/office/drawing/2014/main" id="{7B7C98F2-46F8-FDE8-03A7-B06B8DD012E7}"/>
                    </a:ext>
                  </a:extLst>
                </p:cNvPr>
                <p:cNvPicPr/>
                <p:nvPr/>
              </p:nvPicPr>
              <p:blipFill>
                <a:blip r:embed="rId528"/>
                <a:stretch>
                  <a:fillRect/>
                </a:stretch>
              </p:blipFill>
              <p:spPr>
                <a:xfrm>
                  <a:off x="3022800" y="7690260"/>
                  <a:ext cx="400680" cy="1009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29">
              <p14:nvContentPartPr>
                <p14:cNvPr id="421" name="Ink 420">
                  <a:extLst>
                    <a:ext uri="{FF2B5EF4-FFF2-40B4-BE49-F238E27FC236}">
                      <a16:creationId xmlns:a16="http://schemas.microsoft.com/office/drawing/2014/main" id="{E812B85E-ADDD-05B4-CB59-29F3B2BF65CF}"/>
                    </a:ext>
                  </a:extLst>
                </p14:cNvPr>
                <p14:cNvContentPartPr/>
                <p14:nvPr/>
              </p14:nvContentPartPr>
              <p14:xfrm>
                <a:off x="2972040" y="8133420"/>
                <a:ext cx="252360" cy="374760"/>
              </p14:xfrm>
            </p:contentPart>
          </mc:Choice>
          <mc:Fallback>
            <p:pic>
              <p:nvPicPr>
                <p:cNvPr id="421" name="Ink 420">
                  <a:extLst>
                    <a:ext uri="{FF2B5EF4-FFF2-40B4-BE49-F238E27FC236}">
                      <a16:creationId xmlns:a16="http://schemas.microsoft.com/office/drawing/2014/main" id="{E812B85E-ADDD-05B4-CB59-29F3B2BF65CF}"/>
                    </a:ext>
                  </a:extLst>
                </p:cNvPr>
                <p:cNvPicPr/>
                <p:nvPr/>
              </p:nvPicPr>
              <p:blipFill>
                <a:blip r:embed="rId530"/>
                <a:stretch>
                  <a:fillRect/>
                </a:stretch>
              </p:blipFill>
              <p:spPr>
                <a:xfrm>
                  <a:off x="2909040" y="7755420"/>
                  <a:ext cx="378000" cy="11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1">
              <p14:nvContentPartPr>
                <p14:cNvPr id="422" name="Ink 421">
                  <a:extLst>
                    <a:ext uri="{FF2B5EF4-FFF2-40B4-BE49-F238E27FC236}">
                      <a16:creationId xmlns:a16="http://schemas.microsoft.com/office/drawing/2014/main" id="{D79ABFCF-6D83-3D85-C819-DD7DD20BF722}"/>
                    </a:ext>
                  </a:extLst>
                </p14:cNvPr>
                <p14:cNvContentPartPr/>
                <p14:nvPr/>
              </p14:nvContentPartPr>
              <p14:xfrm>
                <a:off x="3037200" y="8034420"/>
                <a:ext cx="453240" cy="381960"/>
              </p14:xfrm>
            </p:contentPart>
          </mc:Choice>
          <mc:Fallback>
            <p:pic>
              <p:nvPicPr>
                <p:cNvPr id="422" name="Ink 421">
                  <a:extLst>
                    <a:ext uri="{FF2B5EF4-FFF2-40B4-BE49-F238E27FC236}">
                      <a16:creationId xmlns:a16="http://schemas.microsoft.com/office/drawing/2014/main" id="{D79ABFCF-6D83-3D85-C819-DD7DD20BF722}"/>
                    </a:ext>
                  </a:extLst>
                </p:cNvPr>
                <p:cNvPicPr/>
                <p:nvPr/>
              </p:nvPicPr>
              <p:blipFill>
                <a:blip r:embed="rId532"/>
                <a:stretch>
                  <a:fillRect/>
                </a:stretch>
              </p:blipFill>
              <p:spPr>
                <a:xfrm>
                  <a:off x="2974200" y="7656420"/>
                  <a:ext cx="578880" cy="113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3">
              <p14:nvContentPartPr>
                <p14:cNvPr id="423" name="Ink 422">
                  <a:extLst>
                    <a:ext uri="{FF2B5EF4-FFF2-40B4-BE49-F238E27FC236}">
                      <a16:creationId xmlns:a16="http://schemas.microsoft.com/office/drawing/2014/main" id="{6D912355-59AE-5F59-A1FD-88004B870DE2}"/>
                    </a:ext>
                  </a:extLst>
                </p14:cNvPr>
                <p14:cNvContentPartPr/>
                <p14:nvPr/>
              </p14:nvContentPartPr>
              <p14:xfrm>
                <a:off x="3025320" y="8044500"/>
                <a:ext cx="316080" cy="446040"/>
              </p14:xfrm>
            </p:contentPart>
          </mc:Choice>
          <mc:Fallback>
            <p:pic>
              <p:nvPicPr>
                <p:cNvPr id="423" name="Ink 422">
                  <a:extLst>
                    <a:ext uri="{FF2B5EF4-FFF2-40B4-BE49-F238E27FC236}">
                      <a16:creationId xmlns:a16="http://schemas.microsoft.com/office/drawing/2014/main" id="{6D912355-59AE-5F59-A1FD-88004B870DE2}"/>
                    </a:ext>
                  </a:extLst>
                </p:cNvPr>
                <p:cNvPicPr/>
                <p:nvPr/>
              </p:nvPicPr>
              <p:blipFill>
                <a:blip r:embed="rId534"/>
                <a:stretch>
                  <a:fillRect/>
                </a:stretch>
              </p:blipFill>
              <p:spPr>
                <a:xfrm>
                  <a:off x="2962320" y="7666500"/>
                  <a:ext cx="441720" cy="120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5">
              <p14:nvContentPartPr>
                <p14:cNvPr id="424" name="Ink 423">
                  <a:extLst>
                    <a:ext uri="{FF2B5EF4-FFF2-40B4-BE49-F238E27FC236}">
                      <a16:creationId xmlns:a16="http://schemas.microsoft.com/office/drawing/2014/main" id="{12D1B3B7-61D4-6C34-E560-746233E8847D}"/>
                    </a:ext>
                  </a:extLst>
                </p14:cNvPr>
                <p14:cNvContentPartPr/>
                <p14:nvPr/>
              </p14:nvContentPartPr>
              <p14:xfrm>
                <a:off x="2824440" y="8635620"/>
                <a:ext cx="268560" cy="134280"/>
              </p14:xfrm>
            </p:contentPart>
          </mc:Choice>
          <mc:Fallback>
            <p:pic>
              <p:nvPicPr>
                <p:cNvPr id="424" name="Ink 423">
                  <a:extLst>
                    <a:ext uri="{FF2B5EF4-FFF2-40B4-BE49-F238E27FC236}">
                      <a16:creationId xmlns:a16="http://schemas.microsoft.com/office/drawing/2014/main" id="{12D1B3B7-61D4-6C34-E560-746233E8847D}"/>
                    </a:ext>
                  </a:extLst>
                </p:cNvPr>
                <p:cNvPicPr/>
                <p:nvPr/>
              </p:nvPicPr>
              <p:blipFill>
                <a:blip r:embed="rId536"/>
                <a:stretch>
                  <a:fillRect/>
                </a:stretch>
              </p:blipFill>
              <p:spPr>
                <a:xfrm>
                  <a:off x="2761800" y="8257980"/>
                  <a:ext cx="394200" cy="88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7">
              <p14:nvContentPartPr>
                <p14:cNvPr id="425" name="Ink 424">
                  <a:extLst>
                    <a:ext uri="{FF2B5EF4-FFF2-40B4-BE49-F238E27FC236}">
                      <a16:creationId xmlns:a16="http://schemas.microsoft.com/office/drawing/2014/main" id="{B67C53E7-A7D8-9987-26C8-F2B667D3E320}"/>
                    </a:ext>
                  </a:extLst>
                </p14:cNvPr>
                <p14:cNvContentPartPr/>
                <p14:nvPr/>
              </p14:nvContentPartPr>
              <p14:xfrm>
                <a:off x="3091200" y="8346180"/>
                <a:ext cx="317520" cy="229320"/>
              </p14:xfrm>
            </p:contentPart>
          </mc:Choice>
          <mc:Fallback>
            <p:pic>
              <p:nvPicPr>
                <p:cNvPr id="425" name="Ink 424">
                  <a:extLst>
                    <a:ext uri="{FF2B5EF4-FFF2-40B4-BE49-F238E27FC236}">
                      <a16:creationId xmlns:a16="http://schemas.microsoft.com/office/drawing/2014/main" id="{B67C53E7-A7D8-9987-26C8-F2B667D3E320}"/>
                    </a:ext>
                  </a:extLst>
                </p:cNvPr>
                <p:cNvPicPr/>
                <p:nvPr/>
              </p:nvPicPr>
              <p:blipFill>
                <a:blip r:embed="rId538"/>
                <a:stretch>
                  <a:fillRect/>
                </a:stretch>
              </p:blipFill>
              <p:spPr>
                <a:xfrm>
                  <a:off x="3028560" y="7968540"/>
                  <a:ext cx="443160" cy="98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9">
              <p14:nvContentPartPr>
                <p14:cNvPr id="426" name="Ink 425">
                  <a:extLst>
                    <a:ext uri="{FF2B5EF4-FFF2-40B4-BE49-F238E27FC236}">
                      <a16:creationId xmlns:a16="http://schemas.microsoft.com/office/drawing/2014/main" id="{222D4AB9-1E77-919E-964C-5CB2D875427E}"/>
                    </a:ext>
                  </a:extLst>
                </p14:cNvPr>
                <p14:cNvContentPartPr/>
                <p14:nvPr/>
              </p14:nvContentPartPr>
              <p14:xfrm>
                <a:off x="3166440" y="8305140"/>
                <a:ext cx="373320" cy="341640"/>
              </p14:xfrm>
            </p:contentPart>
          </mc:Choice>
          <mc:Fallback>
            <p:pic>
              <p:nvPicPr>
                <p:cNvPr id="426" name="Ink 425">
                  <a:extLst>
                    <a:ext uri="{FF2B5EF4-FFF2-40B4-BE49-F238E27FC236}">
                      <a16:creationId xmlns:a16="http://schemas.microsoft.com/office/drawing/2014/main" id="{222D4AB9-1E77-919E-964C-5CB2D875427E}"/>
                    </a:ext>
                  </a:extLst>
                </p:cNvPr>
                <p:cNvPicPr/>
                <p:nvPr/>
              </p:nvPicPr>
              <p:blipFill>
                <a:blip r:embed="rId540"/>
                <a:stretch>
                  <a:fillRect/>
                </a:stretch>
              </p:blipFill>
              <p:spPr>
                <a:xfrm>
                  <a:off x="3103800" y="7927500"/>
                  <a:ext cx="498960" cy="109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1">
              <p14:nvContentPartPr>
                <p14:cNvPr id="427" name="Ink 426">
                  <a:extLst>
                    <a:ext uri="{FF2B5EF4-FFF2-40B4-BE49-F238E27FC236}">
                      <a16:creationId xmlns:a16="http://schemas.microsoft.com/office/drawing/2014/main" id="{7E228247-08CF-243E-CAF6-A2E447D98292}"/>
                    </a:ext>
                  </a:extLst>
                </p14:cNvPr>
                <p14:cNvContentPartPr/>
                <p14:nvPr/>
              </p14:nvContentPartPr>
              <p14:xfrm>
                <a:off x="3290280" y="8316660"/>
                <a:ext cx="417600" cy="294840"/>
              </p14:xfrm>
            </p:contentPart>
          </mc:Choice>
          <mc:Fallback>
            <p:pic>
              <p:nvPicPr>
                <p:cNvPr id="427" name="Ink 426">
                  <a:extLst>
                    <a:ext uri="{FF2B5EF4-FFF2-40B4-BE49-F238E27FC236}">
                      <a16:creationId xmlns:a16="http://schemas.microsoft.com/office/drawing/2014/main" id="{7E228247-08CF-243E-CAF6-A2E447D98292}"/>
                    </a:ext>
                  </a:extLst>
                </p:cNvPr>
                <p:cNvPicPr/>
                <p:nvPr/>
              </p:nvPicPr>
              <p:blipFill>
                <a:blip r:embed="rId542"/>
                <a:stretch>
                  <a:fillRect/>
                </a:stretch>
              </p:blipFill>
              <p:spPr>
                <a:xfrm>
                  <a:off x="3227280" y="7939020"/>
                  <a:ext cx="543240" cy="105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3">
              <p14:nvContentPartPr>
                <p14:cNvPr id="428" name="Ink 427">
                  <a:extLst>
                    <a:ext uri="{FF2B5EF4-FFF2-40B4-BE49-F238E27FC236}">
                      <a16:creationId xmlns:a16="http://schemas.microsoft.com/office/drawing/2014/main" id="{AFC982AE-40D3-D3F3-700D-881B88105218}"/>
                    </a:ext>
                  </a:extLst>
                </p14:cNvPr>
                <p14:cNvContentPartPr/>
                <p14:nvPr/>
              </p14:nvContentPartPr>
              <p14:xfrm>
                <a:off x="3565680" y="8434380"/>
                <a:ext cx="251280" cy="397800"/>
              </p14:xfrm>
            </p:contentPart>
          </mc:Choice>
          <mc:Fallback>
            <p:pic>
              <p:nvPicPr>
                <p:cNvPr id="428" name="Ink 427">
                  <a:extLst>
                    <a:ext uri="{FF2B5EF4-FFF2-40B4-BE49-F238E27FC236}">
                      <a16:creationId xmlns:a16="http://schemas.microsoft.com/office/drawing/2014/main" id="{AFC982AE-40D3-D3F3-700D-881B88105218}"/>
                    </a:ext>
                  </a:extLst>
                </p:cNvPr>
                <p:cNvPicPr/>
                <p:nvPr/>
              </p:nvPicPr>
              <p:blipFill>
                <a:blip r:embed="rId544"/>
                <a:stretch>
                  <a:fillRect/>
                </a:stretch>
              </p:blipFill>
              <p:spPr>
                <a:xfrm>
                  <a:off x="3503040" y="8056740"/>
                  <a:ext cx="376920" cy="115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5">
              <p14:nvContentPartPr>
                <p14:cNvPr id="429" name="Ink 428">
                  <a:extLst>
                    <a:ext uri="{FF2B5EF4-FFF2-40B4-BE49-F238E27FC236}">
                      <a16:creationId xmlns:a16="http://schemas.microsoft.com/office/drawing/2014/main" id="{12CE3849-C8CE-1D00-B6BF-AACB08D7E266}"/>
                    </a:ext>
                  </a:extLst>
                </p14:cNvPr>
                <p14:cNvContentPartPr/>
                <p14:nvPr/>
              </p14:nvContentPartPr>
              <p14:xfrm>
                <a:off x="3361560" y="8616180"/>
                <a:ext cx="495720" cy="486000"/>
              </p14:xfrm>
            </p:contentPart>
          </mc:Choice>
          <mc:Fallback>
            <p:pic>
              <p:nvPicPr>
                <p:cNvPr id="429" name="Ink 428">
                  <a:extLst>
                    <a:ext uri="{FF2B5EF4-FFF2-40B4-BE49-F238E27FC236}">
                      <a16:creationId xmlns:a16="http://schemas.microsoft.com/office/drawing/2014/main" id="{12CE3849-C8CE-1D00-B6BF-AACB08D7E266}"/>
                    </a:ext>
                  </a:extLst>
                </p:cNvPr>
                <p:cNvPicPr/>
                <p:nvPr/>
              </p:nvPicPr>
              <p:blipFill>
                <a:blip r:embed="rId546"/>
                <a:stretch>
                  <a:fillRect/>
                </a:stretch>
              </p:blipFill>
              <p:spPr>
                <a:xfrm>
                  <a:off x="3298920" y="8238540"/>
                  <a:ext cx="621360" cy="124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7">
              <p14:nvContentPartPr>
                <p14:cNvPr id="430" name="Ink 429">
                  <a:extLst>
                    <a:ext uri="{FF2B5EF4-FFF2-40B4-BE49-F238E27FC236}">
                      <a16:creationId xmlns:a16="http://schemas.microsoft.com/office/drawing/2014/main" id="{4EEAAB1D-4411-BC16-E1A7-32A1A79AA6B0}"/>
                    </a:ext>
                  </a:extLst>
                </p14:cNvPr>
                <p14:cNvContentPartPr/>
                <p14:nvPr/>
              </p14:nvContentPartPr>
              <p14:xfrm>
                <a:off x="3120000" y="8793300"/>
                <a:ext cx="543600" cy="316800"/>
              </p14:xfrm>
            </p:contentPart>
          </mc:Choice>
          <mc:Fallback>
            <p:pic>
              <p:nvPicPr>
                <p:cNvPr id="430" name="Ink 429">
                  <a:extLst>
                    <a:ext uri="{FF2B5EF4-FFF2-40B4-BE49-F238E27FC236}">
                      <a16:creationId xmlns:a16="http://schemas.microsoft.com/office/drawing/2014/main" id="{4EEAAB1D-4411-BC16-E1A7-32A1A79AA6B0}"/>
                    </a:ext>
                  </a:extLst>
                </p:cNvPr>
                <p:cNvPicPr/>
                <p:nvPr/>
              </p:nvPicPr>
              <p:blipFill>
                <a:blip r:embed="rId548"/>
                <a:stretch>
                  <a:fillRect/>
                </a:stretch>
              </p:blipFill>
              <p:spPr>
                <a:xfrm>
                  <a:off x="3057000" y="8415300"/>
                  <a:ext cx="669240" cy="107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9">
              <p14:nvContentPartPr>
                <p14:cNvPr id="431" name="Ink 430">
                  <a:extLst>
                    <a:ext uri="{FF2B5EF4-FFF2-40B4-BE49-F238E27FC236}">
                      <a16:creationId xmlns:a16="http://schemas.microsoft.com/office/drawing/2014/main" id="{BC9258C5-6260-F42A-6A03-400F74EE13DD}"/>
                    </a:ext>
                  </a:extLst>
                </p14:cNvPr>
                <p14:cNvContentPartPr/>
                <p14:nvPr/>
              </p14:nvContentPartPr>
              <p14:xfrm>
                <a:off x="2286600" y="9051060"/>
                <a:ext cx="727920" cy="94320"/>
              </p14:xfrm>
            </p:contentPart>
          </mc:Choice>
          <mc:Fallback>
            <p:pic>
              <p:nvPicPr>
                <p:cNvPr id="431" name="Ink 430">
                  <a:extLst>
                    <a:ext uri="{FF2B5EF4-FFF2-40B4-BE49-F238E27FC236}">
                      <a16:creationId xmlns:a16="http://schemas.microsoft.com/office/drawing/2014/main" id="{BC9258C5-6260-F42A-6A03-400F74EE13DD}"/>
                    </a:ext>
                  </a:extLst>
                </p:cNvPr>
                <p:cNvPicPr/>
                <p:nvPr/>
              </p:nvPicPr>
              <p:blipFill>
                <a:blip r:embed="rId550"/>
                <a:stretch>
                  <a:fillRect/>
                </a:stretch>
              </p:blipFill>
              <p:spPr>
                <a:xfrm>
                  <a:off x="2223600" y="8673060"/>
                  <a:ext cx="853560" cy="84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1">
              <p14:nvContentPartPr>
                <p14:cNvPr id="432" name="Ink 431">
                  <a:extLst>
                    <a:ext uri="{FF2B5EF4-FFF2-40B4-BE49-F238E27FC236}">
                      <a16:creationId xmlns:a16="http://schemas.microsoft.com/office/drawing/2014/main" id="{31FD6CAF-76A0-7E02-E638-E1AFCC408E52}"/>
                    </a:ext>
                  </a:extLst>
                </p14:cNvPr>
                <p14:cNvContentPartPr/>
                <p14:nvPr/>
              </p14:nvContentPartPr>
              <p14:xfrm>
                <a:off x="2133240" y="8963940"/>
                <a:ext cx="380160" cy="357120"/>
              </p14:xfrm>
            </p:contentPart>
          </mc:Choice>
          <mc:Fallback>
            <p:pic>
              <p:nvPicPr>
                <p:cNvPr id="432" name="Ink 431">
                  <a:extLst>
                    <a:ext uri="{FF2B5EF4-FFF2-40B4-BE49-F238E27FC236}">
                      <a16:creationId xmlns:a16="http://schemas.microsoft.com/office/drawing/2014/main" id="{31FD6CAF-76A0-7E02-E638-E1AFCC408E52}"/>
                    </a:ext>
                  </a:extLst>
                </p:cNvPr>
                <p:cNvPicPr/>
                <p:nvPr/>
              </p:nvPicPr>
              <p:blipFill>
                <a:blip r:embed="rId552"/>
                <a:stretch>
                  <a:fillRect/>
                </a:stretch>
              </p:blipFill>
              <p:spPr>
                <a:xfrm>
                  <a:off x="2070600" y="8586300"/>
                  <a:ext cx="505800" cy="111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3">
              <p14:nvContentPartPr>
                <p14:cNvPr id="433" name="Ink 432">
                  <a:extLst>
                    <a:ext uri="{FF2B5EF4-FFF2-40B4-BE49-F238E27FC236}">
                      <a16:creationId xmlns:a16="http://schemas.microsoft.com/office/drawing/2014/main" id="{38A61F00-A5D6-6835-3DE4-E0CABD21AD10}"/>
                    </a:ext>
                  </a:extLst>
                </p14:cNvPr>
                <p14:cNvContentPartPr/>
                <p14:nvPr/>
              </p14:nvContentPartPr>
              <p14:xfrm>
                <a:off x="1642200" y="9356700"/>
                <a:ext cx="343080" cy="74160"/>
              </p14:xfrm>
            </p:contentPart>
          </mc:Choice>
          <mc:Fallback>
            <p:pic>
              <p:nvPicPr>
                <p:cNvPr id="433" name="Ink 432">
                  <a:extLst>
                    <a:ext uri="{FF2B5EF4-FFF2-40B4-BE49-F238E27FC236}">
                      <a16:creationId xmlns:a16="http://schemas.microsoft.com/office/drawing/2014/main" id="{38A61F00-A5D6-6835-3DE4-E0CABD21AD10}"/>
                    </a:ext>
                  </a:extLst>
                </p:cNvPr>
                <p:cNvPicPr/>
                <p:nvPr/>
              </p:nvPicPr>
              <p:blipFill>
                <a:blip r:embed="rId554"/>
                <a:stretch>
                  <a:fillRect/>
                </a:stretch>
              </p:blipFill>
              <p:spPr>
                <a:xfrm>
                  <a:off x="1579560" y="8979060"/>
                  <a:ext cx="468720" cy="82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5">
              <p14:nvContentPartPr>
                <p14:cNvPr id="435" name="Ink 434">
                  <a:extLst>
                    <a:ext uri="{FF2B5EF4-FFF2-40B4-BE49-F238E27FC236}">
                      <a16:creationId xmlns:a16="http://schemas.microsoft.com/office/drawing/2014/main" id="{D3FBB4E1-79AB-1799-7EFA-FB4B796EEFAB}"/>
                    </a:ext>
                  </a:extLst>
                </p14:cNvPr>
                <p14:cNvContentPartPr/>
                <p14:nvPr/>
              </p14:nvContentPartPr>
              <p14:xfrm>
                <a:off x="962160" y="9249780"/>
                <a:ext cx="639000" cy="138600"/>
              </p14:xfrm>
            </p:contentPart>
          </mc:Choice>
          <mc:Fallback>
            <p:pic>
              <p:nvPicPr>
                <p:cNvPr id="435" name="Ink 434">
                  <a:extLst>
                    <a:ext uri="{FF2B5EF4-FFF2-40B4-BE49-F238E27FC236}">
                      <a16:creationId xmlns:a16="http://schemas.microsoft.com/office/drawing/2014/main" id="{D3FBB4E1-79AB-1799-7EFA-FB4B796EEFAB}"/>
                    </a:ext>
                  </a:extLst>
                </p:cNvPr>
                <p:cNvPicPr/>
                <p:nvPr/>
              </p:nvPicPr>
              <p:blipFill>
                <a:blip r:embed="rId556"/>
                <a:stretch>
                  <a:fillRect/>
                </a:stretch>
              </p:blipFill>
              <p:spPr>
                <a:xfrm>
                  <a:off x="899520" y="8872140"/>
                  <a:ext cx="76464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7">
              <p14:nvContentPartPr>
                <p14:cNvPr id="437" name="Ink 436">
                  <a:extLst>
                    <a:ext uri="{FF2B5EF4-FFF2-40B4-BE49-F238E27FC236}">
                      <a16:creationId xmlns:a16="http://schemas.microsoft.com/office/drawing/2014/main" id="{D9C225DA-73A0-795D-B081-382F98E0A0DC}"/>
                    </a:ext>
                  </a:extLst>
                </p14:cNvPr>
                <p14:cNvContentPartPr/>
                <p14:nvPr/>
              </p14:nvContentPartPr>
              <p14:xfrm>
                <a:off x="1751640" y="8998140"/>
                <a:ext cx="259560" cy="137520"/>
              </p14:xfrm>
            </p:contentPart>
          </mc:Choice>
          <mc:Fallback>
            <p:pic>
              <p:nvPicPr>
                <p:cNvPr id="437" name="Ink 436">
                  <a:extLst>
                    <a:ext uri="{FF2B5EF4-FFF2-40B4-BE49-F238E27FC236}">
                      <a16:creationId xmlns:a16="http://schemas.microsoft.com/office/drawing/2014/main" id="{D9C225DA-73A0-795D-B081-382F98E0A0DC}"/>
                    </a:ext>
                  </a:extLst>
                </p:cNvPr>
                <p:cNvPicPr/>
                <p:nvPr/>
              </p:nvPicPr>
              <p:blipFill>
                <a:blip r:embed="rId558"/>
                <a:stretch>
                  <a:fillRect/>
                </a:stretch>
              </p:blipFill>
              <p:spPr>
                <a:xfrm>
                  <a:off x="1688640" y="8620500"/>
                  <a:ext cx="385200" cy="89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9">
              <p14:nvContentPartPr>
                <p14:cNvPr id="438" name="Ink 437">
                  <a:extLst>
                    <a:ext uri="{FF2B5EF4-FFF2-40B4-BE49-F238E27FC236}">
                      <a16:creationId xmlns:a16="http://schemas.microsoft.com/office/drawing/2014/main" id="{A0CC676B-1192-8A15-455B-BF75C624A60F}"/>
                    </a:ext>
                  </a:extLst>
                </p14:cNvPr>
                <p14:cNvContentPartPr/>
                <p14:nvPr/>
              </p14:nvContentPartPr>
              <p14:xfrm>
                <a:off x="440160" y="9200820"/>
                <a:ext cx="383760" cy="287280"/>
              </p14:xfrm>
            </p:contentPart>
          </mc:Choice>
          <mc:Fallback>
            <p:pic>
              <p:nvPicPr>
                <p:cNvPr id="438" name="Ink 437">
                  <a:extLst>
                    <a:ext uri="{FF2B5EF4-FFF2-40B4-BE49-F238E27FC236}">
                      <a16:creationId xmlns:a16="http://schemas.microsoft.com/office/drawing/2014/main" id="{A0CC676B-1192-8A15-455B-BF75C624A60F}"/>
                    </a:ext>
                  </a:extLst>
                </p:cNvPr>
                <p:cNvPicPr/>
                <p:nvPr/>
              </p:nvPicPr>
              <p:blipFill>
                <a:blip r:embed="rId560"/>
                <a:stretch>
                  <a:fillRect/>
                </a:stretch>
              </p:blipFill>
              <p:spPr>
                <a:xfrm>
                  <a:off x="377160" y="8822820"/>
                  <a:ext cx="509400" cy="104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1">
              <p14:nvContentPartPr>
                <p14:cNvPr id="439" name="Ink 438">
                  <a:extLst>
                    <a:ext uri="{FF2B5EF4-FFF2-40B4-BE49-F238E27FC236}">
                      <a16:creationId xmlns:a16="http://schemas.microsoft.com/office/drawing/2014/main" id="{41143DCE-490B-ACE7-FD7F-D0652A6473E1}"/>
                    </a:ext>
                  </a:extLst>
                </p14:cNvPr>
                <p14:cNvContentPartPr/>
                <p14:nvPr/>
              </p14:nvContentPartPr>
              <p14:xfrm>
                <a:off x="344760" y="9219180"/>
                <a:ext cx="262800" cy="288720"/>
              </p14:xfrm>
            </p:contentPart>
          </mc:Choice>
          <mc:Fallback>
            <p:pic>
              <p:nvPicPr>
                <p:cNvPr id="439" name="Ink 438">
                  <a:extLst>
                    <a:ext uri="{FF2B5EF4-FFF2-40B4-BE49-F238E27FC236}">
                      <a16:creationId xmlns:a16="http://schemas.microsoft.com/office/drawing/2014/main" id="{41143DCE-490B-ACE7-FD7F-D0652A6473E1}"/>
                    </a:ext>
                  </a:extLst>
                </p:cNvPr>
                <p:cNvPicPr/>
                <p:nvPr/>
              </p:nvPicPr>
              <p:blipFill>
                <a:blip r:embed="rId562"/>
                <a:stretch>
                  <a:fillRect/>
                </a:stretch>
              </p:blipFill>
              <p:spPr>
                <a:xfrm>
                  <a:off x="282120" y="8841540"/>
                  <a:ext cx="388440" cy="104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3">
              <p14:nvContentPartPr>
                <p14:cNvPr id="440" name="Ink 439">
                  <a:extLst>
                    <a:ext uri="{FF2B5EF4-FFF2-40B4-BE49-F238E27FC236}">
                      <a16:creationId xmlns:a16="http://schemas.microsoft.com/office/drawing/2014/main" id="{5AB675B6-97B7-867A-F008-CBB2EECFA269}"/>
                    </a:ext>
                  </a:extLst>
                </p14:cNvPr>
                <p14:cNvContentPartPr/>
                <p14:nvPr/>
              </p14:nvContentPartPr>
              <p14:xfrm>
                <a:off x="102840" y="9028020"/>
                <a:ext cx="556560" cy="129960"/>
              </p14:xfrm>
            </p:contentPart>
          </mc:Choice>
          <mc:Fallback>
            <p:pic>
              <p:nvPicPr>
                <p:cNvPr id="440" name="Ink 439">
                  <a:extLst>
                    <a:ext uri="{FF2B5EF4-FFF2-40B4-BE49-F238E27FC236}">
                      <a16:creationId xmlns:a16="http://schemas.microsoft.com/office/drawing/2014/main" id="{5AB675B6-97B7-867A-F008-CBB2EECFA269}"/>
                    </a:ext>
                  </a:extLst>
                </p:cNvPr>
                <p:cNvPicPr/>
                <p:nvPr/>
              </p:nvPicPr>
              <p:blipFill>
                <a:blip r:embed="rId564"/>
                <a:stretch>
                  <a:fillRect/>
                </a:stretch>
              </p:blipFill>
              <p:spPr>
                <a:xfrm>
                  <a:off x="39840" y="8650380"/>
                  <a:ext cx="682200" cy="88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5">
              <p14:nvContentPartPr>
                <p14:cNvPr id="441" name="Ink 440">
                  <a:extLst>
                    <a:ext uri="{FF2B5EF4-FFF2-40B4-BE49-F238E27FC236}">
                      <a16:creationId xmlns:a16="http://schemas.microsoft.com/office/drawing/2014/main" id="{EFCEFCC3-4D6B-A007-60C6-C44DE1573EBD}"/>
                    </a:ext>
                  </a:extLst>
                </p14:cNvPr>
                <p14:cNvContentPartPr/>
                <p14:nvPr/>
              </p14:nvContentPartPr>
              <p14:xfrm>
                <a:off x="788640" y="8914260"/>
                <a:ext cx="483840" cy="113760"/>
              </p14:xfrm>
            </p:contentPart>
          </mc:Choice>
          <mc:Fallback>
            <p:pic>
              <p:nvPicPr>
                <p:cNvPr id="441" name="Ink 440">
                  <a:extLst>
                    <a:ext uri="{FF2B5EF4-FFF2-40B4-BE49-F238E27FC236}">
                      <a16:creationId xmlns:a16="http://schemas.microsoft.com/office/drawing/2014/main" id="{EFCEFCC3-4D6B-A007-60C6-C44DE1573EBD}"/>
                    </a:ext>
                  </a:extLst>
                </p:cNvPr>
                <p:cNvPicPr/>
                <p:nvPr/>
              </p:nvPicPr>
              <p:blipFill>
                <a:blip r:embed="rId566"/>
                <a:stretch>
                  <a:fillRect/>
                </a:stretch>
              </p:blipFill>
              <p:spPr>
                <a:xfrm>
                  <a:off x="726000" y="8536620"/>
                  <a:ext cx="609480" cy="86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7">
              <p14:nvContentPartPr>
                <p14:cNvPr id="442" name="Ink 441">
                  <a:extLst>
                    <a:ext uri="{FF2B5EF4-FFF2-40B4-BE49-F238E27FC236}">
                      <a16:creationId xmlns:a16="http://schemas.microsoft.com/office/drawing/2014/main" id="{84B1E4C1-EBA1-19A0-2089-CB1BFD9FE4A2}"/>
                    </a:ext>
                  </a:extLst>
                </p14:cNvPr>
                <p14:cNvContentPartPr/>
                <p14:nvPr/>
              </p14:nvContentPartPr>
              <p14:xfrm>
                <a:off x="1238640" y="8688900"/>
                <a:ext cx="395280" cy="132840"/>
              </p14:xfrm>
            </p:contentPart>
          </mc:Choice>
          <mc:Fallback>
            <p:pic>
              <p:nvPicPr>
                <p:cNvPr id="442" name="Ink 441">
                  <a:extLst>
                    <a:ext uri="{FF2B5EF4-FFF2-40B4-BE49-F238E27FC236}">
                      <a16:creationId xmlns:a16="http://schemas.microsoft.com/office/drawing/2014/main" id="{84B1E4C1-EBA1-19A0-2089-CB1BFD9FE4A2}"/>
                    </a:ext>
                  </a:extLst>
                </p:cNvPr>
                <p:cNvPicPr/>
                <p:nvPr/>
              </p:nvPicPr>
              <p:blipFill>
                <a:blip r:embed="rId568"/>
                <a:stretch>
                  <a:fillRect/>
                </a:stretch>
              </p:blipFill>
              <p:spPr>
                <a:xfrm>
                  <a:off x="1175640" y="8310900"/>
                  <a:ext cx="520920" cy="88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69">
              <p14:nvContentPartPr>
                <p14:cNvPr id="443" name="Ink 442">
                  <a:extLst>
                    <a:ext uri="{FF2B5EF4-FFF2-40B4-BE49-F238E27FC236}">
                      <a16:creationId xmlns:a16="http://schemas.microsoft.com/office/drawing/2014/main" id="{AFC91363-2ADF-2463-5F4B-FABAD39FF846}"/>
                    </a:ext>
                  </a:extLst>
                </p14:cNvPr>
                <p14:cNvContentPartPr/>
                <p14:nvPr/>
              </p14:nvContentPartPr>
              <p14:xfrm>
                <a:off x="1682520" y="8764500"/>
                <a:ext cx="295920" cy="193680"/>
              </p14:xfrm>
            </p:contentPart>
          </mc:Choice>
          <mc:Fallback>
            <p:pic>
              <p:nvPicPr>
                <p:cNvPr id="443" name="Ink 442">
                  <a:extLst>
                    <a:ext uri="{FF2B5EF4-FFF2-40B4-BE49-F238E27FC236}">
                      <a16:creationId xmlns:a16="http://schemas.microsoft.com/office/drawing/2014/main" id="{AFC91363-2ADF-2463-5F4B-FABAD39FF846}"/>
                    </a:ext>
                  </a:extLst>
                </p:cNvPr>
                <p:cNvPicPr/>
                <p:nvPr/>
              </p:nvPicPr>
              <p:blipFill>
                <a:blip r:embed="rId570"/>
                <a:stretch>
                  <a:fillRect/>
                </a:stretch>
              </p:blipFill>
              <p:spPr>
                <a:xfrm>
                  <a:off x="1619880" y="8386860"/>
                  <a:ext cx="42156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1">
              <p14:nvContentPartPr>
                <p14:cNvPr id="444" name="Ink 443">
                  <a:extLst>
                    <a:ext uri="{FF2B5EF4-FFF2-40B4-BE49-F238E27FC236}">
                      <a16:creationId xmlns:a16="http://schemas.microsoft.com/office/drawing/2014/main" id="{68E56B7A-27E5-0422-F9F2-AABAA68A84EB}"/>
                    </a:ext>
                  </a:extLst>
                </p14:cNvPr>
                <p14:cNvContentPartPr/>
                <p14:nvPr/>
              </p14:nvContentPartPr>
              <p14:xfrm>
                <a:off x="2138640" y="8607540"/>
                <a:ext cx="499320" cy="95040"/>
              </p14:xfrm>
            </p:contentPart>
          </mc:Choice>
          <mc:Fallback>
            <p:pic>
              <p:nvPicPr>
                <p:cNvPr id="444" name="Ink 443">
                  <a:extLst>
                    <a:ext uri="{FF2B5EF4-FFF2-40B4-BE49-F238E27FC236}">
                      <a16:creationId xmlns:a16="http://schemas.microsoft.com/office/drawing/2014/main" id="{68E56B7A-27E5-0422-F9F2-AABAA68A84EB}"/>
                    </a:ext>
                  </a:extLst>
                </p:cNvPr>
                <p:cNvPicPr/>
                <p:nvPr/>
              </p:nvPicPr>
              <p:blipFill>
                <a:blip r:embed="rId572"/>
                <a:stretch>
                  <a:fillRect/>
                </a:stretch>
              </p:blipFill>
              <p:spPr>
                <a:xfrm>
                  <a:off x="2076000" y="8229900"/>
                  <a:ext cx="624960" cy="85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3">
              <p14:nvContentPartPr>
                <p14:cNvPr id="445" name="Ink 444">
                  <a:extLst>
                    <a:ext uri="{FF2B5EF4-FFF2-40B4-BE49-F238E27FC236}">
                      <a16:creationId xmlns:a16="http://schemas.microsoft.com/office/drawing/2014/main" id="{95D228AA-F0D4-61C2-897C-ED144EC2D7BF}"/>
                    </a:ext>
                  </a:extLst>
                </p14:cNvPr>
                <p14:cNvContentPartPr/>
                <p14:nvPr/>
              </p14:nvContentPartPr>
              <p14:xfrm>
                <a:off x="2478480" y="8550300"/>
                <a:ext cx="221400" cy="101160"/>
              </p14:xfrm>
            </p:contentPart>
          </mc:Choice>
          <mc:Fallback>
            <p:pic>
              <p:nvPicPr>
                <p:cNvPr id="445" name="Ink 444">
                  <a:extLst>
                    <a:ext uri="{FF2B5EF4-FFF2-40B4-BE49-F238E27FC236}">
                      <a16:creationId xmlns:a16="http://schemas.microsoft.com/office/drawing/2014/main" id="{95D228AA-F0D4-61C2-897C-ED144EC2D7BF}"/>
                    </a:ext>
                  </a:extLst>
                </p:cNvPr>
                <p:cNvPicPr/>
                <p:nvPr/>
              </p:nvPicPr>
              <p:blipFill>
                <a:blip r:embed="rId574"/>
                <a:stretch>
                  <a:fillRect/>
                </a:stretch>
              </p:blipFill>
              <p:spPr>
                <a:xfrm>
                  <a:off x="2415480" y="8172300"/>
                  <a:ext cx="34704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5">
              <p14:nvContentPartPr>
                <p14:cNvPr id="446" name="Ink 445">
                  <a:extLst>
                    <a:ext uri="{FF2B5EF4-FFF2-40B4-BE49-F238E27FC236}">
                      <a16:creationId xmlns:a16="http://schemas.microsoft.com/office/drawing/2014/main" id="{08A6A99F-D49A-01A0-4D7A-9AD1BE532569}"/>
                    </a:ext>
                  </a:extLst>
                </p14:cNvPr>
                <p14:cNvContentPartPr/>
                <p14:nvPr/>
              </p14:nvContentPartPr>
              <p14:xfrm>
                <a:off x="3024240" y="8605740"/>
                <a:ext cx="124560" cy="91080"/>
              </p14:xfrm>
            </p:contentPart>
          </mc:Choice>
          <mc:Fallback>
            <p:pic>
              <p:nvPicPr>
                <p:cNvPr id="446" name="Ink 445">
                  <a:extLst>
                    <a:ext uri="{FF2B5EF4-FFF2-40B4-BE49-F238E27FC236}">
                      <a16:creationId xmlns:a16="http://schemas.microsoft.com/office/drawing/2014/main" id="{08A6A99F-D49A-01A0-4D7A-9AD1BE532569}"/>
                    </a:ext>
                  </a:extLst>
                </p:cNvPr>
                <p:cNvPicPr/>
                <p:nvPr/>
              </p:nvPicPr>
              <p:blipFill>
                <a:blip r:embed="rId576"/>
                <a:stretch>
                  <a:fillRect/>
                </a:stretch>
              </p:blipFill>
              <p:spPr>
                <a:xfrm>
                  <a:off x="2961240" y="8228100"/>
                  <a:ext cx="250200" cy="84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7">
              <p14:nvContentPartPr>
                <p14:cNvPr id="447" name="Ink 446">
                  <a:extLst>
                    <a:ext uri="{FF2B5EF4-FFF2-40B4-BE49-F238E27FC236}">
                      <a16:creationId xmlns:a16="http://schemas.microsoft.com/office/drawing/2014/main" id="{07466354-EC3C-5659-AD82-891F54B3F36D}"/>
                    </a:ext>
                  </a:extLst>
                </p14:cNvPr>
                <p14:cNvContentPartPr/>
                <p14:nvPr/>
              </p14:nvContentPartPr>
              <p14:xfrm>
                <a:off x="3646680" y="7746420"/>
                <a:ext cx="247320" cy="259200"/>
              </p14:xfrm>
            </p:contentPart>
          </mc:Choice>
          <mc:Fallback>
            <p:pic>
              <p:nvPicPr>
                <p:cNvPr id="447" name="Ink 446">
                  <a:extLst>
                    <a:ext uri="{FF2B5EF4-FFF2-40B4-BE49-F238E27FC236}">
                      <a16:creationId xmlns:a16="http://schemas.microsoft.com/office/drawing/2014/main" id="{07466354-EC3C-5659-AD82-891F54B3F36D}"/>
                    </a:ext>
                  </a:extLst>
                </p:cNvPr>
                <p:cNvPicPr/>
                <p:nvPr/>
              </p:nvPicPr>
              <p:blipFill>
                <a:blip r:embed="rId578"/>
                <a:stretch>
                  <a:fillRect/>
                </a:stretch>
              </p:blipFill>
              <p:spPr>
                <a:xfrm>
                  <a:off x="3584040" y="7368780"/>
                  <a:ext cx="372960" cy="101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79">
              <p14:nvContentPartPr>
                <p14:cNvPr id="448" name="Ink 447">
                  <a:extLst>
                    <a:ext uri="{FF2B5EF4-FFF2-40B4-BE49-F238E27FC236}">
                      <a16:creationId xmlns:a16="http://schemas.microsoft.com/office/drawing/2014/main" id="{9C95E542-442E-4E7D-71F0-710BCBE7A8A8}"/>
                    </a:ext>
                  </a:extLst>
                </p14:cNvPr>
                <p14:cNvContentPartPr/>
                <p14:nvPr/>
              </p14:nvContentPartPr>
              <p14:xfrm>
                <a:off x="3631560" y="7976820"/>
                <a:ext cx="207000" cy="281160"/>
              </p14:xfrm>
            </p:contentPart>
          </mc:Choice>
          <mc:Fallback>
            <p:pic>
              <p:nvPicPr>
                <p:cNvPr id="448" name="Ink 447">
                  <a:extLst>
                    <a:ext uri="{FF2B5EF4-FFF2-40B4-BE49-F238E27FC236}">
                      <a16:creationId xmlns:a16="http://schemas.microsoft.com/office/drawing/2014/main" id="{9C95E542-442E-4E7D-71F0-710BCBE7A8A8}"/>
                    </a:ext>
                  </a:extLst>
                </p:cNvPr>
                <p:cNvPicPr/>
                <p:nvPr/>
              </p:nvPicPr>
              <p:blipFill>
                <a:blip r:embed="rId580"/>
                <a:stretch>
                  <a:fillRect/>
                </a:stretch>
              </p:blipFill>
              <p:spPr>
                <a:xfrm>
                  <a:off x="3568560" y="7599180"/>
                  <a:ext cx="332640" cy="10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1">
              <p14:nvContentPartPr>
                <p14:cNvPr id="449" name="Ink 448">
                  <a:extLst>
                    <a:ext uri="{FF2B5EF4-FFF2-40B4-BE49-F238E27FC236}">
                      <a16:creationId xmlns:a16="http://schemas.microsoft.com/office/drawing/2014/main" id="{EA8D9264-FDEB-660B-AA61-DBA854AE7611}"/>
                    </a:ext>
                  </a:extLst>
                </p14:cNvPr>
                <p14:cNvContentPartPr/>
                <p14:nvPr/>
              </p14:nvContentPartPr>
              <p14:xfrm>
                <a:off x="3427440" y="8182020"/>
                <a:ext cx="243000" cy="82440"/>
              </p14:xfrm>
            </p:contentPart>
          </mc:Choice>
          <mc:Fallback>
            <p:pic>
              <p:nvPicPr>
                <p:cNvPr id="449" name="Ink 448">
                  <a:extLst>
                    <a:ext uri="{FF2B5EF4-FFF2-40B4-BE49-F238E27FC236}">
                      <a16:creationId xmlns:a16="http://schemas.microsoft.com/office/drawing/2014/main" id="{EA8D9264-FDEB-660B-AA61-DBA854AE7611}"/>
                    </a:ext>
                  </a:extLst>
                </p:cNvPr>
                <p:cNvPicPr/>
                <p:nvPr/>
              </p:nvPicPr>
              <p:blipFill>
                <a:blip r:embed="rId582"/>
                <a:stretch>
                  <a:fillRect/>
                </a:stretch>
              </p:blipFill>
              <p:spPr>
                <a:xfrm>
                  <a:off x="3364440" y="7804380"/>
                  <a:ext cx="36864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3">
              <p14:nvContentPartPr>
                <p14:cNvPr id="450" name="Ink 449">
                  <a:extLst>
                    <a:ext uri="{FF2B5EF4-FFF2-40B4-BE49-F238E27FC236}">
                      <a16:creationId xmlns:a16="http://schemas.microsoft.com/office/drawing/2014/main" id="{0D114519-E91F-8499-5DC9-AC1F29777FF2}"/>
                    </a:ext>
                  </a:extLst>
                </p14:cNvPr>
                <p14:cNvContentPartPr/>
                <p14:nvPr/>
              </p14:nvContentPartPr>
              <p14:xfrm>
                <a:off x="3985800" y="7876740"/>
                <a:ext cx="290880" cy="432720"/>
              </p14:xfrm>
            </p:contentPart>
          </mc:Choice>
          <mc:Fallback>
            <p:pic>
              <p:nvPicPr>
                <p:cNvPr id="450" name="Ink 449">
                  <a:extLst>
                    <a:ext uri="{FF2B5EF4-FFF2-40B4-BE49-F238E27FC236}">
                      <a16:creationId xmlns:a16="http://schemas.microsoft.com/office/drawing/2014/main" id="{0D114519-E91F-8499-5DC9-AC1F29777FF2}"/>
                    </a:ext>
                  </a:extLst>
                </p:cNvPr>
                <p:cNvPicPr/>
                <p:nvPr/>
              </p:nvPicPr>
              <p:blipFill>
                <a:blip r:embed="rId584"/>
                <a:stretch>
                  <a:fillRect/>
                </a:stretch>
              </p:blipFill>
              <p:spPr>
                <a:xfrm>
                  <a:off x="3922800" y="7498740"/>
                  <a:ext cx="416520" cy="118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5">
              <p14:nvContentPartPr>
                <p14:cNvPr id="451" name="Ink 450">
                  <a:extLst>
                    <a:ext uri="{FF2B5EF4-FFF2-40B4-BE49-F238E27FC236}">
                      <a16:creationId xmlns:a16="http://schemas.microsoft.com/office/drawing/2014/main" id="{3FB425A8-EAC5-0620-37BD-410CD44579F3}"/>
                    </a:ext>
                  </a:extLst>
                </p14:cNvPr>
                <p14:cNvContentPartPr/>
                <p14:nvPr/>
              </p14:nvContentPartPr>
              <p14:xfrm>
                <a:off x="3799320" y="8487300"/>
                <a:ext cx="352440" cy="532080"/>
              </p14:xfrm>
            </p:contentPart>
          </mc:Choice>
          <mc:Fallback>
            <p:pic>
              <p:nvPicPr>
                <p:cNvPr id="451" name="Ink 450">
                  <a:extLst>
                    <a:ext uri="{FF2B5EF4-FFF2-40B4-BE49-F238E27FC236}">
                      <a16:creationId xmlns:a16="http://schemas.microsoft.com/office/drawing/2014/main" id="{3FB425A8-EAC5-0620-37BD-410CD44579F3}"/>
                    </a:ext>
                  </a:extLst>
                </p:cNvPr>
                <p:cNvPicPr/>
                <p:nvPr/>
              </p:nvPicPr>
              <p:blipFill>
                <a:blip r:embed="rId586"/>
                <a:stretch>
                  <a:fillRect/>
                </a:stretch>
              </p:blipFill>
              <p:spPr>
                <a:xfrm>
                  <a:off x="3736320" y="8109660"/>
                  <a:ext cx="478080" cy="128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7">
              <p14:nvContentPartPr>
                <p14:cNvPr id="452" name="Ink 451">
                  <a:extLst>
                    <a:ext uri="{FF2B5EF4-FFF2-40B4-BE49-F238E27FC236}">
                      <a16:creationId xmlns:a16="http://schemas.microsoft.com/office/drawing/2014/main" id="{76DED021-6E11-FFC0-6BF1-8DC3824B2C63}"/>
                    </a:ext>
                  </a:extLst>
                </p14:cNvPr>
                <p14:cNvContentPartPr/>
                <p14:nvPr/>
              </p14:nvContentPartPr>
              <p14:xfrm>
                <a:off x="1869720" y="9398100"/>
                <a:ext cx="848880" cy="249120"/>
              </p14:xfrm>
            </p:contentPart>
          </mc:Choice>
          <mc:Fallback>
            <p:pic>
              <p:nvPicPr>
                <p:cNvPr id="452" name="Ink 451">
                  <a:extLst>
                    <a:ext uri="{FF2B5EF4-FFF2-40B4-BE49-F238E27FC236}">
                      <a16:creationId xmlns:a16="http://schemas.microsoft.com/office/drawing/2014/main" id="{76DED021-6E11-FFC0-6BF1-8DC3824B2C63}"/>
                    </a:ext>
                  </a:extLst>
                </p:cNvPr>
                <p:cNvPicPr/>
                <p:nvPr/>
              </p:nvPicPr>
              <p:blipFill>
                <a:blip r:embed="rId588"/>
                <a:stretch>
                  <a:fillRect/>
                </a:stretch>
              </p:blipFill>
              <p:spPr>
                <a:xfrm>
                  <a:off x="1807080" y="9020100"/>
                  <a:ext cx="974520" cy="1004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9">
              <p14:nvContentPartPr>
                <p14:cNvPr id="453" name="Ink 452">
                  <a:extLst>
                    <a:ext uri="{FF2B5EF4-FFF2-40B4-BE49-F238E27FC236}">
                      <a16:creationId xmlns:a16="http://schemas.microsoft.com/office/drawing/2014/main" id="{4834030A-05F5-0BF0-4AFC-1F23FD755998}"/>
                    </a:ext>
                  </a:extLst>
                </p14:cNvPr>
                <p14:cNvContentPartPr/>
                <p14:nvPr/>
              </p14:nvContentPartPr>
              <p14:xfrm>
                <a:off x="3007680" y="9190740"/>
                <a:ext cx="504000" cy="82800"/>
              </p14:xfrm>
            </p:contentPart>
          </mc:Choice>
          <mc:Fallback>
            <p:pic>
              <p:nvPicPr>
                <p:cNvPr id="453" name="Ink 452">
                  <a:extLst>
                    <a:ext uri="{FF2B5EF4-FFF2-40B4-BE49-F238E27FC236}">
                      <a16:creationId xmlns:a16="http://schemas.microsoft.com/office/drawing/2014/main" id="{4834030A-05F5-0BF0-4AFC-1F23FD755998}"/>
                    </a:ext>
                  </a:extLst>
                </p:cNvPr>
                <p:cNvPicPr/>
                <p:nvPr/>
              </p:nvPicPr>
              <p:blipFill>
                <a:blip r:embed="rId590"/>
                <a:stretch>
                  <a:fillRect/>
                </a:stretch>
              </p:blipFill>
              <p:spPr>
                <a:xfrm>
                  <a:off x="2945040" y="8812740"/>
                  <a:ext cx="629640" cy="83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1">
              <p14:nvContentPartPr>
                <p14:cNvPr id="455" name="Ink 454">
                  <a:extLst>
                    <a:ext uri="{FF2B5EF4-FFF2-40B4-BE49-F238E27FC236}">
                      <a16:creationId xmlns:a16="http://schemas.microsoft.com/office/drawing/2014/main" id="{92FE836F-2DE5-0AC1-8C8F-3B6B07093619}"/>
                    </a:ext>
                  </a:extLst>
                </p14:cNvPr>
                <p14:cNvContentPartPr/>
                <p14:nvPr/>
              </p14:nvContentPartPr>
              <p14:xfrm>
                <a:off x="4084080" y="6450420"/>
                <a:ext cx="98640" cy="540360"/>
              </p14:xfrm>
            </p:contentPart>
          </mc:Choice>
          <mc:Fallback>
            <p:pic>
              <p:nvPicPr>
                <p:cNvPr id="455" name="Ink 454">
                  <a:extLst>
                    <a:ext uri="{FF2B5EF4-FFF2-40B4-BE49-F238E27FC236}">
                      <a16:creationId xmlns:a16="http://schemas.microsoft.com/office/drawing/2014/main" id="{92FE836F-2DE5-0AC1-8C8F-3B6B07093619}"/>
                    </a:ext>
                  </a:extLst>
                </p:cNvPr>
                <p:cNvPicPr/>
                <p:nvPr/>
              </p:nvPicPr>
              <p:blipFill>
                <a:blip r:embed="rId592"/>
                <a:stretch>
                  <a:fillRect/>
                </a:stretch>
              </p:blipFill>
              <p:spPr>
                <a:xfrm>
                  <a:off x="4021080" y="6072420"/>
                  <a:ext cx="224280" cy="129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3">
              <p14:nvContentPartPr>
                <p14:cNvPr id="456" name="Ink 455">
                  <a:extLst>
                    <a:ext uri="{FF2B5EF4-FFF2-40B4-BE49-F238E27FC236}">
                      <a16:creationId xmlns:a16="http://schemas.microsoft.com/office/drawing/2014/main" id="{AEED20E1-13E8-40C2-6C39-F45ACEFE80C2}"/>
                    </a:ext>
                  </a:extLst>
                </p14:cNvPr>
                <p14:cNvContentPartPr/>
                <p14:nvPr/>
              </p14:nvContentPartPr>
              <p14:xfrm>
                <a:off x="4315200" y="7016340"/>
                <a:ext cx="54000" cy="465120"/>
              </p14:xfrm>
            </p:contentPart>
          </mc:Choice>
          <mc:Fallback>
            <p:pic>
              <p:nvPicPr>
                <p:cNvPr id="456" name="Ink 455">
                  <a:extLst>
                    <a:ext uri="{FF2B5EF4-FFF2-40B4-BE49-F238E27FC236}">
                      <a16:creationId xmlns:a16="http://schemas.microsoft.com/office/drawing/2014/main" id="{AEED20E1-13E8-40C2-6C39-F45ACEFE80C2}"/>
                    </a:ext>
                  </a:extLst>
                </p:cNvPr>
                <p:cNvPicPr/>
                <p:nvPr/>
              </p:nvPicPr>
              <p:blipFill>
                <a:blip r:embed="rId594"/>
                <a:stretch>
                  <a:fillRect/>
                </a:stretch>
              </p:blipFill>
              <p:spPr>
                <a:xfrm>
                  <a:off x="4252200" y="6638700"/>
                  <a:ext cx="179640" cy="122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5">
              <p14:nvContentPartPr>
                <p14:cNvPr id="457" name="Ink 456">
                  <a:extLst>
                    <a:ext uri="{FF2B5EF4-FFF2-40B4-BE49-F238E27FC236}">
                      <a16:creationId xmlns:a16="http://schemas.microsoft.com/office/drawing/2014/main" id="{632FDC8C-93F9-F212-791C-5264B03C4078}"/>
                    </a:ext>
                  </a:extLst>
                </p14:cNvPr>
                <p14:cNvContentPartPr/>
                <p14:nvPr/>
              </p14:nvContentPartPr>
              <p14:xfrm>
                <a:off x="4270560" y="7369500"/>
                <a:ext cx="139680" cy="364320"/>
              </p14:xfrm>
            </p:contentPart>
          </mc:Choice>
          <mc:Fallback>
            <p:pic>
              <p:nvPicPr>
                <p:cNvPr id="457" name="Ink 456">
                  <a:extLst>
                    <a:ext uri="{FF2B5EF4-FFF2-40B4-BE49-F238E27FC236}">
                      <a16:creationId xmlns:a16="http://schemas.microsoft.com/office/drawing/2014/main" id="{632FDC8C-93F9-F212-791C-5264B03C4078}"/>
                    </a:ext>
                  </a:extLst>
                </p:cNvPr>
                <p:cNvPicPr/>
                <p:nvPr/>
              </p:nvPicPr>
              <p:blipFill>
                <a:blip r:embed="rId596"/>
                <a:stretch>
                  <a:fillRect/>
                </a:stretch>
              </p:blipFill>
              <p:spPr>
                <a:xfrm>
                  <a:off x="4207560" y="6991500"/>
                  <a:ext cx="265320" cy="1119960"/>
                </a:xfrm>
                <a:prstGeom prst="rect">
                  <a:avLst/>
                </a:prstGeom>
              </p:spPr>
            </p:pic>
          </mc:Fallback>
        </mc:AlternateContent>
      </p:grpSp>
      <p:grpSp>
        <p:nvGrpSpPr>
          <p:cNvPr id="473" name="Group 472">
            <a:extLst>
              <a:ext uri="{FF2B5EF4-FFF2-40B4-BE49-F238E27FC236}">
                <a16:creationId xmlns:a16="http://schemas.microsoft.com/office/drawing/2014/main" id="{46658C44-B59D-B6BF-EA56-42313394E2D5}"/>
              </a:ext>
            </a:extLst>
          </p:cNvPr>
          <p:cNvGrpSpPr/>
          <p:nvPr/>
        </p:nvGrpSpPr>
        <p:grpSpPr>
          <a:xfrm>
            <a:off x="5953920" y="3692100"/>
            <a:ext cx="1776600" cy="1636920"/>
            <a:chOff x="5953920" y="3692100"/>
            <a:chExt cx="1776600" cy="1636920"/>
          </a:xfrm>
        </p:grpSpPr>
        <mc:AlternateContent xmlns:mc="http://schemas.openxmlformats.org/markup-compatibility/2006">
          <mc:Choice xmlns:p14="http://schemas.microsoft.com/office/powerpoint/2010/main" xmlns:aink="http://schemas.microsoft.com/office/drawing/2016/ink" Requires="p14 aink">
            <p:contentPart p14:bwMode="auto" r:id="rId597">
              <p14:nvContentPartPr>
                <p14:cNvPr id="459" name="Ink 458">
                  <a:extLst>
                    <a:ext uri="{FF2B5EF4-FFF2-40B4-BE49-F238E27FC236}">
                      <a16:creationId xmlns:a16="http://schemas.microsoft.com/office/drawing/2014/main" id="{58C82DE8-85AF-6000-7272-12CCADCCE031}"/>
                    </a:ext>
                  </a:extLst>
                </p14:cNvPr>
                <p14:cNvContentPartPr/>
                <p14:nvPr/>
              </p14:nvContentPartPr>
              <p14:xfrm>
                <a:off x="5953920" y="3692100"/>
                <a:ext cx="449280" cy="122760"/>
              </p14:xfrm>
            </p:contentPart>
          </mc:Choice>
          <mc:Fallback>
            <p:pic>
              <p:nvPicPr>
                <p:cNvPr id="459" name="Ink 458">
                  <a:extLst>
                    <a:ext uri="{FF2B5EF4-FFF2-40B4-BE49-F238E27FC236}">
                      <a16:creationId xmlns:a16="http://schemas.microsoft.com/office/drawing/2014/main" id="{58C82DE8-85AF-6000-7272-12CCADCCE031}"/>
                    </a:ext>
                  </a:extLst>
                </p:cNvPr>
                <p:cNvPicPr/>
                <p:nvPr/>
              </p:nvPicPr>
              <p:blipFill>
                <a:blip r:embed="rId598"/>
                <a:stretch>
                  <a:fillRect/>
                </a:stretch>
              </p:blipFill>
              <p:spPr>
                <a:xfrm>
                  <a:off x="5890920" y="3314100"/>
                  <a:ext cx="574920" cy="878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99">
              <p14:nvContentPartPr>
                <p14:cNvPr id="460" name="Ink 459">
                  <a:extLst>
                    <a:ext uri="{FF2B5EF4-FFF2-40B4-BE49-F238E27FC236}">
                      <a16:creationId xmlns:a16="http://schemas.microsoft.com/office/drawing/2014/main" id="{3C84C284-A20D-6DBC-6241-F3E46C662C9B}"/>
                    </a:ext>
                  </a:extLst>
                </p14:cNvPr>
                <p14:cNvContentPartPr/>
                <p14:nvPr/>
              </p14:nvContentPartPr>
              <p14:xfrm>
                <a:off x="6054720" y="3756900"/>
                <a:ext cx="678240" cy="213840"/>
              </p14:xfrm>
            </p:contentPart>
          </mc:Choice>
          <mc:Fallback>
            <p:pic>
              <p:nvPicPr>
                <p:cNvPr id="460" name="Ink 459">
                  <a:extLst>
                    <a:ext uri="{FF2B5EF4-FFF2-40B4-BE49-F238E27FC236}">
                      <a16:creationId xmlns:a16="http://schemas.microsoft.com/office/drawing/2014/main" id="{3C84C284-A20D-6DBC-6241-F3E46C662C9B}"/>
                    </a:ext>
                  </a:extLst>
                </p:cNvPr>
                <p:cNvPicPr/>
                <p:nvPr/>
              </p:nvPicPr>
              <p:blipFill>
                <a:blip r:embed="rId600"/>
                <a:stretch>
                  <a:fillRect/>
                </a:stretch>
              </p:blipFill>
              <p:spPr>
                <a:xfrm>
                  <a:off x="5991720" y="3379260"/>
                  <a:ext cx="803880" cy="96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1">
              <p14:nvContentPartPr>
                <p14:cNvPr id="461" name="Ink 460">
                  <a:extLst>
                    <a:ext uri="{FF2B5EF4-FFF2-40B4-BE49-F238E27FC236}">
                      <a16:creationId xmlns:a16="http://schemas.microsoft.com/office/drawing/2014/main" id="{12FC01DE-AEF0-1F46-5781-4A058FC2A389}"/>
                    </a:ext>
                  </a:extLst>
                </p14:cNvPr>
                <p14:cNvContentPartPr/>
                <p14:nvPr/>
              </p14:nvContentPartPr>
              <p14:xfrm>
                <a:off x="5995320" y="3793980"/>
                <a:ext cx="3240" cy="1440"/>
              </p14:xfrm>
            </p:contentPart>
          </mc:Choice>
          <mc:Fallback>
            <p:pic>
              <p:nvPicPr>
                <p:cNvPr id="461" name="Ink 460">
                  <a:extLst>
                    <a:ext uri="{FF2B5EF4-FFF2-40B4-BE49-F238E27FC236}">
                      <a16:creationId xmlns:a16="http://schemas.microsoft.com/office/drawing/2014/main" id="{12FC01DE-AEF0-1F46-5781-4A058FC2A389}"/>
                    </a:ext>
                  </a:extLst>
                </p:cNvPr>
                <p:cNvPicPr/>
                <p:nvPr/>
              </p:nvPicPr>
              <p:blipFill>
                <a:blip r:embed="rId602"/>
                <a:stretch>
                  <a:fillRect/>
                </a:stretch>
              </p:blipFill>
              <p:spPr>
                <a:xfrm>
                  <a:off x="5932320" y="3415980"/>
                  <a:ext cx="12888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3">
              <p14:nvContentPartPr>
                <p14:cNvPr id="462" name="Ink 461">
                  <a:extLst>
                    <a:ext uri="{FF2B5EF4-FFF2-40B4-BE49-F238E27FC236}">
                      <a16:creationId xmlns:a16="http://schemas.microsoft.com/office/drawing/2014/main" id="{CBD571D9-480D-2680-F530-C45B683B22CA}"/>
                    </a:ext>
                  </a:extLst>
                </p14:cNvPr>
                <p14:cNvContentPartPr/>
                <p14:nvPr/>
              </p14:nvContentPartPr>
              <p14:xfrm>
                <a:off x="6100440" y="3797580"/>
                <a:ext cx="927360" cy="402480"/>
              </p14:xfrm>
            </p:contentPart>
          </mc:Choice>
          <mc:Fallback>
            <p:pic>
              <p:nvPicPr>
                <p:cNvPr id="462" name="Ink 461">
                  <a:extLst>
                    <a:ext uri="{FF2B5EF4-FFF2-40B4-BE49-F238E27FC236}">
                      <a16:creationId xmlns:a16="http://schemas.microsoft.com/office/drawing/2014/main" id="{CBD571D9-480D-2680-F530-C45B683B22CA}"/>
                    </a:ext>
                  </a:extLst>
                </p:cNvPr>
                <p:cNvPicPr/>
                <p:nvPr/>
              </p:nvPicPr>
              <p:blipFill>
                <a:blip r:embed="rId604"/>
                <a:stretch>
                  <a:fillRect/>
                </a:stretch>
              </p:blipFill>
              <p:spPr>
                <a:xfrm>
                  <a:off x="6037800" y="3419580"/>
                  <a:ext cx="1053000" cy="115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5">
              <p14:nvContentPartPr>
                <p14:cNvPr id="463" name="Ink 462">
                  <a:extLst>
                    <a:ext uri="{FF2B5EF4-FFF2-40B4-BE49-F238E27FC236}">
                      <a16:creationId xmlns:a16="http://schemas.microsoft.com/office/drawing/2014/main" id="{BDA70FF3-E3CB-83A5-A536-AC596FC2601F}"/>
                    </a:ext>
                  </a:extLst>
                </p14:cNvPr>
                <p14:cNvContentPartPr/>
                <p14:nvPr/>
              </p14:nvContentPartPr>
              <p14:xfrm>
                <a:off x="6909360" y="4150020"/>
                <a:ext cx="541440" cy="671400"/>
              </p14:xfrm>
            </p:contentPart>
          </mc:Choice>
          <mc:Fallback>
            <p:pic>
              <p:nvPicPr>
                <p:cNvPr id="463" name="Ink 462">
                  <a:extLst>
                    <a:ext uri="{FF2B5EF4-FFF2-40B4-BE49-F238E27FC236}">
                      <a16:creationId xmlns:a16="http://schemas.microsoft.com/office/drawing/2014/main" id="{BDA70FF3-E3CB-83A5-A536-AC596FC2601F}"/>
                    </a:ext>
                  </a:extLst>
                </p:cNvPr>
                <p:cNvPicPr/>
                <p:nvPr/>
              </p:nvPicPr>
              <p:blipFill>
                <a:blip r:embed="rId606"/>
                <a:stretch>
                  <a:fillRect/>
                </a:stretch>
              </p:blipFill>
              <p:spPr>
                <a:xfrm>
                  <a:off x="6846360" y="3772380"/>
                  <a:ext cx="667080" cy="142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7">
              <p14:nvContentPartPr>
                <p14:cNvPr id="464" name="Ink 463">
                  <a:extLst>
                    <a:ext uri="{FF2B5EF4-FFF2-40B4-BE49-F238E27FC236}">
                      <a16:creationId xmlns:a16="http://schemas.microsoft.com/office/drawing/2014/main" id="{99742E40-8295-CB91-7E3C-7C8ED1EBC494}"/>
                    </a:ext>
                  </a:extLst>
                </p14:cNvPr>
                <p14:cNvContentPartPr/>
                <p14:nvPr/>
              </p14:nvContentPartPr>
              <p14:xfrm>
                <a:off x="6947520" y="4412100"/>
                <a:ext cx="631440" cy="775800"/>
              </p14:xfrm>
            </p:contentPart>
          </mc:Choice>
          <mc:Fallback>
            <p:pic>
              <p:nvPicPr>
                <p:cNvPr id="464" name="Ink 463">
                  <a:extLst>
                    <a:ext uri="{FF2B5EF4-FFF2-40B4-BE49-F238E27FC236}">
                      <a16:creationId xmlns:a16="http://schemas.microsoft.com/office/drawing/2014/main" id="{99742E40-8295-CB91-7E3C-7C8ED1EBC494}"/>
                    </a:ext>
                  </a:extLst>
                </p:cNvPr>
                <p:cNvPicPr/>
                <p:nvPr/>
              </p:nvPicPr>
              <p:blipFill>
                <a:blip r:embed="rId608"/>
                <a:stretch>
                  <a:fillRect/>
                </a:stretch>
              </p:blipFill>
              <p:spPr>
                <a:xfrm>
                  <a:off x="6884880" y="4034460"/>
                  <a:ext cx="757080" cy="153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9">
              <p14:nvContentPartPr>
                <p14:cNvPr id="465" name="Ink 464">
                  <a:extLst>
                    <a:ext uri="{FF2B5EF4-FFF2-40B4-BE49-F238E27FC236}">
                      <a16:creationId xmlns:a16="http://schemas.microsoft.com/office/drawing/2014/main" id="{34261142-D30F-74E2-5375-ACF77AD95C3D}"/>
                    </a:ext>
                  </a:extLst>
                </p14:cNvPr>
                <p14:cNvContentPartPr/>
                <p14:nvPr/>
              </p14:nvContentPartPr>
              <p14:xfrm>
                <a:off x="7221840" y="5004660"/>
                <a:ext cx="270720" cy="324360"/>
              </p14:xfrm>
            </p:contentPart>
          </mc:Choice>
          <mc:Fallback>
            <p:pic>
              <p:nvPicPr>
                <p:cNvPr id="465" name="Ink 464">
                  <a:extLst>
                    <a:ext uri="{FF2B5EF4-FFF2-40B4-BE49-F238E27FC236}">
                      <a16:creationId xmlns:a16="http://schemas.microsoft.com/office/drawing/2014/main" id="{34261142-D30F-74E2-5375-ACF77AD95C3D}"/>
                    </a:ext>
                  </a:extLst>
                </p:cNvPr>
                <p:cNvPicPr/>
                <p:nvPr/>
              </p:nvPicPr>
              <p:blipFill>
                <a:blip r:embed="rId610"/>
                <a:stretch>
                  <a:fillRect/>
                </a:stretch>
              </p:blipFill>
              <p:spPr>
                <a:xfrm>
                  <a:off x="7158840" y="4627020"/>
                  <a:ext cx="396360" cy="108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1">
              <p14:nvContentPartPr>
                <p14:cNvPr id="467" name="Ink 466">
                  <a:extLst>
                    <a:ext uri="{FF2B5EF4-FFF2-40B4-BE49-F238E27FC236}">
                      <a16:creationId xmlns:a16="http://schemas.microsoft.com/office/drawing/2014/main" id="{7869D26E-9D9D-F23C-D0B2-D560902DD6D4}"/>
                    </a:ext>
                  </a:extLst>
                </p14:cNvPr>
                <p14:cNvContentPartPr/>
                <p14:nvPr/>
              </p14:nvContentPartPr>
              <p14:xfrm>
                <a:off x="7062000" y="3949500"/>
                <a:ext cx="532440" cy="332640"/>
              </p14:xfrm>
            </p:contentPart>
          </mc:Choice>
          <mc:Fallback>
            <p:pic>
              <p:nvPicPr>
                <p:cNvPr id="467" name="Ink 466">
                  <a:extLst>
                    <a:ext uri="{FF2B5EF4-FFF2-40B4-BE49-F238E27FC236}">
                      <a16:creationId xmlns:a16="http://schemas.microsoft.com/office/drawing/2014/main" id="{7869D26E-9D9D-F23C-D0B2-D560902DD6D4}"/>
                    </a:ext>
                  </a:extLst>
                </p:cNvPr>
                <p:cNvPicPr/>
                <p:nvPr/>
              </p:nvPicPr>
              <p:blipFill>
                <a:blip r:embed="rId612"/>
                <a:stretch>
                  <a:fillRect/>
                </a:stretch>
              </p:blipFill>
              <p:spPr>
                <a:xfrm>
                  <a:off x="6999360" y="3571500"/>
                  <a:ext cx="658080" cy="108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3">
              <p14:nvContentPartPr>
                <p14:cNvPr id="468" name="Ink 467">
                  <a:extLst>
                    <a:ext uri="{FF2B5EF4-FFF2-40B4-BE49-F238E27FC236}">
                      <a16:creationId xmlns:a16="http://schemas.microsoft.com/office/drawing/2014/main" id="{F0BFA646-F426-F3B4-4856-BB38FCCEFB09}"/>
                    </a:ext>
                  </a:extLst>
                </p14:cNvPr>
                <p14:cNvContentPartPr/>
                <p14:nvPr/>
              </p14:nvContentPartPr>
              <p14:xfrm>
                <a:off x="6932400" y="4255860"/>
                <a:ext cx="272880" cy="449280"/>
              </p14:xfrm>
            </p:contentPart>
          </mc:Choice>
          <mc:Fallback>
            <p:pic>
              <p:nvPicPr>
                <p:cNvPr id="468" name="Ink 467">
                  <a:extLst>
                    <a:ext uri="{FF2B5EF4-FFF2-40B4-BE49-F238E27FC236}">
                      <a16:creationId xmlns:a16="http://schemas.microsoft.com/office/drawing/2014/main" id="{F0BFA646-F426-F3B4-4856-BB38FCCEFB09}"/>
                    </a:ext>
                  </a:extLst>
                </p:cNvPr>
                <p:cNvPicPr/>
                <p:nvPr/>
              </p:nvPicPr>
              <p:blipFill>
                <a:blip r:embed="rId614"/>
                <a:stretch>
                  <a:fillRect/>
                </a:stretch>
              </p:blipFill>
              <p:spPr>
                <a:xfrm>
                  <a:off x="6869400" y="3877860"/>
                  <a:ext cx="398520" cy="120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5">
              <p14:nvContentPartPr>
                <p14:cNvPr id="469" name="Ink 468">
                  <a:extLst>
                    <a:ext uri="{FF2B5EF4-FFF2-40B4-BE49-F238E27FC236}">
                      <a16:creationId xmlns:a16="http://schemas.microsoft.com/office/drawing/2014/main" id="{80B56CC5-D884-0122-467F-4036A65DACD4}"/>
                    </a:ext>
                  </a:extLst>
                </p14:cNvPr>
                <p14:cNvContentPartPr/>
                <p14:nvPr/>
              </p14:nvContentPartPr>
              <p14:xfrm>
                <a:off x="7307520" y="4431540"/>
                <a:ext cx="310680" cy="441000"/>
              </p14:xfrm>
            </p:contentPart>
          </mc:Choice>
          <mc:Fallback>
            <p:pic>
              <p:nvPicPr>
                <p:cNvPr id="469" name="Ink 468">
                  <a:extLst>
                    <a:ext uri="{FF2B5EF4-FFF2-40B4-BE49-F238E27FC236}">
                      <a16:creationId xmlns:a16="http://schemas.microsoft.com/office/drawing/2014/main" id="{80B56CC5-D884-0122-467F-4036A65DACD4}"/>
                    </a:ext>
                  </a:extLst>
                </p:cNvPr>
                <p:cNvPicPr/>
                <p:nvPr/>
              </p:nvPicPr>
              <p:blipFill>
                <a:blip r:embed="rId616"/>
                <a:stretch>
                  <a:fillRect/>
                </a:stretch>
              </p:blipFill>
              <p:spPr>
                <a:xfrm>
                  <a:off x="7244880" y="4053900"/>
                  <a:ext cx="436320" cy="119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7">
              <p14:nvContentPartPr>
                <p14:cNvPr id="470" name="Ink 469">
                  <a:extLst>
                    <a:ext uri="{FF2B5EF4-FFF2-40B4-BE49-F238E27FC236}">
                      <a16:creationId xmlns:a16="http://schemas.microsoft.com/office/drawing/2014/main" id="{69ED5FFC-F0CA-A2F6-0FE4-EAB099A045D9}"/>
                    </a:ext>
                  </a:extLst>
                </p14:cNvPr>
                <p14:cNvContentPartPr/>
                <p14:nvPr/>
              </p14:nvContentPartPr>
              <p14:xfrm>
                <a:off x="7295280" y="4499580"/>
                <a:ext cx="267840" cy="425880"/>
              </p14:xfrm>
            </p:contentPart>
          </mc:Choice>
          <mc:Fallback>
            <p:pic>
              <p:nvPicPr>
                <p:cNvPr id="470" name="Ink 469">
                  <a:extLst>
                    <a:ext uri="{FF2B5EF4-FFF2-40B4-BE49-F238E27FC236}">
                      <a16:creationId xmlns:a16="http://schemas.microsoft.com/office/drawing/2014/main" id="{69ED5FFC-F0CA-A2F6-0FE4-EAB099A045D9}"/>
                    </a:ext>
                  </a:extLst>
                </p:cNvPr>
                <p:cNvPicPr/>
                <p:nvPr/>
              </p:nvPicPr>
              <p:blipFill>
                <a:blip r:embed="rId618"/>
                <a:stretch>
                  <a:fillRect/>
                </a:stretch>
              </p:blipFill>
              <p:spPr>
                <a:xfrm>
                  <a:off x="7232640" y="4121940"/>
                  <a:ext cx="393480" cy="118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9">
              <p14:nvContentPartPr>
                <p14:cNvPr id="471" name="Ink 470">
                  <a:extLst>
                    <a:ext uri="{FF2B5EF4-FFF2-40B4-BE49-F238E27FC236}">
                      <a16:creationId xmlns:a16="http://schemas.microsoft.com/office/drawing/2014/main" id="{2BFFAE66-3C8B-4FB3-0E3B-BD73B5A286C4}"/>
                    </a:ext>
                  </a:extLst>
                </p14:cNvPr>
                <p14:cNvContentPartPr/>
                <p14:nvPr/>
              </p14:nvContentPartPr>
              <p14:xfrm>
                <a:off x="7374120" y="4733220"/>
                <a:ext cx="223200" cy="354600"/>
              </p14:xfrm>
            </p:contentPart>
          </mc:Choice>
          <mc:Fallback>
            <p:pic>
              <p:nvPicPr>
                <p:cNvPr id="471" name="Ink 470">
                  <a:extLst>
                    <a:ext uri="{FF2B5EF4-FFF2-40B4-BE49-F238E27FC236}">
                      <a16:creationId xmlns:a16="http://schemas.microsoft.com/office/drawing/2014/main" id="{2BFFAE66-3C8B-4FB3-0E3B-BD73B5A286C4}"/>
                    </a:ext>
                  </a:extLst>
                </p:cNvPr>
                <p:cNvPicPr/>
                <p:nvPr/>
              </p:nvPicPr>
              <p:blipFill>
                <a:blip r:embed="rId620"/>
                <a:stretch>
                  <a:fillRect/>
                </a:stretch>
              </p:blipFill>
              <p:spPr>
                <a:xfrm>
                  <a:off x="7311480" y="4355580"/>
                  <a:ext cx="348840" cy="11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1">
              <p14:nvContentPartPr>
                <p14:cNvPr id="472" name="Ink 471">
                  <a:extLst>
                    <a:ext uri="{FF2B5EF4-FFF2-40B4-BE49-F238E27FC236}">
                      <a16:creationId xmlns:a16="http://schemas.microsoft.com/office/drawing/2014/main" id="{DAFC8305-20CC-7A58-CB33-889AF415030E}"/>
                    </a:ext>
                  </a:extLst>
                </p14:cNvPr>
                <p14:cNvContentPartPr/>
                <p14:nvPr/>
              </p14:nvContentPartPr>
              <p14:xfrm>
                <a:off x="7407240" y="4363500"/>
                <a:ext cx="323280" cy="257400"/>
              </p14:xfrm>
            </p:contentPart>
          </mc:Choice>
          <mc:Fallback>
            <p:pic>
              <p:nvPicPr>
                <p:cNvPr id="472" name="Ink 471">
                  <a:extLst>
                    <a:ext uri="{FF2B5EF4-FFF2-40B4-BE49-F238E27FC236}">
                      <a16:creationId xmlns:a16="http://schemas.microsoft.com/office/drawing/2014/main" id="{DAFC8305-20CC-7A58-CB33-889AF415030E}"/>
                    </a:ext>
                  </a:extLst>
                </p:cNvPr>
                <p:cNvPicPr/>
                <p:nvPr/>
              </p:nvPicPr>
              <p:blipFill>
                <a:blip r:embed="rId622"/>
                <a:stretch>
                  <a:fillRect/>
                </a:stretch>
              </p:blipFill>
              <p:spPr>
                <a:xfrm>
                  <a:off x="7344600" y="3985860"/>
                  <a:ext cx="448920" cy="1013040"/>
                </a:xfrm>
                <a:prstGeom prst="rect">
                  <a:avLst/>
                </a:prstGeom>
              </p:spPr>
            </p:pic>
          </mc:Fallback>
        </mc:AlternateContent>
      </p:grpSp>
      <p:grpSp>
        <p:nvGrpSpPr>
          <p:cNvPr id="568" name="Group 567">
            <a:extLst>
              <a:ext uri="{FF2B5EF4-FFF2-40B4-BE49-F238E27FC236}">
                <a16:creationId xmlns:a16="http://schemas.microsoft.com/office/drawing/2014/main" id="{90018362-853D-03C0-4268-0D16B351FE01}"/>
              </a:ext>
            </a:extLst>
          </p:cNvPr>
          <p:cNvGrpSpPr/>
          <p:nvPr/>
        </p:nvGrpSpPr>
        <p:grpSpPr>
          <a:xfrm>
            <a:off x="4085880" y="4404540"/>
            <a:ext cx="3414600" cy="3028800"/>
            <a:chOff x="4085880" y="4404540"/>
            <a:chExt cx="3414600" cy="3028800"/>
          </a:xfrm>
        </p:grpSpPr>
        <mc:AlternateContent xmlns:mc="http://schemas.openxmlformats.org/markup-compatibility/2006">
          <mc:Choice xmlns:p14="http://schemas.microsoft.com/office/powerpoint/2010/main" xmlns:aink="http://schemas.microsoft.com/office/drawing/2016/ink" Requires="p14 aink">
            <p:contentPart p14:bwMode="auto" r:id="rId623">
              <p14:nvContentPartPr>
                <p14:cNvPr id="474" name="Ink 473">
                  <a:extLst>
                    <a:ext uri="{FF2B5EF4-FFF2-40B4-BE49-F238E27FC236}">
                      <a16:creationId xmlns:a16="http://schemas.microsoft.com/office/drawing/2014/main" id="{0D21D99A-40CA-5A80-E24C-5A60646465DB}"/>
                    </a:ext>
                  </a:extLst>
                </p14:cNvPr>
                <p14:cNvContentPartPr/>
                <p14:nvPr/>
              </p14:nvContentPartPr>
              <p14:xfrm>
                <a:off x="4922160" y="5034900"/>
                <a:ext cx="258840" cy="211680"/>
              </p14:xfrm>
            </p:contentPart>
          </mc:Choice>
          <mc:Fallback>
            <p:pic>
              <p:nvPicPr>
                <p:cNvPr id="474" name="Ink 473">
                  <a:extLst>
                    <a:ext uri="{FF2B5EF4-FFF2-40B4-BE49-F238E27FC236}">
                      <a16:creationId xmlns:a16="http://schemas.microsoft.com/office/drawing/2014/main" id="{0D21D99A-40CA-5A80-E24C-5A60646465DB}"/>
                    </a:ext>
                  </a:extLst>
                </p:cNvPr>
                <p:cNvPicPr/>
                <p:nvPr/>
              </p:nvPicPr>
              <p:blipFill>
                <a:blip r:embed="rId624"/>
                <a:stretch>
                  <a:fillRect/>
                </a:stretch>
              </p:blipFill>
              <p:spPr>
                <a:xfrm>
                  <a:off x="4859160" y="4656900"/>
                  <a:ext cx="384480" cy="96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5">
              <p14:nvContentPartPr>
                <p14:cNvPr id="475" name="Ink 474">
                  <a:extLst>
                    <a:ext uri="{FF2B5EF4-FFF2-40B4-BE49-F238E27FC236}">
                      <a16:creationId xmlns:a16="http://schemas.microsoft.com/office/drawing/2014/main" id="{A25726B1-10C7-D561-81FA-2D7226BA45E7}"/>
                    </a:ext>
                  </a:extLst>
                </p14:cNvPr>
                <p14:cNvContentPartPr/>
                <p14:nvPr/>
              </p14:nvContentPartPr>
              <p14:xfrm>
                <a:off x="4916040" y="5070540"/>
                <a:ext cx="233280" cy="213840"/>
              </p14:xfrm>
            </p:contentPart>
          </mc:Choice>
          <mc:Fallback>
            <p:pic>
              <p:nvPicPr>
                <p:cNvPr id="475" name="Ink 474">
                  <a:extLst>
                    <a:ext uri="{FF2B5EF4-FFF2-40B4-BE49-F238E27FC236}">
                      <a16:creationId xmlns:a16="http://schemas.microsoft.com/office/drawing/2014/main" id="{A25726B1-10C7-D561-81FA-2D7226BA45E7}"/>
                    </a:ext>
                  </a:extLst>
                </p:cNvPr>
                <p:cNvPicPr/>
                <p:nvPr/>
              </p:nvPicPr>
              <p:blipFill>
                <a:blip r:embed="rId626"/>
                <a:stretch>
                  <a:fillRect/>
                </a:stretch>
              </p:blipFill>
              <p:spPr>
                <a:xfrm>
                  <a:off x="4853040" y="4692900"/>
                  <a:ext cx="358920" cy="96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7">
              <p14:nvContentPartPr>
                <p14:cNvPr id="476" name="Ink 475">
                  <a:extLst>
                    <a:ext uri="{FF2B5EF4-FFF2-40B4-BE49-F238E27FC236}">
                      <a16:creationId xmlns:a16="http://schemas.microsoft.com/office/drawing/2014/main" id="{1EBAA601-A5B6-9A98-A11F-FF5188B8792E}"/>
                    </a:ext>
                  </a:extLst>
                </p14:cNvPr>
                <p14:cNvContentPartPr/>
                <p14:nvPr/>
              </p14:nvContentPartPr>
              <p14:xfrm>
                <a:off x="4809840" y="5252340"/>
                <a:ext cx="210240" cy="326520"/>
              </p14:xfrm>
            </p:contentPart>
          </mc:Choice>
          <mc:Fallback>
            <p:pic>
              <p:nvPicPr>
                <p:cNvPr id="476" name="Ink 475">
                  <a:extLst>
                    <a:ext uri="{FF2B5EF4-FFF2-40B4-BE49-F238E27FC236}">
                      <a16:creationId xmlns:a16="http://schemas.microsoft.com/office/drawing/2014/main" id="{1EBAA601-A5B6-9A98-A11F-FF5188B8792E}"/>
                    </a:ext>
                  </a:extLst>
                </p:cNvPr>
                <p:cNvPicPr/>
                <p:nvPr/>
              </p:nvPicPr>
              <p:blipFill>
                <a:blip r:embed="rId628"/>
                <a:stretch>
                  <a:fillRect/>
                </a:stretch>
              </p:blipFill>
              <p:spPr>
                <a:xfrm>
                  <a:off x="4747200" y="4874340"/>
                  <a:ext cx="335880" cy="108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9">
              <p14:nvContentPartPr>
                <p14:cNvPr id="477" name="Ink 476">
                  <a:extLst>
                    <a:ext uri="{FF2B5EF4-FFF2-40B4-BE49-F238E27FC236}">
                      <a16:creationId xmlns:a16="http://schemas.microsoft.com/office/drawing/2014/main" id="{B63F68CE-2194-ED26-60F9-2C7604AFA5FA}"/>
                    </a:ext>
                  </a:extLst>
                </p14:cNvPr>
                <p14:cNvContentPartPr/>
                <p14:nvPr/>
              </p14:nvContentPartPr>
              <p14:xfrm>
                <a:off x="4799040" y="5336580"/>
                <a:ext cx="141120" cy="283680"/>
              </p14:xfrm>
            </p:contentPart>
          </mc:Choice>
          <mc:Fallback>
            <p:pic>
              <p:nvPicPr>
                <p:cNvPr id="477" name="Ink 476">
                  <a:extLst>
                    <a:ext uri="{FF2B5EF4-FFF2-40B4-BE49-F238E27FC236}">
                      <a16:creationId xmlns:a16="http://schemas.microsoft.com/office/drawing/2014/main" id="{B63F68CE-2194-ED26-60F9-2C7604AFA5FA}"/>
                    </a:ext>
                  </a:extLst>
                </p:cNvPr>
                <p:cNvPicPr/>
                <p:nvPr/>
              </p:nvPicPr>
              <p:blipFill>
                <a:blip r:embed="rId630"/>
                <a:stretch>
                  <a:fillRect/>
                </a:stretch>
              </p:blipFill>
              <p:spPr>
                <a:xfrm>
                  <a:off x="4736040" y="4958940"/>
                  <a:ext cx="266760" cy="103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1">
              <p14:nvContentPartPr>
                <p14:cNvPr id="478" name="Ink 477">
                  <a:extLst>
                    <a:ext uri="{FF2B5EF4-FFF2-40B4-BE49-F238E27FC236}">
                      <a16:creationId xmlns:a16="http://schemas.microsoft.com/office/drawing/2014/main" id="{E2FA3EEC-D12F-EC44-F30F-9B31BC9645DA}"/>
                    </a:ext>
                  </a:extLst>
                </p14:cNvPr>
                <p14:cNvContentPartPr/>
                <p14:nvPr/>
              </p14:nvContentPartPr>
              <p14:xfrm>
                <a:off x="4781760" y="5417940"/>
                <a:ext cx="178200" cy="373680"/>
              </p14:xfrm>
            </p:contentPart>
          </mc:Choice>
          <mc:Fallback>
            <p:pic>
              <p:nvPicPr>
                <p:cNvPr id="478" name="Ink 477">
                  <a:extLst>
                    <a:ext uri="{FF2B5EF4-FFF2-40B4-BE49-F238E27FC236}">
                      <a16:creationId xmlns:a16="http://schemas.microsoft.com/office/drawing/2014/main" id="{E2FA3EEC-D12F-EC44-F30F-9B31BC9645DA}"/>
                    </a:ext>
                  </a:extLst>
                </p:cNvPr>
                <p:cNvPicPr/>
                <p:nvPr/>
              </p:nvPicPr>
              <p:blipFill>
                <a:blip r:embed="rId632"/>
                <a:stretch>
                  <a:fillRect/>
                </a:stretch>
              </p:blipFill>
              <p:spPr>
                <a:xfrm>
                  <a:off x="4719120" y="5040300"/>
                  <a:ext cx="303840" cy="112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3">
              <p14:nvContentPartPr>
                <p14:cNvPr id="479" name="Ink 478">
                  <a:extLst>
                    <a:ext uri="{FF2B5EF4-FFF2-40B4-BE49-F238E27FC236}">
                      <a16:creationId xmlns:a16="http://schemas.microsoft.com/office/drawing/2014/main" id="{DEE42994-53A2-355A-8614-C3EEBD2969BF}"/>
                    </a:ext>
                  </a:extLst>
                </p14:cNvPr>
                <p14:cNvContentPartPr/>
                <p14:nvPr/>
              </p14:nvContentPartPr>
              <p14:xfrm>
                <a:off x="4957080" y="5597580"/>
                <a:ext cx="140760" cy="236880"/>
              </p14:xfrm>
            </p:contentPart>
          </mc:Choice>
          <mc:Fallback>
            <p:pic>
              <p:nvPicPr>
                <p:cNvPr id="479" name="Ink 478">
                  <a:extLst>
                    <a:ext uri="{FF2B5EF4-FFF2-40B4-BE49-F238E27FC236}">
                      <a16:creationId xmlns:a16="http://schemas.microsoft.com/office/drawing/2014/main" id="{DEE42994-53A2-355A-8614-C3EEBD2969BF}"/>
                    </a:ext>
                  </a:extLst>
                </p:cNvPr>
                <p:cNvPicPr/>
                <p:nvPr/>
              </p:nvPicPr>
              <p:blipFill>
                <a:blip r:embed="rId634"/>
                <a:stretch>
                  <a:fillRect/>
                </a:stretch>
              </p:blipFill>
              <p:spPr>
                <a:xfrm>
                  <a:off x="4894080" y="5219580"/>
                  <a:ext cx="266400" cy="99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5">
              <p14:nvContentPartPr>
                <p14:cNvPr id="480" name="Ink 479">
                  <a:extLst>
                    <a:ext uri="{FF2B5EF4-FFF2-40B4-BE49-F238E27FC236}">
                      <a16:creationId xmlns:a16="http://schemas.microsoft.com/office/drawing/2014/main" id="{572F9EAA-341D-58D5-6FAA-046E0828424B}"/>
                    </a:ext>
                  </a:extLst>
                </p14:cNvPr>
                <p14:cNvContentPartPr/>
                <p14:nvPr/>
              </p14:nvContentPartPr>
              <p14:xfrm>
                <a:off x="5246160" y="5662740"/>
                <a:ext cx="432000" cy="196560"/>
              </p14:xfrm>
            </p:contentPart>
          </mc:Choice>
          <mc:Fallback>
            <p:pic>
              <p:nvPicPr>
                <p:cNvPr id="480" name="Ink 479">
                  <a:extLst>
                    <a:ext uri="{FF2B5EF4-FFF2-40B4-BE49-F238E27FC236}">
                      <a16:creationId xmlns:a16="http://schemas.microsoft.com/office/drawing/2014/main" id="{572F9EAA-341D-58D5-6FAA-046E0828424B}"/>
                    </a:ext>
                  </a:extLst>
                </p:cNvPr>
                <p:cNvPicPr/>
                <p:nvPr/>
              </p:nvPicPr>
              <p:blipFill>
                <a:blip r:embed="rId636"/>
                <a:stretch>
                  <a:fillRect/>
                </a:stretch>
              </p:blipFill>
              <p:spPr>
                <a:xfrm>
                  <a:off x="5183160" y="5284740"/>
                  <a:ext cx="557640" cy="95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7">
              <p14:nvContentPartPr>
                <p14:cNvPr id="481" name="Ink 480">
                  <a:extLst>
                    <a:ext uri="{FF2B5EF4-FFF2-40B4-BE49-F238E27FC236}">
                      <a16:creationId xmlns:a16="http://schemas.microsoft.com/office/drawing/2014/main" id="{55D97228-1056-7733-B76E-AE100158CB8E}"/>
                    </a:ext>
                  </a:extLst>
                </p14:cNvPr>
                <p14:cNvContentPartPr/>
                <p14:nvPr/>
              </p14:nvContentPartPr>
              <p14:xfrm>
                <a:off x="5523360" y="5692620"/>
                <a:ext cx="270360" cy="145800"/>
              </p14:xfrm>
            </p:contentPart>
          </mc:Choice>
          <mc:Fallback>
            <p:pic>
              <p:nvPicPr>
                <p:cNvPr id="481" name="Ink 480">
                  <a:extLst>
                    <a:ext uri="{FF2B5EF4-FFF2-40B4-BE49-F238E27FC236}">
                      <a16:creationId xmlns:a16="http://schemas.microsoft.com/office/drawing/2014/main" id="{55D97228-1056-7733-B76E-AE100158CB8E}"/>
                    </a:ext>
                  </a:extLst>
                </p:cNvPr>
                <p:cNvPicPr/>
                <p:nvPr/>
              </p:nvPicPr>
              <p:blipFill>
                <a:blip r:embed="rId638"/>
                <a:stretch>
                  <a:fillRect/>
                </a:stretch>
              </p:blipFill>
              <p:spPr>
                <a:xfrm>
                  <a:off x="5460360" y="5314620"/>
                  <a:ext cx="39600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9">
              <p14:nvContentPartPr>
                <p14:cNvPr id="482" name="Ink 481">
                  <a:extLst>
                    <a:ext uri="{FF2B5EF4-FFF2-40B4-BE49-F238E27FC236}">
                      <a16:creationId xmlns:a16="http://schemas.microsoft.com/office/drawing/2014/main" id="{A2FC6E31-CEE0-AAA6-D782-F9F18C7756E8}"/>
                    </a:ext>
                  </a:extLst>
                </p14:cNvPr>
                <p14:cNvContentPartPr/>
                <p14:nvPr/>
              </p14:nvContentPartPr>
              <p14:xfrm>
                <a:off x="5673120" y="5637180"/>
                <a:ext cx="155520" cy="108000"/>
              </p14:xfrm>
            </p:contentPart>
          </mc:Choice>
          <mc:Fallback>
            <p:pic>
              <p:nvPicPr>
                <p:cNvPr id="482" name="Ink 481">
                  <a:extLst>
                    <a:ext uri="{FF2B5EF4-FFF2-40B4-BE49-F238E27FC236}">
                      <a16:creationId xmlns:a16="http://schemas.microsoft.com/office/drawing/2014/main" id="{A2FC6E31-CEE0-AAA6-D782-F9F18C7756E8}"/>
                    </a:ext>
                  </a:extLst>
                </p:cNvPr>
                <p:cNvPicPr/>
                <p:nvPr/>
              </p:nvPicPr>
              <p:blipFill>
                <a:blip r:embed="rId640"/>
                <a:stretch>
                  <a:fillRect/>
                </a:stretch>
              </p:blipFill>
              <p:spPr>
                <a:xfrm>
                  <a:off x="5610120" y="5259540"/>
                  <a:ext cx="281160" cy="86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1">
              <p14:nvContentPartPr>
                <p14:cNvPr id="483" name="Ink 482">
                  <a:extLst>
                    <a:ext uri="{FF2B5EF4-FFF2-40B4-BE49-F238E27FC236}">
                      <a16:creationId xmlns:a16="http://schemas.microsoft.com/office/drawing/2014/main" id="{A5B4449E-B3A3-EB48-EC4B-473889A284DD}"/>
                    </a:ext>
                  </a:extLst>
                </p14:cNvPr>
                <p14:cNvContentPartPr/>
                <p14:nvPr/>
              </p14:nvContentPartPr>
              <p14:xfrm>
                <a:off x="5734680" y="5481300"/>
                <a:ext cx="191880" cy="254880"/>
              </p14:xfrm>
            </p:contentPart>
          </mc:Choice>
          <mc:Fallback>
            <p:pic>
              <p:nvPicPr>
                <p:cNvPr id="483" name="Ink 482">
                  <a:extLst>
                    <a:ext uri="{FF2B5EF4-FFF2-40B4-BE49-F238E27FC236}">
                      <a16:creationId xmlns:a16="http://schemas.microsoft.com/office/drawing/2014/main" id="{A5B4449E-B3A3-EB48-EC4B-473889A284DD}"/>
                    </a:ext>
                  </a:extLst>
                </p:cNvPr>
                <p:cNvPicPr/>
                <p:nvPr/>
              </p:nvPicPr>
              <p:blipFill>
                <a:blip r:embed="rId642"/>
                <a:stretch>
                  <a:fillRect/>
                </a:stretch>
              </p:blipFill>
              <p:spPr>
                <a:xfrm>
                  <a:off x="5672040" y="5103660"/>
                  <a:ext cx="317520" cy="101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3">
              <p14:nvContentPartPr>
                <p14:cNvPr id="484" name="Ink 483">
                  <a:extLst>
                    <a:ext uri="{FF2B5EF4-FFF2-40B4-BE49-F238E27FC236}">
                      <a16:creationId xmlns:a16="http://schemas.microsoft.com/office/drawing/2014/main" id="{01D218BE-901E-FC65-78E7-1351883AE01C}"/>
                    </a:ext>
                  </a:extLst>
                </p14:cNvPr>
                <p14:cNvContentPartPr/>
                <p14:nvPr/>
              </p14:nvContentPartPr>
              <p14:xfrm>
                <a:off x="5635680" y="5951460"/>
                <a:ext cx="136440" cy="127080"/>
              </p14:xfrm>
            </p:contentPart>
          </mc:Choice>
          <mc:Fallback>
            <p:pic>
              <p:nvPicPr>
                <p:cNvPr id="484" name="Ink 483">
                  <a:extLst>
                    <a:ext uri="{FF2B5EF4-FFF2-40B4-BE49-F238E27FC236}">
                      <a16:creationId xmlns:a16="http://schemas.microsoft.com/office/drawing/2014/main" id="{01D218BE-901E-FC65-78E7-1351883AE01C}"/>
                    </a:ext>
                  </a:extLst>
                </p:cNvPr>
                <p:cNvPicPr/>
                <p:nvPr/>
              </p:nvPicPr>
              <p:blipFill>
                <a:blip r:embed="rId644"/>
                <a:stretch>
                  <a:fillRect/>
                </a:stretch>
              </p:blipFill>
              <p:spPr>
                <a:xfrm>
                  <a:off x="5572680" y="5573460"/>
                  <a:ext cx="262080" cy="88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5">
              <p14:nvContentPartPr>
                <p14:cNvPr id="485" name="Ink 484">
                  <a:extLst>
                    <a:ext uri="{FF2B5EF4-FFF2-40B4-BE49-F238E27FC236}">
                      <a16:creationId xmlns:a16="http://schemas.microsoft.com/office/drawing/2014/main" id="{5B8A64AA-C769-5430-B4D1-939695386AC6}"/>
                    </a:ext>
                  </a:extLst>
                </p14:cNvPr>
                <p14:cNvContentPartPr/>
                <p14:nvPr/>
              </p14:nvContentPartPr>
              <p14:xfrm>
                <a:off x="5650080" y="5937060"/>
                <a:ext cx="250560" cy="199440"/>
              </p14:xfrm>
            </p:contentPart>
          </mc:Choice>
          <mc:Fallback>
            <p:pic>
              <p:nvPicPr>
                <p:cNvPr id="485" name="Ink 484">
                  <a:extLst>
                    <a:ext uri="{FF2B5EF4-FFF2-40B4-BE49-F238E27FC236}">
                      <a16:creationId xmlns:a16="http://schemas.microsoft.com/office/drawing/2014/main" id="{5B8A64AA-C769-5430-B4D1-939695386AC6}"/>
                    </a:ext>
                  </a:extLst>
                </p:cNvPr>
                <p:cNvPicPr/>
                <p:nvPr/>
              </p:nvPicPr>
              <p:blipFill>
                <a:blip r:embed="rId646"/>
                <a:stretch>
                  <a:fillRect/>
                </a:stretch>
              </p:blipFill>
              <p:spPr>
                <a:xfrm>
                  <a:off x="5587080" y="5559060"/>
                  <a:ext cx="376200" cy="95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7">
              <p14:nvContentPartPr>
                <p14:cNvPr id="486" name="Ink 485">
                  <a:extLst>
                    <a:ext uri="{FF2B5EF4-FFF2-40B4-BE49-F238E27FC236}">
                      <a16:creationId xmlns:a16="http://schemas.microsoft.com/office/drawing/2014/main" id="{07725444-D415-50E6-10B3-66D168B92026}"/>
                    </a:ext>
                  </a:extLst>
                </p14:cNvPr>
                <p14:cNvContentPartPr/>
                <p14:nvPr/>
              </p14:nvContentPartPr>
              <p14:xfrm>
                <a:off x="5577000" y="5955420"/>
                <a:ext cx="104400" cy="320400"/>
              </p14:xfrm>
            </p:contentPart>
          </mc:Choice>
          <mc:Fallback>
            <p:pic>
              <p:nvPicPr>
                <p:cNvPr id="486" name="Ink 485">
                  <a:extLst>
                    <a:ext uri="{FF2B5EF4-FFF2-40B4-BE49-F238E27FC236}">
                      <a16:creationId xmlns:a16="http://schemas.microsoft.com/office/drawing/2014/main" id="{07725444-D415-50E6-10B3-66D168B92026}"/>
                    </a:ext>
                  </a:extLst>
                </p:cNvPr>
                <p:cNvPicPr/>
                <p:nvPr/>
              </p:nvPicPr>
              <p:blipFill>
                <a:blip r:embed="rId648"/>
                <a:stretch>
                  <a:fillRect/>
                </a:stretch>
              </p:blipFill>
              <p:spPr>
                <a:xfrm>
                  <a:off x="5514360" y="5577780"/>
                  <a:ext cx="230040" cy="107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9">
              <p14:nvContentPartPr>
                <p14:cNvPr id="487" name="Ink 486">
                  <a:extLst>
                    <a:ext uri="{FF2B5EF4-FFF2-40B4-BE49-F238E27FC236}">
                      <a16:creationId xmlns:a16="http://schemas.microsoft.com/office/drawing/2014/main" id="{B0EFD5B7-3975-B31A-E1EE-A9B1A0CF9A9D}"/>
                    </a:ext>
                  </a:extLst>
                </p14:cNvPr>
                <p14:cNvContentPartPr/>
                <p14:nvPr/>
              </p14:nvContentPartPr>
              <p14:xfrm>
                <a:off x="5484840" y="6018780"/>
                <a:ext cx="173160" cy="332280"/>
              </p14:xfrm>
            </p:contentPart>
          </mc:Choice>
          <mc:Fallback>
            <p:pic>
              <p:nvPicPr>
                <p:cNvPr id="487" name="Ink 486">
                  <a:extLst>
                    <a:ext uri="{FF2B5EF4-FFF2-40B4-BE49-F238E27FC236}">
                      <a16:creationId xmlns:a16="http://schemas.microsoft.com/office/drawing/2014/main" id="{B0EFD5B7-3975-B31A-E1EE-A9B1A0CF9A9D}"/>
                    </a:ext>
                  </a:extLst>
                </p:cNvPr>
                <p:cNvPicPr/>
                <p:nvPr/>
              </p:nvPicPr>
              <p:blipFill>
                <a:blip r:embed="rId650"/>
                <a:stretch>
                  <a:fillRect/>
                </a:stretch>
              </p:blipFill>
              <p:spPr>
                <a:xfrm>
                  <a:off x="5422200" y="5640780"/>
                  <a:ext cx="298800" cy="108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1">
              <p14:nvContentPartPr>
                <p14:cNvPr id="488" name="Ink 487">
                  <a:extLst>
                    <a:ext uri="{FF2B5EF4-FFF2-40B4-BE49-F238E27FC236}">
                      <a16:creationId xmlns:a16="http://schemas.microsoft.com/office/drawing/2014/main" id="{AD9A3A6F-DDF7-858F-3886-78BBE48F2BA1}"/>
                    </a:ext>
                  </a:extLst>
                </p14:cNvPr>
                <p14:cNvContentPartPr/>
                <p14:nvPr/>
              </p14:nvContentPartPr>
              <p14:xfrm>
                <a:off x="5617680" y="6297780"/>
                <a:ext cx="110520" cy="157680"/>
              </p14:xfrm>
            </p:contentPart>
          </mc:Choice>
          <mc:Fallback>
            <p:pic>
              <p:nvPicPr>
                <p:cNvPr id="488" name="Ink 487">
                  <a:extLst>
                    <a:ext uri="{FF2B5EF4-FFF2-40B4-BE49-F238E27FC236}">
                      <a16:creationId xmlns:a16="http://schemas.microsoft.com/office/drawing/2014/main" id="{AD9A3A6F-DDF7-858F-3886-78BBE48F2BA1}"/>
                    </a:ext>
                  </a:extLst>
                </p:cNvPr>
                <p:cNvPicPr/>
                <p:nvPr/>
              </p:nvPicPr>
              <p:blipFill>
                <a:blip r:embed="rId652"/>
                <a:stretch>
                  <a:fillRect/>
                </a:stretch>
              </p:blipFill>
              <p:spPr>
                <a:xfrm>
                  <a:off x="5554680" y="5919780"/>
                  <a:ext cx="236160" cy="91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3">
              <p14:nvContentPartPr>
                <p14:cNvPr id="489" name="Ink 488">
                  <a:extLst>
                    <a:ext uri="{FF2B5EF4-FFF2-40B4-BE49-F238E27FC236}">
                      <a16:creationId xmlns:a16="http://schemas.microsoft.com/office/drawing/2014/main" id="{5240485D-6203-097C-B887-C1B6BC15BEFF}"/>
                    </a:ext>
                  </a:extLst>
                </p14:cNvPr>
                <p14:cNvContentPartPr/>
                <p14:nvPr/>
              </p14:nvContentPartPr>
              <p14:xfrm>
                <a:off x="5268120" y="6064140"/>
                <a:ext cx="207360" cy="175320"/>
              </p14:xfrm>
            </p:contentPart>
          </mc:Choice>
          <mc:Fallback>
            <p:pic>
              <p:nvPicPr>
                <p:cNvPr id="489" name="Ink 488">
                  <a:extLst>
                    <a:ext uri="{FF2B5EF4-FFF2-40B4-BE49-F238E27FC236}">
                      <a16:creationId xmlns:a16="http://schemas.microsoft.com/office/drawing/2014/main" id="{5240485D-6203-097C-B887-C1B6BC15BEFF}"/>
                    </a:ext>
                  </a:extLst>
                </p:cNvPr>
                <p:cNvPicPr/>
                <p:nvPr/>
              </p:nvPicPr>
              <p:blipFill>
                <a:blip r:embed="rId654"/>
                <a:stretch>
                  <a:fillRect/>
                </a:stretch>
              </p:blipFill>
              <p:spPr>
                <a:xfrm>
                  <a:off x="5205480" y="5686140"/>
                  <a:ext cx="33300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5">
              <p14:nvContentPartPr>
                <p14:cNvPr id="490" name="Ink 489">
                  <a:extLst>
                    <a:ext uri="{FF2B5EF4-FFF2-40B4-BE49-F238E27FC236}">
                      <a16:creationId xmlns:a16="http://schemas.microsoft.com/office/drawing/2014/main" id="{5B20E85A-3C6F-ED42-99F2-8EDD95906EA5}"/>
                    </a:ext>
                  </a:extLst>
                </p14:cNvPr>
                <p14:cNvContentPartPr/>
                <p14:nvPr/>
              </p14:nvContentPartPr>
              <p14:xfrm>
                <a:off x="5122680" y="6050820"/>
                <a:ext cx="356760" cy="248040"/>
              </p14:xfrm>
            </p:contentPart>
          </mc:Choice>
          <mc:Fallback>
            <p:pic>
              <p:nvPicPr>
                <p:cNvPr id="490" name="Ink 489">
                  <a:extLst>
                    <a:ext uri="{FF2B5EF4-FFF2-40B4-BE49-F238E27FC236}">
                      <a16:creationId xmlns:a16="http://schemas.microsoft.com/office/drawing/2014/main" id="{5B20E85A-3C6F-ED42-99F2-8EDD95906EA5}"/>
                    </a:ext>
                  </a:extLst>
                </p:cNvPr>
                <p:cNvPicPr/>
                <p:nvPr/>
              </p:nvPicPr>
              <p:blipFill>
                <a:blip r:embed="rId656"/>
                <a:stretch>
                  <a:fillRect/>
                </a:stretch>
              </p:blipFill>
              <p:spPr>
                <a:xfrm>
                  <a:off x="5059680" y="5673180"/>
                  <a:ext cx="482400" cy="100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7">
              <p14:nvContentPartPr>
                <p14:cNvPr id="491" name="Ink 490">
                  <a:extLst>
                    <a:ext uri="{FF2B5EF4-FFF2-40B4-BE49-F238E27FC236}">
                      <a16:creationId xmlns:a16="http://schemas.microsoft.com/office/drawing/2014/main" id="{FCCEB940-E82C-CC8D-BD75-24193695196A}"/>
                    </a:ext>
                  </a:extLst>
                </p14:cNvPr>
                <p14:cNvContentPartPr/>
                <p14:nvPr/>
              </p14:nvContentPartPr>
              <p14:xfrm>
                <a:off x="4418880" y="5467620"/>
                <a:ext cx="257400" cy="252000"/>
              </p14:xfrm>
            </p:contentPart>
          </mc:Choice>
          <mc:Fallback>
            <p:pic>
              <p:nvPicPr>
                <p:cNvPr id="491" name="Ink 490">
                  <a:extLst>
                    <a:ext uri="{FF2B5EF4-FFF2-40B4-BE49-F238E27FC236}">
                      <a16:creationId xmlns:a16="http://schemas.microsoft.com/office/drawing/2014/main" id="{FCCEB940-E82C-CC8D-BD75-24193695196A}"/>
                    </a:ext>
                  </a:extLst>
                </p:cNvPr>
                <p:cNvPicPr/>
                <p:nvPr/>
              </p:nvPicPr>
              <p:blipFill>
                <a:blip r:embed="rId658"/>
                <a:stretch>
                  <a:fillRect/>
                </a:stretch>
              </p:blipFill>
              <p:spPr>
                <a:xfrm>
                  <a:off x="4356240" y="5089620"/>
                  <a:ext cx="383040" cy="100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59">
              <p14:nvContentPartPr>
                <p14:cNvPr id="492" name="Ink 491">
                  <a:extLst>
                    <a:ext uri="{FF2B5EF4-FFF2-40B4-BE49-F238E27FC236}">
                      <a16:creationId xmlns:a16="http://schemas.microsoft.com/office/drawing/2014/main" id="{470102E1-0677-7D66-780D-6D143AE76437}"/>
                    </a:ext>
                  </a:extLst>
                </p14:cNvPr>
                <p14:cNvContentPartPr/>
                <p14:nvPr/>
              </p14:nvContentPartPr>
              <p14:xfrm>
                <a:off x="4307280" y="5594700"/>
                <a:ext cx="352080" cy="107640"/>
              </p14:xfrm>
            </p:contentPart>
          </mc:Choice>
          <mc:Fallback>
            <p:pic>
              <p:nvPicPr>
                <p:cNvPr id="492" name="Ink 491">
                  <a:extLst>
                    <a:ext uri="{FF2B5EF4-FFF2-40B4-BE49-F238E27FC236}">
                      <a16:creationId xmlns:a16="http://schemas.microsoft.com/office/drawing/2014/main" id="{470102E1-0677-7D66-780D-6D143AE76437}"/>
                    </a:ext>
                  </a:extLst>
                </p:cNvPr>
                <p:cNvPicPr/>
                <p:nvPr/>
              </p:nvPicPr>
              <p:blipFill>
                <a:blip r:embed="rId660"/>
                <a:stretch>
                  <a:fillRect/>
                </a:stretch>
              </p:blipFill>
              <p:spPr>
                <a:xfrm>
                  <a:off x="4244640" y="5216700"/>
                  <a:ext cx="47772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1">
              <p14:nvContentPartPr>
                <p14:cNvPr id="493" name="Ink 492">
                  <a:extLst>
                    <a:ext uri="{FF2B5EF4-FFF2-40B4-BE49-F238E27FC236}">
                      <a16:creationId xmlns:a16="http://schemas.microsoft.com/office/drawing/2014/main" id="{6B29730A-5D51-0692-2F56-A4244D95319E}"/>
                    </a:ext>
                  </a:extLst>
                </p14:cNvPr>
                <p14:cNvContentPartPr/>
                <p14:nvPr/>
              </p14:nvContentPartPr>
              <p14:xfrm>
                <a:off x="4085880" y="5655540"/>
                <a:ext cx="689040" cy="244080"/>
              </p14:xfrm>
            </p:contentPart>
          </mc:Choice>
          <mc:Fallback>
            <p:pic>
              <p:nvPicPr>
                <p:cNvPr id="493" name="Ink 492">
                  <a:extLst>
                    <a:ext uri="{FF2B5EF4-FFF2-40B4-BE49-F238E27FC236}">
                      <a16:creationId xmlns:a16="http://schemas.microsoft.com/office/drawing/2014/main" id="{6B29730A-5D51-0692-2F56-A4244D95319E}"/>
                    </a:ext>
                  </a:extLst>
                </p:cNvPr>
                <p:cNvPicPr/>
                <p:nvPr/>
              </p:nvPicPr>
              <p:blipFill>
                <a:blip r:embed="rId662"/>
                <a:stretch>
                  <a:fillRect/>
                </a:stretch>
              </p:blipFill>
              <p:spPr>
                <a:xfrm>
                  <a:off x="4023240" y="5277540"/>
                  <a:ext cx="814680" cy="99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3">
              <p14:nvContentPartPr>
                <p14:cNvPr id="494" name="Ink 493">
                  <a:extLst>
                    <a:ext uri="{FF2B5EF4-FFF2-40B4-BE49-F238E27FC236}">
                      <a16:creationId xmlns:a16="http://schemas.microsoft.com/office/drawing/2014/main" id="{D6A61F8D-915A-C047-100D-1C6C398ED68D}"/>
                    </a:ext>
                  </a:extLst>
                </p14:cNvPr>
                <p14:cNvContentPartPr/>
                <p14:nvPr/>
              </p14:nvContentPartPr>
              <p14:xfrm>
                <a:off x="4525440" y="5291580"/>
                <a:ext cx="207000" cy="81360"/>
              </p14:xfrm>
            </p:contentPart>
          </mc:Choice>
          <mc:Fallback>
            <p:pic>
              <p:nvPicPr>
                <p:cNvPr id="494" name="Ink 493">
                  <a:extLst>
                    <a:ext uri="{FF2B5EF4-FFF2-40B4-BE49-F238E27FC236}">
                      <a16:creationId xmlns:a16="http://schemas.microsoft.com/office/drawing/2014/main" id="{D6A61F8D-915A-C047-100D-1C6C398ED68D}"/>
                    </a:ext>
                  </a:extLst>
                </p:cNvPr>
                <p:cNvPicPr/>
                <p:nvPr/>
              </p:nvPicPr>
              <p:blipFill>
                <a:blip r:embed="rId664"/>
                <a:stretch>
                  <a:fillRect/>
                </a:stretch>
              </p:blipFill>
              <p:spPr>
                <a:xfrm>
                  <a:off x="4462800" y="4913580"/>
                  <a:ext cx="332640" cy="83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5">
              <p14:nvContentPartPr>
                <p14:cNvPr id="495" name="Ink 494">
                  <a:extLst>
                    <a:ext uri="{FF2B5EF4-FFF2-40B4-BE49-F238E27FC236}">
                      <a16:creationId xmlns:a16="http://schemas.microsoft.com/office/drawing/2014/main" id="{83F9F2ED-5305-B1DD-91B9-C46181D37B72}"/>
                    </a:ext>
                  </a:extLst>
                </p14:cNvPr>
                <p14:cNvContentPartPr/>
                <p14:nvPr/>
              </p14:nvContentPartPr>
              <p14:xfrm>
                <a:off x="4585560" y="4727100"/>
                <a:ext cx="681840" cy="480240"/>
              </p14:xfrm>
            </p:contentPart>
          </mc:Choice>
          <mc:Fallback>
            <p:pic>
              <p:nvPicPr>
                <p:cNvPr id="495" name="Ink 494">
                  <a:extLst>
                    <a:ext uri="{FF2B5EF4-FFF2-40B4-BE49-F238E27FC236}">
                      <a16:creationId xmlns:a16="http://schemas.microsoft.com/office/drawing/2014/main" id="{83F9F2ED-5305-B1DD-91B9-C46181D37B72}"/>
                    </a:ext>
                  </a:extLst>
                </p:cNvPr>
                <p:cNvPicPr/>
                <p:nvPr/>
              </p:nvPicPr>
              <p:blipFill>
                <a:blip r:embed="rId666"/>
                <a:stretch>
                  <a:fillRect/>
                </a:stretch>
              </p:blipFill>
              <p:spPr>
                <a:xfrm>
                  <a:off x="4522560" y="4349460"/>
                  <a:ext cx="807480" cy="123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7">
              <p14:nvContentPartPr>
                <p14:cNvPr id="496" name="Ink 495">
                  <a:extLst>
                    <a:ext uri="{FF2B5EF4-FFF2-40B4-BE49-F238E27FC236}">
                      <a16:creationId xmlns:a16="http://schemas.microsoft.com/office/drawing/2014/main" id="{49370F26-D46A-B8F0-CB2F-2AAE49778F78}"/>
                    </a:ext>
                  </a:extLst>
                </p14:cNvPr>
                <p14:cNvContentPartPr/>
                <p14:nvPr/>
              </p14:nvContentPartPr>
              <p14:xfrm>
                <a:off x="5191440" y="4500300"/>
                <a:ext cx="180720" cy="213120"/>
              </p14:xfrm>
            </p:contentPart>
          </mc:Choice>
          <mc:Fallback>
            <p:pic>
              <p:nvPicPr>
                <p:cNvPr id="496" name="Ink 495">
                  <a:extLst>
                    <a:ext uri="{FF2B5EF4-FFF2-40B4-BE49-F238E27FC236}">
                      <a16:creationId xmlns:a16="http://schemas.microsoft.com/office/drawing/2014/main" id="{49370F26-D46A-B8F0-CB2F-2AAE49778F78}"/>
                    </a:ext>
                  </a:extLst>
                </p:cNvPr>
                <p:cNvPicPr/>
                <p:nvPr/>
              </p:nvPicPr>
              <p:blipFill>
                <a:blip r:embed="rId668"/>
                <a:stretch>
                  <a:fillRect/>
                </a:stretch>
              </p:blipFill>
              <p:spPr>
                <a:xfrm>
                  <a:off x="5128800" y="4122300"/>
                  <a:ext cx="306360" cy="96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9">
              <p14:nvContentPartPr>
                <p14:cNvPr id="497" name="Ink 496">
                  <a:extLst>
                    <a:ext uri="{FF2B5EF4-FFF2-40B4-BE49-F238E27FC236}">
                      <a16:creationId xmlns:a16="http://schemas.microsoft.com/office/drawing/2014/main" id="{C62F75B7-E980-43F4-6553-50D726210B68}"/>
                    </a:ext>
                  </a:extLst>
                </p14:cNvPr>
                <p14:cNvContentPartPr/>
                <p14:nvPr/>
              </p14:nvContentPartPr>
              <p14:xfrm>
                <a:off x="5340120" y="4421100"/>
                <a:ext cx="165960" cy="222120"/>
              </p14:xfrm>
            </p:contentPart>
          </mc:Choice>
          <mc:Fallback>
            <p:pic>
              <p:nvPicPr>
                <p:cNvPr id="497" name="Ink 496">
                  <a:extLst>
                    <a:ext uri="{FF2B5EF4-FFF2-40B4-BE49-F238E27FC236}">
                      <a16:creationId xmlns:a16="http://schemas.microsoft.com/office/drawing/2014/main" id="{C62F75B7-E980-43F4-6553-50D726210B68}"/>
                    </a:ext>
                  </a:extLst>
                </p:cNvPr>
                <p:cNvPicPr/>
                <p:nvPr/>
              </p:nvPicPr>
              <p:blipFill>
                <a:blip r:embed="rId670"/>
                <a:stretch>
                  <a:fillRect/>
                </a:stretch>
              </p:blipFill>
              <p:spPr>
                <a:xfrm>
                  <a:off x="5277120" y="4043460"/>
                  <a:ext cx="291600" cy="97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1">
              <p14:nvContentPartPr>
                <p14:cNvPr id="498" name="Ink 497">
                  <a:extLst>
                    <a:ext uri="{FF2B5EF4-FFF2-40B4-BE49-F238E27FC236}">
                      <a16:creationId xmlns:a16="http://schemas.microsoft.com/office/drawing/2014/main" id="{92BEC81C-09C4-9A92-7244-7E62CD0BB3FE}"/>
                    </a:ext>
                  </a:extLst>
                </p14:cNvPr>
                <p14:cNvContentPartPr/>
                <p14:nvPr/>
              </p14:nvContentPartPr>
              <p14:xfrm>
                <a:off x="5296920" y="4404540"/>
                <a:ext cx="289440" cy="451080"/>
              </p14:xfrm>
            </p:contentPart>
          </mc:Choice>
          <mc:Fallback>
            <p:pic>
              <p:nvPicPr>
                <p:cNvPr id="498" name="Ink 497">
                  <a:extLst>
                    <a:ext uri="{FF2B5EF4-FFF2-40B4-BE49-F238E27FC236}">
                      <a16:creationId xmlns:a16="http://schemas.microsoft.com/office/drawing/2014/main" id="{92BEC81C-09C4-9A92-7244-7E62CD0BB3FE}"/>
                    </a:ext>
                  </a:extLst>
                </p:cNvPr>
                <p:cNvPicPr/>
                <p:nvPr/>
              </p:nvPicPr>
              <p:blipFill>
                <a:blip r:embed="rId672"/>
                <a:stretch>
                  <a:fillRect/>
                </a:stretch>
              </p:blipFill>
              <p:spPr>
                <a:xfrm>
                  <a:off x="5234280" y="4026900"/>
                  <a:ext cx="415080" cy="1206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3">
              <p14:nvContentPartPr>
                <p14:cNvPr id="499" name="Ink 498">
                  <a:extLst>
                    <a:ext uri="{FF2B5EF4-FFF2-40B4-BE49-F238E27FC236}">
                      <a16:creationId xmlns:a16="http://schemas.microsoft.com/office/drawing/2014/main" id="{45A35008-6C40-B820-E5B7-3087E903570E}"/>
                    </a:ext>
                  </a:extLst>
                </p14:cNvPr>
                <p14:cNvContentPartPr/>
                <p14:nvPr/>
              </p14:nvContentPartPr>
              <p14:xfrm>
                <a:off x="5320320" y="4775340"/>
                <a:ext cx="197280" cy="187560"/>
              </p14:xfrm>
            </p:contentPart>
          </mc:Choice>
          <mc:Fallback>
            <p:pic>
              <p:nvPicPr>
                <p:cNvPr id="499" name="Ink 498">
                  <a:extLst>
                    <a:ext uri="{FF2B5EF4-FFF2-40B4-BE49-F238E27FC236}">
                      <a16:creationId xmlns:a16="http://schemas.microsoft.com/office/drawing/2014/main" id="{45A35008-6C40-B820-E5B7-3087E903570E}"/>
                    </a:ext>
                  </a:extLst>
                </p:cNvPr>
                <p:cNvPicPr/>
                <p:nvPr/>
              </p:nvPicPr>
              <p:blipFill>
                <a:blip r:embed="rId674"/>
                <a:stretch>
                  <a:fillRect/>
                </a:stretch>
              </p:blipFill>
              <p:spPr>
                <a:xfrm>
                  <a:off x="5257320" y="4397700"/>
                  <a:ext cx="322920" cy="94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5">
              <p14:nvContentPartPr>
                <p14:cNvPr id="500" name="Ink 499">
                  <a:extLst>
                    <a:ext uri="{FF2B5EF4-FFF2-40B4-BE49-F238E27FC236}">
                      <a16:creationId xmlns:a16="http://schemas.microsoft.com/office/drawing/2014/main" id="{ECD0AF57-1655-8D73-1010-0A334BF13496}"/>
                    </a:ext>
                  </a:extLst>
                </p14:cNvPr>
                <p14:cNvContentPartPr/>
                <p14:nvPr/>
              </p14:nvContentPartPr>
              <p14:xfrm>
                <a:off x="5195400" y="4917540"/>
                <a:ext cx="176760" cy="175680"/>
              </p14:xfrm>
            </p:contentPart>
          </mc:Choice>
          <mc:Fallback>
            <p:pic>
              <p:nvPicPr>
                <p:cNvPr id="500" name="Ink 499">
                  <a:extLst>
                    <a:ext uri="{FF2B5EF4-FFF2-40B4-BE49-F238E27FC236}">
                      <a16:creationId xmlns:a16="http://schemas.microsoft.com/office/drawing/2014/main" id="{ECD0AF57-1655-8D73-1010-0A334BF13496}"/>
                    </a:ext>
                  </a:extLst>
                </p:cNvPr>
                <p:cNvPicPr/>
                <p:nvPr/>
              </p:nvPicPr>
              <p:blipFill>
                <a:blip r:embed="rId676"/>
                <a:stretch>
                  <a:fillRect/>
                </a:stretch>
              </p:blipFill>
              <p:spPr>
                <a:xfrm>
                  <a:off x="5132760" y="4539900"/>
                  <a:ext cx="302400" cy="93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7">
              <p14:nvContentPartPr>
                <p14:cNvPr id="501" name="Ink 500">
                  <a:extLst>
                    <a:ext uri="{FF2B5EF4-FFF2-40B4-BE49-F238E27FC236}">
                      <a16:creationId xmlns:a16="http://schemas.microsoft.com/office/drawing/2014/main" id="{B629869D-25E8-A2A0-E48E-4CABAEC1052A}"/>
                    </a:ext>
                  </a:extLst>
                </p14:cNvPr>
                <p14:cNvContentPartPr/>
                <p14:nvPr/>
              </p14:nvContentPartPr>
              <p14:xfrm>
                <a:off x="5364600" y="4998540"/>
                <a:ext cx="56160" cy="51840"/>
              </p14:xfrm>
            </p:contentPart>
          </mc:Choice>
          <mc:Fallback>
            <p:pic>
              <p:nvPicPr>
                <p:cNvPr id="501" name="Ink 500">
                  <a:extLst>
                    <a:ext uri="{FF2B5EF4-FFF2-40B4-BE49-F238E27FC236}">
                      <a16:creationId xmlns:a16="http://schemas.microsoft.com/office/drawing/2014/main" id="{B629869D-25E8-A2A0-E48E-4CABAEC1052A}"/>
                    </a:ext>
                  </a:extLst>
                </p:cNvPr>
                <p:cNvPicPr/>
                <p:nvPr/>
              </p:nvPicPr>
              <p:blipFill>
                <a:blip r:embed="rId678"/>
                <a:stretch>
                  <a:fillRect/>
                </a:stretch>
              </p:blipFill>
              <p:spPr>
                <a:xfrm>
                  <a:off x="5301960" y="4620540"/>
                  <a:ext cx="181800" cy="80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9">
              <p14:nvContentPartPr>
                <p14:cNvPr id="502" name="Ink 501">
                  <a:extLst>
                    <a:ext uri="{FF2B5EF4-FFF2-40B4-BE49-F238E27FC236}">
                      <a16:creationId xmlns:a16="http://schemas.microsoft.com/office/drawing/2014/main" id="{84F68478-4A56-3199-B8B1-31211FC5DD57}"/>
                    </a:ext>
                  </a:extLst>
                </p14:cNvPr>
                <p14:cNvContentPartPr/>
                <p14:nvPr/>
              </p14:nvContentPartPr>
              <p14:xfrm>
                <a:off x="5478000" y="4960380"/>
                <a:ext cx="48960" cy="95760"/>
              </p14:xfrm>
            </p:contentPart>
          </mc:Choice>
          <mc:Fallback>
            <p:pic>
              <p:nvPicPr>
                <p:cNvPr id="502" name="Ink 501">
                  <a:extLst>
                    <a:ext uri="{FF2B5EF4-FFF2-40B4-BE49-F238E27FC236}">
                      <a16:creationId xmlns:a16="http://schemas.microsoft.com/office/drawing/2014/main" id="{84F68478-4A56-3199-B8B1-31211FC5DD57}"/>
                    </a:ext>
                  </a:extLst>
                </p:cNvPr>
                <p:cNvPicPr/>
                <p:nvPr/>
              </p:nvPicPr>
              <p:blipFill>
                <a:blip r:embed="rId680"/>
                <a:stretch>
                  <a:fillRect/>
                </a:stretch>
              </p:blipFill>
              <p:spPr>
                <a:xfrm>
                  <a:off x="5415360" y="4582380"/>
                  <a:ext cx="17460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1">
              <p14:nvContentPartPr>
                <p14:cNvPr id="503" name="Ink 502">
                  <a:extLst>
                    <a:ext uri="{FF2B5EF4-FFF2-40B4-BE49-F238E27FC236}">
                      <a16:creationId xmlns:a16="http://schemas.microsoft.com/office/drawing/2014/main" id="{F19A5E96-E452-5DF4-EBD3-B7EB2FD0C21C}"/>
                    </a:ext>
                  </a:extLst>
                </p14:cNvPr>
                <p14:cNvContentPartPr/>
                <p14:nvPr/>
              </p14:nvContentPartPr>
              <p14:xfrm>
                <a:off x="5584560" y="4945260"/>
                <a:ext cx="38160" cy="100440"/>
              </p14:xfrm>
            </p:contentPart>
          </mc:Choice>
          <mc:Fallback>
            <p:pic>
              <p:nvPicPr>
                <p:cNvPr id="503" name="Ink 502">
                  <a:extLst>
                    <a:ext uri="{FF2B5EF4-FFF2-40B4-BE49-F238E27FC236}">
                      <a16:creationId xmlns:a16="http://schemas.microsoft.com/office/drawing/2014/main" id="{F19A5E96-E452-5DF4-EBD3-B7EB2FD0C21C}"/>
                    </a:ext>
                  </a:extLst>
                </p:cNvPr>
                <p:cNvPicPr/>
                <p:nvPr/>
              </p:nvPicPr>
              <p:blipFill>
                <a:blip r:embed="rId682"/>
                <a:stretch>
                  <a:fillRect/>
                </a:stretch>
              </p:blipFill>
              <p:spPr>
                <a:xfrm>
                  <a:off x="5521920" y="4567620"/>
                  <a:ext cx="163800" cy="85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3">
              <p14:nvContentPartPr>
                <p14:cNvPr id="504" name="Ink 503">
                  <a:extLst>
                    <a:ext uri="{FF2B5EF4-FFF2-40B4-BE49-F238E27FC236}">
                      <a16:creationId xmlns:a16="http://schemas.microsoft.com/office/drawing/2014/main" id="{F2E34414-1C61-2BC1-557C-C2CD9E18F87C}"/>
                    </a:ext>
                  </a:extLst>
                </p14:cNvPr>
                <p14:cNvContentPartPr/>
                <p14:nvPr/>
              </p14:nvContentPartPr>
              <p14:xfrm>
                <a:off x="5633160" y="4857780"/>
                <a:ext cx="351720" cy="285120"/>
              </p14:xfrm>
            </p:contentPart>
          </mc:Choice>
          <mc:Fallback>
            <p:pic>
              <p:nvPicPr>
                <p:cNvPr id="504" name="Ink 503">
                  <a:extLst>
                    <a:ext uri="{FF2B5EF4-FFF2-40B4-BE49-F238E27FC236}">
                      <a16:creationId xmlns:a16="http://schemas.microsoft.com/office/drawing/2014/main" id="{F2E34414-1C61-2BC1-557C-C2CD9E18F87C}"/>
                    </a:ext>
                  </a:extLst>
                </p:cNvPr>
                <p:cNvPicPr/>
                <p:nvPr/>
              </p:nvPicPr>
              <p:blipFill>
                <a:blip r:embed="rId684"/>
                <a:stretch>
                  <a:fillRect/>
                </a:stretch>
              </p:blipFill>
              <p:spPr>
                <a:xfrm>
                  <a:off x="5570160" y="4480140"/>
                  <a:ext cx="477360" cy="104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5">
              <p14:nvContentPartPr>
                <p14:cNvPr id="505" name="Ink 504">
                  <a:extLst>
                    <a:ext uri="{FF2B5EF4-FFF2-40B4-BE49-F238E27FC236}">
                      <a16:creationId xmlns:a16="http://schemas.microsoft.com/office/drawing/2014/main" id="{54B3A18A-E4BB-B032-9567-14C78FA3B855}"/>
                    </a:ext>
                  </a:extLst>
                </p14:cNvPr>
                <p14:cNvContentPartPr/>
                <p14:nvPr/>
              </p14:nvContentPartPr>
              <p14:xfrm>
                <a:off x="5699760" y="4807380"/>
                <a:ext cx="307440" cy="247320"/>
              </p14:xfrm>
            </p:contentPart>
          </mc:Choice>
          <mc:Fallback>
            <p:pic>
              <p:nvPicPr>
                <p:cNvPr id="505" name="Ink 504">
                  <a:extLst>
                    <a:ext uri="{FF2B5EF4-FFF2-40B4-BE49-F238E27FC236}">
                      <a16:creationId xmlns:a16="http://schemas.microsoft.com/office/drawing/2014/main" id="{54B3A18A-E4BB-B032-9567-14C78FA3B855}"/>
                    </a:ext>
                  </a:extLst>
                </p:cNvPr>
                <p:cNvPicPr/>
                <p:nvPr/>
              </p:nvPicPr>
              <p:blipFill>
                <a:blip r:embed="rId686"/>
                <a:stretch>
                  <a:fillRect/>
                </a:stretch>
              </p:blipFill>
              <p:spPr>
                <a:xfrm>
                  <a:off x="5637120" y="4429740"/>
                  <a:ext cx="433080" cy="100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7">
              <p14:nvContentPartPr>
                <p14:cNvPr id="506" name="Ink 505">
                  <a:extLst>
                    <a:ext uri="{FF2B5EF4-FFF2-40B4-BE49-F238E27FC236}">
                      <a16:creationId xmlns:a16="http://schemas.microsoft.com/office/drawing/2014/main" id="{F9192140-04FF-2232-86D0-84EAF1665558}"/>
                    </a:ext>
                  </a:extLst>
                </p14:cNvPr>
                <p14:cNvContentPartPr/>
                <p14:nvPr/>
              </p14:nvContentPartPr>
              <p14:xfrm>
                <a:off x="5638200" y="4859220"/>
                <a:ext cx="205920" cy="290160"/>
              </p14:xfrm>
            </p:contentPart>
          </mc:Choice>
          <mc:Fallback>
            <p:pic>
              <p:nvPicPr>
                <p:cNvPr id="506" name="Ink 505">
                  <a:extLst>
                    <a:ext uri="{FF2B5EF4-FFF2-40B4-BE49-F238E27FC236}">
                      <a16:creationId xmlns:a16="http://schemas.microsoft.com/office/drawing/2014/main" id="{F9192140-04FF-2232-86D0-84EAF1665558}"/>
                    </a:ext>
                  </a:extLst>
                </p:cNvPr>
                <p:cNvPicPr/>
                <p:nvPr/>
              </p:nvPicPr>
              <p:blipFill>
                <a:blip r:embed="rId688"/>
                <a:stretch>
                  <a:fillRect/>
                </a:stretch>
              </p:blipFill>
              <p:spPr>
                <a:xfrm>
                  <a:off x="5575560" y="4481220"/>
                  <a:ext cx="331560" cy="104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9">
              <p14:nvContentPartPr>
                <p14:cNvPr id="507" name="Ink 506">
                  <a:extLst>
                    <a:ext uri="{FF2B5EF4-FFF2-40B4-BE49-F238E27FC236}">
                      <a16:creationId xmlns:a16="http://schemas.microsoft.com/office/drawing/2014/main" id="{7ED64993-05A8-D504-89F2-57E84FCB3F70}"/>
                    </a:ext>
                  </a:extLst>
                </p14:cNvPr>
                <p14:cNvContentPartPr/>
                <p14:nvPr/>
              </p14:nvContentPartPr>
              <p14:xfrm>
                <a:off x="5242200" y="4925460"/>
                <a:ext cx="506520" cy="151560"/>
              </p14:xfrm>
            </p:contentPart>
          </mc:Choice>
          <mc:Fallback>
            <p:pic>
              <p:nvPicPr>
                <p:cNvPr id="507" name="Ink 506">
                  <a:extLst>
                    <a:ext uri="{FF2B5EF4-FFF2-40B4-BE49-F238E27FC236}">
                      <a16:creationId xmlns:a16="http://schemas.microsoft.com/office/drawing/2014/main" id="{7ED64993-05A8-D504-89F2-57E84FCB3F70}"/>
                    </a:ext>
                  </a:extLst>
                </p:cNvPr>
                <p:cNvPicPr/>
                <p:nvPr/>
              </p:nvPicPr>
              <p:blipFill>
                <a:blip r:embed="rId690"/>
                <a:stretch>
                  <a:fillRect/>
                </a:stretch>
              </p:blipFill>
              <p:spPr>
                <a:xfrm>
                  <a:off x="5179200" y="4547820"/>
                  <a:ext cx="632160" cy="90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1">
              <p14:nvContentPartPr>
                <p14:cNvPr id="508" name="Ink 507">
                  <a:extLst>
                    <a:ext uri="{FF2B5EF4-FFF2-40B4-BE49-F238E27FC236}">
                      <a16:creationId xmlns:a16="http://schemas.microsoft.com/office/drawing/2014/main" id="{A915C84E-0051-FD09-D0B5-C5531BC0292C}"/>
                    </a:ext>
                  </a:extLst>
                </p14:cNvPr>
                <p14:cNvContentPartPr/>
                <p14:nvPr/>
              </p14:nvContentPartPr>
              <p14:xfrm>
                <a:off x="4999920" y="4974780"/>
                <a:ext cx="523440" cy="193320"/>
              </p14:xfrm>
            </p:contentPart>
          </mc:Choice>
          <mc:Fallback>
            <p:pic>
              <p:nvPicPr>
                <p:cNvPr id="508" name="Ink 507">
                  <a:extLst>
                    <a:ext uri="{FF2B5EF4-FFF2-40B4-BE49-F238E27FC236}">
                      <a16:creationId xmlns:a16="http://schemas.microsoft.com/office/drawing/2014/main" id="{A915C84E-0051-FD09-D0B5-C5531BC0292C}"/>
                    </a:ext>
                  </a:extLst>
                </p:cNvPr>
                <p:cNvPicPr/>
                <p:nvPr/>
              </p:nvPicPr>
              <p:blipFill>
                <a:blip r:embed="rId692"/>
                <a:stretch>
                  <a:fillRect/>
                </a:stretch>
              </p:blipFill>
              <p:spPr>
                <a:xfrm>
                  <a:off x="4937280" y="4596780"/>
                  <a:ext cx="64908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3">
              <p14:nvContentPartPr>
                <p14:cNvPr id="509" name="Ink 508">
                  <a:extLst>
                    <a:ext uri="{FF2B5EF4-FFF2-40B4-BE49-F238E27FC236}">
                      <a16:creationId xmlns:a16="http://schemas.microsoft.com/office/drawing/2014/main" id="{C4C59FCA-62C8-292A-CA63-77CA7498FABB}"/>
                    </a:ext>
                  </a:extLst>
                </p14:cNvPr>
                <p14:cNvContentPartPr/>
                <p14:nvPr/>
              </p14:nvContentPartPr>
              <p14:xfrm>
                <a:off x="4992360" y="5099340"/>
                <a:ext cx="297360" cy="146880"/>
              </p14:xfrm>
            </p:contentPart>
          </mc:Choice>
          <mc:Fallback>
            <p:pic>
              <p:nvPicPr>
                <p:cNvPr id="509" name="Ink 508">
                  <a:extLst>
                    <a:ext uri="{FF2B5EF4-FFF2-40B4-BE49-F238E27FC236}">
                      <a16:creationId xmlns:a16="http://schemas.microsoft.com/office/drawing/2014/main" id="{C4C59FCA-62C8-292A-CA63-77CA7498FABB}"/>
                    </a:ext>
                  </a:extLst>
                </p:cNvPr>
                <p:cNvPicPr/>
                <p:nvPr/>
              </p:nvPicPr>
              <p:blipFill>
                <a:blip r:embed="rId694"/>
                <a:stretch>
                  <a:fillRect/>
                </a:stretch>
              </p:blipFill>
              <p:spPr>
                <a:xfrm>
                  <a:off x="4929360" y="4721700"/>
                  <a:ext cx="423000" cy="90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5">
              <p14:nvContentPartPr>
                <p14:cNvPr id="510" name="Ink 509">
                  <a:extLst>
                    <a:ext uri="{FF2B5EF4-FFF2-40B4-BE49-F238E27FC236}">
                      <a16:creationId xmlns:a16="http://schemas.microsoft.com/office/drawing/2014/main" id="{7BF29B86-F1B5-A39E-09D9-051E04FA06EE}"/>
                    </a:ext>
                  </a:extLst>
                </p14:cNvPr>
                <p14:cNvContentPartPr/>
                <p14:nvPr/>
              </p14:nvContentPartPr>
              <p14:xfrm>
                <a:off x="4895160" y="5101860"/>
                <a:ext cx="340920" cy="232920"/>
              </p14:xfrm>
            </p:contentPart>
          </mc:Choice>
          <mc:Fallback>
            <p:pic>
              <p:nvPicPr>
                <p:cNvPr id="510" name="Ink 509">
                  <a:extLst>
                    <a:ext uri="{FF2B5EF4-FFF2-40B4-BE49-F238E27FC236}">
                      <a16:creationId xmlns:a16="http://schemas.microsoft.com/office/drawing/2014/main" id="{7BF29B86-F1B5-A39E-09D9-051E04FA06EE}"/>
                    </a:ext>
                  </a:extLst>
                </p:cNvPr>
                <p:cNvPicPr/>
                <p:nvPr/>
              </p:nvPicPr>
              <p:blipFill>
                <a:blip r:embed="rId696"/>
                <a:stretch>
                  <a:fillRect/>
                </a:stretch>
              </p:blipFill>
              <p:spPr>
                <a:xfrm>
                  <a:off x="4832160" y="4723860"/>
                  <a:ext cx="466560" cy="98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7">
              <p14:nvContentPartPr>
                <p14:cNvPr id="511" name="Ink 510">
                  <a:extLst>
                    <a:ext uri="{FF2B5EF4-FFF2-40B4-BE49-F238E27FC236}">
                      <a16:creationId xmlns:a16="http://schemas.microsoft.com/office/drawing/2014/main" id="{C4A0F26A-8286-D06B-5D04-C5594B27566A}"/>
                    </a:ext>
                  </a:extLst>
                </p14:cNvPr>
                <p14:cNvContentPartPr/>
                <p14:nvPr/>
              </p14:nvContentPartPr>
              <p14:xfrm>
                <a:off x="4878960" y="4985940"/>
                <a:ext cx="239400" cy="102600"/>
              </p14:xfrm>
            </p:contentPart>
          </mc:Choice>
          <mc:Fallback>
            <p:pic>
              <p:nvPicPr>
                <p:cNvPr id="511" name="Ink 510">
                  <a:extLst>
                    <a:ext uri="{FF2B5EF4-FFF2-40B4-BE49-F238E27FC236}">
                      <a16:creationId xmlns:a16="http://schemas.microsoft.com/office/drawing/2014/main" id="{C4A0F26A-8286-D06B-5D04-C5594B27566A}"/>
                    </a:ext>
                  </a:extLst>
                </p:cNvPr>
                <p:cNvPicPr/>
                <p:nvPr/>
              </p:nvPicPr>
              <p:blipFill>
                <a:blip r:embed="rId698"/>
                <a:stretch>
                  <a:fillRect/>
                </a:stretch>
              </p:blipFill>
              <p:spPr>
                <a:xfrm>
                  <a:off x="4816320" y="4607940"/>
                  <a:ext cx="365040" cy="85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9">
              <p14:nvContentPartPr>
                <p14:cNvPr id="512" name="Ink 511">
                  <a:extLst>
                    <a:ext uri="{FF2B5EF4-FFF2-40B4-BE49-F238E27FC236}">
                      <a16:creationId xmlns:a16="http://schemas.microsoft.com/office/drawing/2014/main" id="{B9913A44-53C6-F8D0-C7FD-D492244DBA6A}"/>
                    </a:ext>
                  </a:extLst>
                </p14:cNvPr>
                <p14:cNvContentPartPr/>
                <p14:nvPr/>
              </p14:nvContentPartPr>
              <p14:xfrm>
                <a:off x="4872480" y="4740060"/>
                <a:ext cx="385560" cy="288360"/>
              </p14:xfrm>
            </p:contentPart>
          </mc:Choice>
          <mc:Fallback>
            <p:pic>
              <p:nvPicPr>
                <p:cNvPr id="512" name="Ink 511">
                  <a:extLst>
                    <a:ext uri="{FF2B5EF4-FFF2-40B4-BE49-F238E27FC236}">
                      <a16:creationId xmlns:a16="http://schemas.microsoft.com/office/drawing/2014/main" id="{B9913A44-53C6-F8D0-C7FD-D492244DBA6A}"/>
                    </a:ext>
                  </a:extLst>
                </p:cNvPr>
                <p:cNvPicPr/>
                <p:nvPr/>
              </p:nvPicPr>
              <p:blipFill>
                <a:blip r:embed="rId700"/>
                <a:stretch>
                  <a:fillRect/>
                </a:stretch>
              </p:blipFill>
              <p:spPr>
                <a:xfrm>
                  <a:off x="4809480" y="4362420"/>
                  <a:ext cx="511200" cy="104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1">
              <p14:nvContentPartPr>
                <p14:cNvPr id="513" name="Ink 512">
                  <a:extLst>
                    <a:ext uri="{FF2B5EF4-FFF2-40B4-BE49-F238E27FC236}">
                      <a16:creationId xmlns:a16="http://schemas.microsoft.com/office/drawing/2014/main" id="{B98BFE19-1CE2-6B2A-9C89-63324D6F36AD}"/>
                    </a:ext>
                  </a:extLst>
                </p14:cNvPr>
                <p14:cNvContentPartPr/>
                <p14:nvPr/>
              </p14:nvContentPartPr>
              <p14:xfrm>
                <a:off x="4808400" y="4872180"/>
                <a:ext cx="232560" cy="74160"/>
              </p14:xfrm>
            </p:contentPart>
          </mc:Choice>
          <mc:Fallback>
            <p:pic>
              <p:nvPicPr>
                <p:cNvPr id="513" name="Ink 512">
                  <a:extLst>
                    <a:ext uri="{FF2B5EF4-FFF2-40B4-BE49-F238E27FC236}">
                      <a16:creationId xmlns:a16="http://schemas.microsoft.com/office/drawing/2014/main" id="{B98BFE19-1CE2-6B2A-9C89-63324D6F36AD}"/>
                    </a:ext>
                  </a:extLst>
                </p:cNvPr>
                <p:cNvPicPr/>
                <p:nvPr/>
              </p:nvPicPr>
              <p:blipFill>
                <a:blip r:embed="rId702"/>
                <a:stretch>
                  <a:fillRect/>
                </a:stretch>
              </p:blipFill>
              <p:spPr>
                <a:xfrm>
                  <a:off x="4745400" y="4494180"/>
                  <a:ext cx="358200" cy="82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3">
              <p14:nvContentPartPr>
                <p14:cNvPr id="514" name="Ink 513">
                  <a:extLst>
                    <a:ext uri="{FF2B5EF4-FFF2-40B4-BE49-F238E27FC236}">
                      <a16:creationId xmlns:a16="http://schemas.microsoft.com/office/drawing/2014/main" id="{9B86B22D-41F4-471F-0DF2-5074D7E377E7}"/>
                    </a:ext>
                  </a:extLst>
                </p14:cNvPr>
                <p14:cNvContentPartPr/>
                <p14:nvPr/>
              </p14:nvContentPartPr>
              <p14:xfrm>
                <a:off x="4737120" y="4690020"/>
                <a:ext cx="307800" cy="289800"/>
              </p14:xfrm>
            </p:contentPart>
          </mc:Choice>
          <mc:Fallback>
            <p:pic>
              <p:nvPicPr>
                <p:cNvPr id="514" name="Ink 513">
                  <a:extLst>
                    <a:ext uri="{FF2B5EF4-FFF2-40B4-BE49-F238E27FC236}">
                      <a16:creationId xmlns:a16="http://schemas.microsoft.com/office/drawing/2014/main" id="{9B86B22D-41F4-471F-0DF2-5074D7E377E7}"/>
                    </a:ext>
                  </a:extLst>
                </p:cNvPr>
                <p:cNvPicPr/>
                <p:nvPr/>
              </p:nvPicPr>
              <p:blipFill>
                <a:blip r:embed="rId704"/>
                <a:stretch>
                  <a:fillRect/>
                </a:stretch>
              </p:blipFill>
              <p:spPr>
                <a:xfrm>
                  <a:off x="4674120" y="4312380"/>
                  <a:ext cx="433440" cy="10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5">
              <p14:nvContentPartPr>
                <p14:cNvPr id="515" name="Ink 514">
                  <a:extLst>
                    <a:ext uri="{FF2B5EF4-FFF2-40B4-BE49-F238E27FC236}">
                      <a16:creationId xmlns:a16="http://schemas.microsoft.com/office/drawing/2014/main" id="{986CB703-2258-28A4-BDDE-745FD837BE64}"/>
                    </a:ext>
                  </a:extLst>
                </p14:cNvPr>
                <p14:cNvContentPartPr/>
                <p14:nvPr/>
              </p14:nvContentPartPr>
              <p14:xfrm>
                <a:off x="5663760" y="4939140"/>
                <a:ext cx="131760" cy="241560"/>
              </p14:xfrm>
            </p:contentPart>
          </mc:Choice>
          <mc:Fallback>
            <p:pic>
              <p:nvPicPr>
                <p:cNvPr id="515" name="Ink 514">
                  <a:extLst>
                    <a:ext uri="{FF2B5EF4-FFF2-40B4-BE49-F238E27FC236}">
                      <a16:creationId xmlns:a16="http://schemas.microsoft.com/office/drawing/2014/main" id="{986CB703-2258-28A4-BDDE-745FD837BE64}"/>
                    </a:ext>
                  </a:extLst>
                </p:cNvPr>
                <p:cNvPicPr/>
                <p:nvPr/>
              </p:nvPicPr>
              <p:blipFill>
                <a:blip r:embed="rId706"/>
                <a:stretch>
                  <a:fillRect/>
                </a:stretch>
              </p:blipFill>
              <p:spPr>
                <a:xfrm>
                  <a:off x="5600760" y="4561500"/>
                  <a:ext cx="257400" cy="99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7">
              <p14:nvContentPartPr>
                <p14:cNvPr id="516" name="Ink 515">
                  <a:extLst>
                    <a:ext uri="{FF2B5EF4-FFF2-40B4-BE49-F238E27FC236}">
                      <a16:creationId xmlns:a16="http://schemas.microsoft.com/office/drawing/2014/main" id="{0C06BC2E-6AAD-19E7-A474-3C174B1884CC}"/>
                    </a:ext>
                  </a:extLst>
                </p14:cNvPr>
                <p14:cNvContentPartPr/>
                <p14:nvPr/>
              </p14:nvContentPartPr>
              <p14:xfrm>
                <a:off x="5683920" y="4990260"/>
                <a:ext cx="145800" cy="190080"/>
              </p14:xfrm>
            </p:contentPart>
          </mc:Choice>
          <mc:Fallback>
            <p:pic>
              <p:nvPicPr>
                <p:cNvPr id="516" name="Ink 515">
                  <a:extLst>
                    <a:ext uri="{FF2B5EF4-FFF2-40B4-BE49-F238E27FC236}">
                      <a16:creationId xmlns:a16="http://schemas.microsoft.com/office/drawing/2014/main" id="{0C06BC2E-6AAD-19E7-A474-3C174B1884CC}"/>
                    </a:ext>
                  </a:extLst>
                </p:cNvPr>
                <p:cNvPicPr/>
                <p:nvPr/>
              </p:nvPicPr>
              <p:blipFill>
                <a:blip r:embed="rId708"/>
                <a:stretch>
                  <a:fillRect/>
                </a:stretch>
              </p:blipFill>
              <p:spPr>
                <a:xfrm>
                  <a:off x="5620920" y="4612620"/>
                  <a:ext cx="271440" cy="94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9">
              <p14:nvContentPartPr>
                <p14:cNvPr id="517" name="Ink 516">
                  <a:extLst>
                    <a:ext uri="{FF2B5EF4-FFF2-40B4-BE49-F238E27FC236}">
                      <a16:creationId xmlns:a16="http://schemas.microsoft.com/office/drawing/2014/main" id="{750EE049-E629-A622-9E1F-2FE25BF6934A}"/>
                    </a:ext>
                  </a:extLst>
                </p14:cNvPr>
                <p14:cNvContentPartPr/>
                <p14:nvPr/>
              </p14:nvContentPartPr>
              <p14:xfrm>
                <a:off x="5755920" y="5062980"/>
                <a:ext cx="414000" cy="215280"/>
              </p14:xfrm>
            </p:contentPart>
          </mc:Choice>
          <mc:Fallback>
            <p:pic>
              <p:nvPicPr>
                <p:cNvPr id="517" name="Ink 516">
                  <a:extLst>
                    <a:ext uri="{FF2B5EF4-FFF2-40B4-BE49-F238E27FC236}">
                      <a16:creationId xmlns:a16="http://schemas.microsoft.com/office/drawing/2014/main" id="{750EE049-E629-A622-9E1F-2FE25BF6934A}"/>
                    </a:ext>
                  </a:extLst>
                </p:cNvPr>
                <p:cNvPicPr/>
                <p:nvPr/>
              </p:nvPicPr>
              <p:blipFill>
                <a:blip r:embed="rId710"/>
                <a:stretch>
                  <a:fillRect/>
                </a:stretch>
              </p:blipFill>
              <p:spPr>
                <a:xfrm>
                  <a:off x="5692920" y="4685340"/>
                  <a:ext cx="539640" cy="97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1">
              <p14:nvContentPartPr>
                <p14:cNvPr id="518" name="Ink 517">
                  <a:extLst>
                    <a:ext uri="{FF2B5EF4-FFF2-40B4-BE49-F238E27FC236}">
                      <a16:creationId xmlns:a16="http://schemas.microsoft.com/office/drawing/2014/main" id="{91167416-D767-BF6F-2C49-2CC8615F0B8D}"/>
                    </a:ext>
                  </a:extLst>
                </p14:cNvPr>
                <p14:cNvContentPartPr/>
                <p14:nvPr/>
              </p14:nvContentPartPr>
              <p14:xfrm>
                <a:off x="5809920" y="4939860"/>
                <a:ext cx="487440" cy="410040"/>
              </p14:xfrm>
            </p:contentPart>
          </mc:Choice>
          <mc:Fallback>
            <p:pic>
              <p:nvPicPr>
                <p:cNvPr id="518" name="Ink 517">
                  <a:extLst>
                    <a:ext uri="{FF2B5EF4-FFF2-40B4-BE49-F238E27FC236}">
                      <a16:creationId xmlns:a16="http://schemas.microsoft.com/office/drawing/2014/main" id="{91167416-D767-BF6F-2C49-2CC8615F0B8D}"/>
                    </a:ext>
                  </a:extLst>
                </p:cNvPr>
                <p:cNvPicPr/>
                <p:nvPr/>
              </p:nvPicPr>
              <p:blipFill>
                <a:blip r:embed="rId712"/>
                <a:stretch>
                  <a:fillRect/>
                </a:stretch>
              </p:blipFill>
              <p:spPr>
                <a:xfrm>
                  <a:off x="5746920" y="4561860"/>
                  <a:ext cx="613080" cy="116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3">
              <p14:nvContentPartPr>
                <p14:cNvPr id="519" name="Ink 518">
                  <a:extLst>
                    <a:ext uri="{FF2B5EF4-FFF2-40B4-BE49-F238E27FC236}">
                      <a16:creationId xmlns:a16="http://schemas.microsoft.com/office/drawing/2014/main" id="{952E2C77-365C-E670-CC02-C3C4FB2B0C4C}"/>
                    </a:ext>
                  </a:extLst>
                </p14:cNvPr>
                <p14:cNvContentPartPr/>
                <p14:nvPr/>
              </p14:nvContentPartPr>
              <p14:xfrm>
                <a:off x="5672760" y="5321820"/>
                <a:ext cx="192960" cy="117000"/>
              </p14:xfrm>
            </p:contentPart>
          </mc:Choice>
          <mc:Fallback>
            <p:pic>
              <p:nvPicPr>
                <p:cNvPr id="519" name="Ink 518">
                  <a:extLst>
                    <a:ext uri="{FF2B5EF4-FFF2-40B4-BE49-F238E27FC236}">
                      <a16:creationId xmlns:a16="http://schemas.microsoft.com/office/drawing/2014/main" id="{952E2C77-365C-E670-CC02-C3C4FB2B0C4C}"/>
                    </a:ext>
                  </a:extLst>
                </p:cNvPr>
                <p:cNvPicPr/>
                <p:nvPr/>
              </p:nvPicPr>
              <p:blipFill>
                <a:blip r:embed="rId714"/>
                <a:stretch>
                  <a:fillRect/>
                </a:stretch>
              </p:blipFill>
              <p:spPr>
                <a:xfrm>
                  <a:off x="5610120" y="4944180"/>
                  <a:ext cx="318600" cy="87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5">
              <p14:nvContentPartPr>
                <p14:cNvPr id="520" name="Ink 519">
                  <a:extLst>
                    <a:ext uri="{FF2B5EF4-FFF2-40B4-BE49-F238E27FC236}">
                      <a16:creationId xmlns:a16="http://schemas.microsoft.com/office/drawing/2014/main" id="{B2765AFE-4276-015D-9543-224B67E76E23}"/>
                    </a:ext>
                  </a:extLst>
                </p14:cNvPr>
                <p14:cNvContentPartPr/>
                <p14:nvPr/>
              </p14:nvContentPartPr>
              <p14:xfrm>
                <a:off x="5799120" y="5383740"/>
                <a:ext cx="134280" cy="317880"/>
              </p14:xfrm>
            </p:contentPart>
          </mc:Choice>
          <mc:Fallback>
            <p:pic>
              <p:nvPicPr>
                <p:cNvPr id="520" name="Ink 519">
                  <a:extLst>
                    <a:ext uri="{FF2B5EF4-FFF2-40B4-BE49-F238E27FC236}">
                      <a16:creationId xmlns:a16="http://schemas.microsoft.com/office/drawing/2014/main" id="{B2765AFE-4276-015D-9543-224B67E76E23}"/>
                    </a:ext>
                  </a:extLst>
                </p:cNvPr>
                <p:cNvPicPr/>
                <p:nvPr/>
              </p:nvPicPr>
              <p:blipFill>
                <a:blip r:embed="rId716"/>
                <a:stretch>
                  <a:fillRect/>
                </a:stretch>
              </p:blipFill>
              <p:spPr>
                <a:xfrm>
                  <a:off x="5736480" y="5005740"/>
                  <a:ext cx="259920" cy="107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7">
              <p14:nvContentPartPr>
                <p14:cNvPr id="521" name="Ink 520">
                  <a:extLst>
                    <a:ext uri="{FF2B5EF4-FFF2-40B4-BE49-F238E27FC236}">
                      <a16:creationId xmlns:a16="http://schemas.microsoft.com/office/drawing/2014/main" id="{B8AC1668-4F48-4988-9F1A-F055837E54F8}"/>
                    </a:ext>
                  </a:extLst>
                </p14:cNvPr>
                <p14:cNvContentPartPr/>
                <p14:nvPr/>
              </p14:nvContentPartPr>
              <p14:xfrm>
                <a:off x="5727840" y="5583540"/>
                <a:ext cx="263520" cy="201960"/>
              </p14:xfrm>
            </p:contentPart>
          </mc:Choice>
          <mc:Fallback>
            <p:pic>
              <p:nvPicPr>
                <p:cNvPr id="521" name="Ink 520">
                  <a:extLst>
                    <a:ext uri="{FF2B5EF4-FFF2-40B4-BE49-F238E27FC236}">
                      <a16:creationId xmlns:a16="http://schemas.microsoft.com/office/drawing/2014/main" id="{B8AC1668-4F48-4988-9F1A-F055837E54F8}"/>
                    </a:ext>
                  </a:extLst>
                </p:cNvPr>
                <p:cNvPicPr/>
                <p:nvPr/>
              </p:nvPicPr>
              <p:blipFill>
                <a:blip r:embed="rId718"/>
                <a:stretch>
                  <a:fillRect/>
                </a:stretch>
              </p:blipFill>
              <p:spPr>
                <a:xfrm>
                  <a:off x="5664840" y="5205900"/>
                  <a:ext cx="389160" cy="95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9">
              <p14:nvContentPartPr>
                <p14:cNvPr id="522" name="Ink 521">
                  <a:extLst>
                    <a:ext uri="{FF2B5EF4-FFF2-40B4-BE49-F238E27FC236}">
                      <a16:creationId xmlns:a16="http://schemas.microsoft.com/office/drawing/2014/main" id="{3F91B558-04C0-99BA-7452-C98143D0B7FE}"/>
                    </a:ext>
                  </a:extLst>
                </p14:cNvPr>
                <p14:cNvContentPartPr/>
                <p14:nvPr/>
              </p14:nvContentPartPr>
              <p14:xfrm>
                <a:off x="5866800" y="5653740"/>
                <a:ext cx="182880" cy="169200"/>
              </p14:xfrm>
            </p:contentPart>
          </mc:Choice>
          <mc:Fallback>
            <p:pic>
              <p:nvPicPr>
                <p:cNvPr id="522" name="Ink 521">
                  <a:extLst>
                    <a:ext uri="{FF2B5EF4-FFF2-40B4-BE49-F238E27FC236}">
                      <a16:creationId xmlns:a16="http://schemas.microsoft.com/office/drawing/2014/main" id="{3F91B558-04C0-99BA-7452-C98143D0B7FE}"/>
                    </a:ext>
                  </a:extLst>
                </p:cNvPr>
                <p:cNvPicPr/>
                <p:nvPr/>
              </p:nvPicPr>
              <p:blipFill>
                <a:blip r:embed="rId720"/>
                <a:stretch>
                  <a:fillRect/>
                </a:stretch>
              </p:blipFill>
              <p:spPr>
                <a:xfrm>
                  <a:off x="5804160" y="5276100"/>
                  <a:ext cx="30852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1">
              <p14:nvContentPartPr>
                <p14:cNvPr id="523" name="Ink 522">
                  <a:extLst>
                    <a:ext uri="{FF2B5EF4-FFF2-40B4-BE49-F238E27FC236}">
                      <a16:creationId xmlns:a16="http://schemas.microsoft.com/office/drawing/2014/main" id="{3DAD1FBE-8D12-1D88-50F4-95A237391841}"/>
                    </a:ext>
                  </a:extLst>
                </p14:cNvPr>
                <p14:cNvContentPartPr/>
                <p14:nvPr/>
              </p14:nvContentPartPr>
              <p14:xfrm>
                <a:off x="5883000" y="5836980"/>
                <a:ext cx="200880" cy="183240"/>
              </p14:xfrm>
            </p:contentPart>
          </mc:Choice>
          <mc:Fallback>
            <p:pic>
              <p:nvPicPr>
                <p:cNvPr id="523" name="Ink 522">
                  <a:extLst>
                    <a:ext uri="{FF2B5EF4-FFF2-40B4-BE49-F238E27FC236}">
                      <a16:creationId xmlns:a16="http://schemas.microsoft.com/office/drawing/2014/main" id="{3DAD1FBE-8D12-1D88-50F4-95A237391841}"/>
                    </a:ext>
                  </a:extLst>
                </p:cNvPr>
                <p:cNvPicPr/>
                <p:nvPr/>
              </p:nvPicPr>
              <p:blipFill>
                <a:blip r:embed="rId722"/>
                <a:stretch>
                  <a:fillRect/>
                </a:stretch>
              </p:blipFill>
              <p:spPr>
                <a:xfrm>
                  <a:off x="5820000" y="5458980"/>
                  <a:ext cx="326520" cy="9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3">
              <p14:nvContentPartPr>
                <p14:cNvPr id="524" name="Ink 523">
                  <a:extLst>
                    <a:ext uri="{FF2B5EF4-FFF2-40B4-BE49-F238E27FC236}">
                      <a16:creationId xmlns:a16="http://schemas.microsoft.com/office/drawing/2014/main" id="{ED7FA431-9B4B-BD33-3543-9676A66BC38E}"/>
                    </a:ext>
                  </a:extLst>
                </p14:cNvPr>
                <p14:cNvContentPartPr/>
                <p14:nvPr/>
              </p14:nvContentPartPr>
              <p14:xfrm>
                <a:off x="5907840" y="5988900"/>
                <a:ext cx="123480" cy="273600"/>
              </p14:xfrm>
            </p:contentPart>
          </mc:Choice>
          <mc:Fallback>
            <p:pic>
              <p:nvPicPr>
                <p:cNvPr id="524" name="Ink 523">
                  <a:extLst>
                    <a:ext uri="{FF2B5EF4-FFF2-40B4-BE49-F238E27FC236}">
                      <a16:creationId xmlns:a16="http://schemas.microsoft.com/office/drawing/2014/main" id="{ED7FA431-9B4B-BD33-3543-9676A66BC38E}"/>
                    </a:ext>
                  </a:extLst>
                </p:cNvPr>
                <p:cNvPicPr/>
                <p:nvPr/>
              </p:nvPicPr>
              <p:blipFill>
                <a:blip r:embed="rId724"/>
                <a:stretch>
                  <a:fillRect/>
                </a:stretch>
              </p:blipFill>
              <p:spPr>
                <a:xfrm>
                  <a:off x="5844840" y="5610900"/>
                  <a:ext cx="249120" cy="102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5">
              <p14:nvContentPartPr>
                <p14:cNvPr id="525" name="Ink 524">
                  <a:extLst>
                    <a:ext uri="{FF2B5EF4-FFF2-40B4-BE49-F238E27FC236}">
                      <a16:creationId xmlns:a16="http://schemas.microsoft.com/office/drawing/2014/main" id="{B94244F5-E123-5916-8983-D05CB80A48A9}"/>
                    </a:ext>
                  </a:extLst>
                </p14:cNvPr>
                <p14:cNvContentPartPr/>
                <p14:nvPr/>
              </p14:nvContentPartPr>
              <p14:xfrm>
                <a:off x="5988480" y="6176100"/>
                <a:ext cx="68400" cy="197280"/>
              </p14:xfrm>
            </p:contentPart>
          </mc:Choice>
          <mc:Fallback>
            <p:pic>
              <p:nvPicPr>
                <p:cNvPr id="525" name="Ink 524">
                  <a:extLst>
                    <a:ext uri="{FF2B5EF4-FFF2-40B4-BE49-F238E27FC236}">
                      <a16:creationId xmlns:a16="http://schemas.microsoft.com/office/drawing/2014/main" id="{B94244F5-E123-5916-8983-D05CB80A48A9}"/>
                    </a:ext>
                  </a:extLst>
                </p:cNvPr>
                <p:cNvPicPr/>
                <p:nvPr/>
              </p:nvPicPr>
              <p:blipFill>
                <a:blip r:embed="rId726"/>
                <a:stretch>
                  <a:fillRect/>
                </a:stretch>
              </p:blipFill>
              <p:spPr>
                <a:xfrm>
                  <a:off x="5925480" y="5798100"/>
                  <a:ext cx="194040" cy="95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7">
              <p14:nvContentPartPr>
                <p14:cNvPr id="526" name="Ink 525">
                  <a:extLst>
                    <a:ext uri="{FF2B5EF4-FFF2-40B4-BE49-F238E27FC236}">
                      <a16:creationId xmlns:a16="http://schemas.microsoft.com/office/drawing/2014/main" id="{56FB8C0F-7062-97D5-BD27-D8CB7C0D3E29}"/>
                    </a:ext>
                  </a:extLst>
                </p14:cNvPr>
                <p14:cNvContentPartPr/>
                <p14:nvPr/>
              </p14:nvContentPartPr>
              <p14:xfrm>
                <a:off x="6180720" y="6491820"/>
                <a:ext cx="127800" cy="97560"/>
              </p14:xfrm>
            </p:contentPart>
          </mc:Choice>
          <mc:Fallback>
            <p:pic>
              <p:nvPicPr>
                <p:cNvPr id="526" name="Ink 525">
                  <a:extLst>
                    <a:ext uri="{FF2B5EF4-FFF2-40B4-BE49-F238E27FC236}">
                      <a16:creationId xmlns:a16="http://schemas.microsoft.com/office/drawing/2014/main" id="{56FB8C0F-7062-97D5-BD27-D8CB7C0D3E29}"/>
                    </a:ext>
                  </a:extLst>
                </p:cNvPr>
                <p:cNvPicPr/>
                <p:nvPr/>
              </p:nvPicPr>
              <p:blipFill>
                <a:blip r:embed="rId728"/>
                <a:stretch>
                  <a:fillRect/>
                </a:stretch>
              </p:blipFill>
              <p:spPr>
                <a:xfrm>
                  <a:off x="6118080" y="6114180"/>
                  <a:ext cx="25344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9">
              <p14:nvContentPartPr>
                <p14:cNvPr id="527" name="Ink 526">
                  <a:extLst>
                    <a:ext uri="{FF2B5EF4-FFF2-40B4-BE49-F238E27FC236}">
                      <a16:creationId xmlns:a16="http://schemas.microsoft.com/office/drawing/2014/main" id="{7AA6CEC2-B155-7EB6-8CE3-DFD66DB06E72}"/>
                    </a:ext>
                  </a:extLst>
                </p14:cNvPr>
                <p14:cNvContentPartPr/>
                <p14:nvPr/>
              </p14:nvContentPartPr>
              <p14:xfrm>
                <a:off x="5043840" y="6068820"/>
                <a:ext cx="64080" cy="323640"/>
              </p14:xfrm>
            </p:contentPart>
          </mc:Choice>
          <mc:Fallback>
            <p:pic>
              <p:nvPicPr>
                <p:cNvPr id="527" name="Ink 526">
                  <a:extLst>
                    <a:ext uri="{FF2B5EF4-FFF2-40B4-BE49-F238E27FC236}">
                      <a16:creationId xmlns:a16="http://schemas.microsoft.com/office/drawing/2014/main" id="{7AA6CEC2-B155-7EB6-8CE3-DFD66DB06E72}"/>
                    </a:ext>
                  </a:extLst>
                </p:cNvPr>
                <p:cNvPicPr/>
                <p:nvPr/>
              </p:nvPicPr>
              <p:blipFill>
                <a:blip r:embed="rId730"/>
                <a:stretch>
                  <a:fillRect/>
                </a:stretch>
              </p:blipFill>
              <p:spPr>
                <a:xfrm>
                  <a:off x="4981200" y="5691180"/>
                  <a:ext cx="189720" cy="107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1">
              <p14:nvContentPartPr>
                <p14:cNvPr id="528" name="Ink 527">
                  <a:extLst>
                    <a:ext uri="{FF2B5EF4-FFF2-40B4-BE49-F238E27FC236}">
                      <a16:creationId xmlns:a16="http://schemas.microsoft.com/office/drawing/2014/main" id="{1BABE133-7344-5785-6BBA-ECB14040ADCA}"/>
                    </a:ext>
                  </a:extLst>
                </p14:cNvPr>
                <p14:cNvContentPartPr/>
                <p14:nvPr/>
              </p14:nvContentPartPr>
              <p14:xfrm>
                <a:off x="4659360" y="6343140"/>
                <a:ext cx="163800" cy="16920"/>
              </p14:xfrm>
            </p:contentPart>
          </mc:Choice>
          <mc:Fallback>
            <p:pic>
              <p:nvPicPr>
                <p:cNvPr id="528" name="Ink 527">
                  <a:extLst>
                    <a:ext uri="{FF2B5EF4-FFF2-40B4-BE49-F238E27FC236}">
                      <a16:creationId xmlns:a16="http://schemas.microsoft.com/office/drawing/2014/main" id="{1BABE133-7344-5785-6BBA-ECB14040ADCA}"/>
                    </a:ext>
                  </a:extLst>
                </p:cNvPr>
                <p:cNvPicPr/>
                <p:nvPr/>
              </p:nvPicPr>
              <p:blipFill>
                <a:blip r:embed="rId732"/>
                <a:stretch>
                  <a:fillRect/>
                </a:stretch>
              </p:blipFill>
              <p:spPr>
                <a:xfrm>
                  <a:off x="4596720" y="5965500"/>
                  <a:ext cx="289440" cy="77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3">
              <p14:nvContentPartPr>
                <p14:cNvPr id="529" name="Ink 528">
                  <a:extLst>
                    <a:ext uri="{FF2B5EF4-FFF2-40B4-BE49-F238E27FC236}">
                      <a16:creationId xmlns:a16="http://schemas.microsoft.com/office/drawing/2014/main" id="{F7F97F96-2A62-4A0E-FBF2-758385250894}"/>
                    </a:ext>
                  </a:extLst>
                </p14:cNvPr>
                <p14:cNvContentPartPr/>
                <p14:nvPr/>
              </p14:nvContentPartPr>
              <p14:xfrm>
                <a:off x="4420680" y="5757060"/>
                <a:ext cx="367560" cy="221400"/>
              </p14:xfrm>
            </p:contentPart>
          </mc:Choice>
          <mc:Fallback>
            <p:pic>
              <p:nvPicPr>
                <p:cNvPr id="529" name="Ink 528">
                  <a:extLst>
                    <a:ext uri="{FF2B5EF4-FFF2-40B4-BE49-F238E27FC236}">
                      <a16:creationId xmlns:a16="http://schemas.microsoft.com/office/drawing/2014/main" id="{F7F97F96-2A62-4A0E-FBF2-758385250894}"/>
                    </a:ext>
                  </a:extLst>
                </p:cNvPr>
                <p:cNvPicPr/>
                <p:nvPr/>
              </p:nvPicPr>
              <p:blipFill>
                <a:blip r:embed="rId734"/>
                <a:stretch>
                  <a:fillRect/>
                </a:stretch>
              </p:blipFill>
              <p:spPr>
                <a:xfrm>
                  <a:off x="4357680" y="5379060"/>
                  <a:ext cx="493200" cy="97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5">
              <p14:nvContentPartPr>
                <p14:cNvPr id="530" name="Ink 529">
                  <a:extLst>
                    <a:ext uri="{FF2B5EF4-FFF2-40B4-BE49-F238E27FC236}">
                      <a16:creationId xmlns:a16="http://schemas.microsoft.com/office/drawing/2014/main" id="{12B961EA-4BD0-4B58-6CA2-743AF4E272DC}"/>
                    </a:ext>
                  </a:extLst>
                </p14:cNvPr>
                <p14:cNvContentPartPr/>
                <p14:nvPr/>
              </p14:nvContentPartPr>
              <p14:xfrm>
                <a:off x="4598520" y="5873700"/>
                <a:ext cx="70200" cy="108720"/>
              </p14:xfrm>
            </p:contentPart>
          </mc:Choice>
          <mc:Fallback>
            <p:pic>
              <p:nvPicPr>
                <p:cNvPr id="530" name="Ink 529">
                  <a:extLst>
                    <a:ext uri="{FF2B5EF4-FFF2-40B4-BE49-F238E27FC236}">
                      <a16:creationId xmlns:a16="http://schemas.microsoft.com/office/drawing/2014/main" id="{12B961EA-4BD0-4B58-6CA2-743AF4E272DC}"/>
                    </a:ext>
                  </a:extLst>
                </p:cNvPr>
                <p:cNvPicPr/>
                <p:nvPr/>
              </p:nvPicPr>
              <p:blipFill>
                <a:blip r:embed="rId736"/>
                <a:stretch>
                  <a:fillRect/>
                </a:stretch>
              </p:blipFill>
              <p:spPr>
                <a:xfrm>
                  <a:off x="4535880" y="5495700"/>
                  <a:ext cx="195840" cy="864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7">
              <p14:nvContentPartPr>
                <p14:cNvPr id="531" name="Ink 530">
                  <a:extLst>
                    <a:ext uri="{FF2B5EF4-FFF2-40B4-BE49-F238E27FC236}">
                      <a16:creationId xmlns:a16="http://schemas.microsoft.com/office/drawing/2014/main" id="{6D5AACCF-6865-CA67-9850-272E4DE0DD19}"/>
                    </a:ext>
                  </a:extLst>
                </p14:cNvPr>
                <p14:cNvContentPartPr/>
                <p14:nvPr/>
              </p14:nvContentPartPr>
              <p14:xfrm>
                <a:off x="4210080" y="5916540"/>
                <a:ext cx="419400" cy="262800"/>
              </p14:xfrm>
            </p:contentPart>
          </mc:Choice>
          <mc:Fallback>
            <p:pic>
              <p:nvPicPr>
                <p:cNvPr id="531" name="Ink 530">
                  <a:extLst>
                    <a:ext uri="{FF2B5EF4-FFF2-40B4-BE49-F238E27FC236}">
                      <a16:creationId xmlns:a16="http://schemas.microsoft.com/office/drawing/2014/main" id="{6D5AACCF-6865-CA67-9850-272E4DE0DD19}"/>
                    </a:ext>
                  </a:extLst>
                </p:cNvPr>
                <p:cNvPicPr/>
                <p:nvPr/>
              </p:nvPicPr>
              <p:blipFill>
                <a:blip r:embed="rId738"/>
                <a:stretch>
                  <a:fillRect/>
                </a:stretch>
              </p:blipFill>
              <p:spPr>
                <a:xfrm>
                  <a:off x="4147440" y="5538900"/>
                  <a:ext cx="545040" cy="101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9">
              <p14:nvContentPartPr>
                <p14:cNvPr id="532" name="Ink 531">
                  <a:extLst>
                    <a:ext uri="{FF2B5EF4-FFF2-40B4-BE49-F238E27FC236}">
                      <a16:creationId xmlns:a16="http://schemas.microsoft.com/office/drawing/2014/main" id="{1D055E6D-DF70-8995-64CE-16B5FD3BE59E}"/>
                    </a:ext>
                  </a:extLst>
                </p14:cNvPr>
                <p14:cNvContentPartPr/>
                <p14:nvPr/>
              </p14:nvContentPartPr>
              <p14:xfrm>
                <a:off x="4426440" y="5840580"/>
                <a:ext cx="62640" cy="73800"/>
              </p14:xfrm>
            </p:contentPart>
          </mc:Choice>
          <mc:Fallback>
            <p:pic>
              <p:nvPicPr>
                <p:cNvPr id="532" name="Ink 531">
                  <a:extLst>
                    <a:ext uri="{FF2B5EF4-FFF2-40B4-BE49-F238E27FC236}">
                      <a16:creationId xmlns:a16="http://schemas.microsoft.com/office/drawing/2014/main" id="{1D055E6D-DF70-8995-64CE-16B5FD3BE59E}"/>
                    </a:ext>
                  </a:extLst>
                </p:cNvPr>
                <p:cNvPicPr/>
                <p:nvPr/>
              </p:nvPicPr>
              <p:blipFill>
                <a:blip r:embed="rId740"/>
                <a:stretch>
                  <a:fillRect/>
                </a:stretch>
              </p:blipFill>
              <p:spPr>
                <a:xfrm>
                  <a:off x="4363800" y="5462580"/>
                  <a:ext cx="188280" cy="82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1">
              <p14:nvContentPartPr>
                <p14:cNvPr id="533" name="Ink 532">
                  <a:extLst>
                    <a:ext uri="{FF2B5EF4-FFF2-40B4-BE49-F238E27FC236}">
                      <a16:creationId xmlns:a16="http://schemas.microsoft.com/office/drawing/2014/main" id="{2E31C633-7A21-8DEF-7B0B-FCCAE29674DA}"/>
                    </a:ext>
                  </a:extLst>
                </p14:cNvPr>
                <p14:cNvContentPartPr/>
                <p14:nvPr/>
              </p14:nvContentPartPr>
              <p14:xfrm>
                <a:off x="4141680" y="5561220"/>
                <a:ext cx="131400" cy="28440"/>
              </p14:xfrm>
            </p:contentPart>
          </mc:Choice>
          <mc:Fallback>
            <p:pic>
              <p:nvPicPr>
                <p:cNvPr id="533" name="Ink 532">
                  <a:extLst>
                    <a:ext uri="{FF2B5EF4-FFF2-40B4-BE49-F238E27FC236}">
                      <a16:creationId xmlns:a16="http://schemas.microsoft.com/office/drawing/2014/main" id="{2E31C633-7A21-8DEF-7B0B-FCCAE29674DA}"/>
                    </a:ext>
                  </a:extLst>
                </p:cNvPr>
                <p:cNvPicPr/>
                <p:nvPr/>
              </p:nvPicPr>
              <p:blipFill>
                <a:blip r:embed="rId742"/>
                <a:stretch>
                  <a:fillRect/>
                </a:stretch>
              </p:blipFill>
              <p:spPr>
                <a:xfrm>
                  <a:off x="4079040" y="5183220"/>
                  <a:ext cx="257040" cy="78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3">
              <p14:nvContentPartPr>
                <p14:cNvPr id="534" name="Ink 533">
                  <a:extLst>
                    <a:ext uri="{FF2B5EF4-FFF2-40B4-BE49-F238E27FC236}">
                      <a16:creationId xmlns:a16="http://schemas.microsoft.com/office/drawing/2014/main" id="{9AE3CC29-B43D-2111-84AD-1A9EEF0E1143}"/>
                    </a:ext>
                  </a:extLst>
                </p14:cNvPr>
                <p14:cNvContentPartPr/>
                <p14:nvPr/>
              </p14:nvContentPartPr>
              <p14:xfrm>
                <a:off x="4273800" y="5380140"/>
                <a:ext cx="280080" cy="97200"/>
              </p14:xfrm>
            </p:contentPart>
          </mc:Choice>
          <mc:Fallback>
            <p:pic>
              <p:nvPicPr>
                <p:cNvPr id="534" name="Ink 533">
                  <a:extLst>
                    <a:ext uri="{FF2B5EF4-FFF2-40B4-BE49-F238E27FC236}">
                      <a16:creationId xmlns:a16="http://schemas.microsoft.com/office/drawing/2014/main" id="{9AE3CC29-B43D-2111-84AD-1A9EEF0E1143}"/>
                    </a:ext>
                  </a:extLst>
                </p:cNvPr>
                <p:cNvPicPr/>
                <p:nvPr/>
              </p:nvPicPr>
              <p:blipFill>
                <a:blip r:embed="rId744"/>
                <a:stretch>
                  <a:fillRect/>
                </a:stretch>
              </p:blipFill>
              <p:spPr>
                <a:xfrm>
                  <a:off x="4210800" y="5002500"/>
                  <a:ext cx="405720" cy="85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5">
              <p14:nvContentPartPr>
                <p14:cNvPr id="535" name="Ink 534">
                  <a:extLst>
                    <a:ext uri="{FF2B5EF4-FFF2-40B4-BE49-F238E27FC236}">
                      <a16:creationId xmlns:a16="http://schemas.microsoft.com/office/drawing/2014/main" id="{36A15D84-87D8-79C1-DB43-0FDB8D8804DD}"/>
                    </a:ext>
                  </a:extLst>
                </p14:cNvPr>
                <p14:cNvContentPartPr/>
                <p14:nvPr/>
              </p14:nvContentPartPr>
              <p14:xfrm>
                <a:off x="4241040" y="5074140"/>
                <a:ext cx="389160" cy="91440"/>
              </p14:xfrm>
            </p:contentPart>
          </mc:Choice>
          <mc:Fallback>
            <p:pic>
              <p:nvPicPr>
                <p:cNvPr id="535" name="Ink 534">
                  <a:extLst>
                    <a:ext uri="{FF2B5EF4-FFF2-40B4-BE49-F238E27FC236}">
                      <a16:creationId xmlns:a16="http://schemas.microsoft.com/office/drawing/2014/main" id="{36A15D84-87D8-79C1-DB43-0FDB8D8804DD}"/>
                    </a:ext>
                  </a:extLst>
                </p:cNvPr>
                <p:cNvPicPr/>
                <p:nvPr/>
              </p:nvPicPr>
              <p:blipFill>
                <a:blip r:embed="rId746"/>
                <a:stretch>
                  <a:fillRect/>
                </a:stretch>
              </p:blipFill>
              <p:spPr>
                <a:xfrm>
                  <a:off x="4178040" y="4696500"/>
                  <a:ext cx="514800" cy="84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7">
              <p14:nvContentPartPr>
                <p14:cNvPr id="536" name="Ink 535">
                  <a:extLst>
                    <a:ext uri="{FF2B5EF4-FFF2-40B4-BE49-F238E27FC236}">
                      <a16:creationId xmlns:a16="http://schemas.microsoft.com/office/drawing/2014/main" id="{B396DBCB-5185-64FB-6956-6A2EB619F17C}"/>
                    </a:ext>
                  </a:extLst>
                </p14:cNvPr>
                <p14:cNvContentPartPr/>
                <p14:nvPr/>
              </p14:nvContentPartPr>
              <p14:xfrm>
                <a:off x="4191360" y="4980180"/>
                <a:ext cx="454680" cy="162360"/>
              </p14:xfrm>
            </p:contentPart>
          </mc:Choice>
          <mc:Fallback>
            <p:pic>
              <p:nvPicPr>
                <p:cNvPr id="536" name="Ink 535">
                  <a:extLst>
                    <a:ext uri="{FF2B5EF4-FFF2-40B4-BE49-F238E27FC236}">
                      <a16:creationId xmlns:a16="http://schemas.microsoft.com/office/drawing/2014/main" id="{B396DBCB-5185-64FB-6956-6A2EB619F17C}"/>
                    </a:ext>
                  </a:extLst>
                </p:cNvPr>
                <p:cNvPicPr/>
                <p:nvPr/>
              </p:nvPicPr>
              <p:blipFill>
                <a:blip r:embed="rId748"/>
                <a:stretch>
                  <a:fillRect/>
                </a:stretch>
              </p:blipFill>
              <p:spPr>
                <a:xfrm>
                  <a:off x="4128360" y="4602540"/>
                  <a:ext cx="58032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9">
              <p14:nvContentPartPr>
                <p14:cNvPr id="537" name="Ink 536">
                  <a:extLst>
                    <a:ext uri="{FF2B5EF4-FFF2-40B4-BE49-F238E27FC236}">
                      <a16:creationId xmlns:a16="http://schemas.microsoft.com/office/drawing/2014/main" id="{05112416-9726-F745-273E-868D0774704D}"/>
                    </a:ext>
                  </a:extLst>
                </p14:cNvPr>
                <p14:cNvContentPartPr/>
                <p14:nvPr/>
              </p14:nvContentPartPr>
              <p14:xfrm>
                <a:off x="4212240" y="5065140"/>
                <a:ext cx="365760" cy="96840"/>
              </p14:xfrm>
            </p:contentPart>
          </mc:Choice>
          <mc:Fallback>
            <p:pic>
              <p:nvPicPr>
                <p:cNvPr id="537" name="Ink 536">
                  <a:extLst>
                    <a:ext uri="{FF2B5EF4-FFF2-40B4-BE49-F238E27FC236}">
                      <a16:creationId xmlns:a16="http://schemas.microsoft.com/office/drawing/2014/main" id="{05112416-9726-F745-273E-868D0774704D}"/>
                    </a:ext>
                  </a:extLst>
                </p:cNvPr>
                <p:cNvPicPr/>
                <p:nvPr/>
              </p:nvPicPr>
              <p:blipFill>
                <a:blip r:embed="rId750"/>
                <a:stretch>
                  <a:fillRect/>
                </a:stretch>
              </p:blipFill>
              <p:spPr>
                <a:xfrm>
                  <a:off x="4149600" y="4687500"/>
                  <a:ext cx="491400" cy="85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1">
              <p14:nvContentPartPr>
                <p14:cNvPr id="538" name="Ink 537">
                  <a:extLst>
                    <a:ext uri="{FF2B5EF4-FFF2-40B4-BE49-F238E27FC236}">
                      <a16:creationId xmlns:a16="http://schemas.microsoft.com/office/drawing/2014/main" id="{0F56E32F-9AE0-BE0C-9CD3-A65095A18ECB}"/>
                    </a:ext>
                  </a:extLst>
                </p14:cNvPr>
                <p14:cNvContentPartPr/>
                <p14:nvPr/>
              </p14:nvContentPartPr>
              <p14:xfrm>
                <a:off x="4201800" y="4998900"/>
                <a:ext cx="441000" cy="165600"/>
              </p14:xfrm>
            </p:contentPart>
          </mc:Choice>
          <mc:Fallback>
            <p:pic>
              <p:nvPicPr>
                <p:cNvPr id="538" name="Ink 537">
                  <a:extLst>
                    <a:ext uri="{FF2B5EF4-FFF2-40B4-BE49-F238E27FC236}">
                      <a16:creationId xmlns:a16="http://schemas.microsoft.com/office/drawing/2014/main" id="{0F56E32F-9AE0-BE0C-9CD3-A65095A18ECB}"/>
                    </a:ext>
                  </a:extLst>
                </p:cNvPr>
                <p:cNvPicPr/>
                <p:nvPr/>
              </p:nvPicPr>
              <p:blipFill>
                <a:blip r:embed="rId752"/>
                <a:stretch>
                  <a:fillRect/>
                </a:stretch>
              </p:blipFill>
              <p:spPr>
                <a:xfrm>
                  <a:off x="4139160" y="4621260"/>
                  <a:ext cx="566640" cy="92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3">
              <p14:nvContentPartPr>
                <p14:cNvPr id="539" name="Ink 538">
                  <a:extLst>
                    <a:ext uri="{FF2B5EF4-FFF2-40B4-BE49-F238E27FC236}">
                      <a16:creationId xmlns:a16="http://schemas.microsoft.com/office/drawing/2014/main" id="{5DED7B2C-EE33-1733-9D21-04A89D5BC6A5}"/>
                    </a:ext>
                  </a:extLst>
                </p14:cNvPr>
                <p14:cNvContentPartPr/>
                <p14:nvPr/>
              </p14:nvContentPartPr>
              <p14:xfrm>
                <a:off x="4449480" y="4759500"/>
                <a:ext cx="299520" cy="186480"/>
              </p14:xfrm>
            </p:contentPart>
          </mc:Choice>
          <mc:Fallback>
            <p:pic>
              <p:nvPicPr>
                <p:cNvPr id="539" name="Ink 538">
                  <a:extLst>
                    <a:ext uri="{FF2B5EF4-FFF2-40B4-BE49-F238E27FC236}">
                      <a16:creationId xmlns:a16="http://schemas.microsoft.com/office/drawing/2014/main" id="{5DED7B2C-EE33-1733-9D21-04A89D5BC6A5}"/>
                    </a:ext>
                  </a:extLst>
                </p:cNvPr>
                <p:cNvPicPr/>
                <p:nvPr/>
              </p:nvPicPr>
              <p:blipFill>
                <a:blip r:embed="rId754"/>
                <a:stretch>
                  <a:fillRect/>
                </a:stretch>
              </p:blipFill>
              <p:spPr>
                <a:xfrm>
                  <a:off x="4386840" y="4381860"/>
                  <a:ext cx="425160" cy="94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5">
              <p14:nvContentPartPr>
                <p14:cNvPr id="540" name="Ink 539">
                  <a:extLst>
                    <a:ext uri="{FF2B5EF4-FFF2-40B4-BE49-F238E27FC236}">
                      <a16:creationId xmlns:a16="http://schemas.microsoft.com/office/drawing/2014/main" id="{05FB703D-DAED-0042-5C78-5C0F80C55C85}"/>
                    </a:ext>
                  </a:extLst>
                </p14:cNvPr>
                <p14:cNvContentPartPr/>
                <p14:nvPr/>
              </p14:nvContentPartPr>
              <p14:xfrm>
                <a:off x="4436160" y="4857780"/>
                <a:ext cx="284400" cy="169920"/>
              </p14:xfrm>
            </p:contentPart>
          </mc:Choice>
          <mc:Fallback>
            <p:pic>
              <p:nvPicPr>
                <p:cNvPr id="540" name="Ink 539">
                  <a:extLst>
                    <a:ext uri="{FF2B5EF4-FFF2-40B4-BE49-F238E27FC236}">
                      <a16:creationId xmlns:a16="http://schemas.microsoft.com/office/drawing/2014/main" id="{05FB703D-DAED-0042-5C78-5C0F80C55C85}"/>
                    </a:ext>
                  </a:extLst>
                </p:cNvPr>
                <p:cNvPicPr/>
                <p:nvPr/>
              </p:nvPicPr>
              <p:blipFill>
                <a:blip r:embed="rId756"/>
                <a:stretch>
                  <a:fillRect/>
                </a:stretch>
              </p:blipFill>
              <p:spPr>
                <a:xfrm>
                  <a:off x="4373520" y="4479780"/>
                  <a:ext cx="410040" cy="92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7">
              <p14:nvContentPartPr>
                <p14:cNvPr id="541" name="Ink 540">
                  <a:extLst>
                    <a:ext uri="{FF2B5EF4-FFF2-40B4-BE49-F238E27FC236}">
                      <a16:creationId xmlns:a16="http://schemas.microsoft.com/office/drawing/2014/main" id="{0E9A97D3-0989-6F78-7DDF-19F59DEDA2D6}"/>
                    </a:ext>
                  </a:extLst>
                </p14:cNvPr>
                <p14:cNvContentPartPr/>
                <p14:nvPr/>
              </p14:nvContentPartPr>
              <p14:xfrm>
                <a:off x="4570080" y="4604340"/>
                <a:ext cx="343440" cy="348120"/>
              </p14:xfrm>
            </p:contentPart>
          </mc:Choice>
          <mc:Fallback>
            <p:pic>
              <p:nvPicPr>
                <p:cNvPr id="541" name="Ink 540">
                  <a:extLst>
                    <a:ext uri="{FF2B5EF4-FFF2-40B4-BE49-F238E27FC236}">
                      <a16:creationId xmlns:a16="http://schemas.microsoft.com/office/drawing/2014/main" id="{0E9A97D3-0989-6F78-7DDF-19F59DEDA2D6}"/>
                    </a:ext>
                  </a:extLst>
                </p:cNvPr>
                <p:cNvPicPr/>
                <p:nvPr/>
              </p:nvPicPr>
              <p:blipFill>
                <a:blip r:embed="rId758"/>
                <a:stretch>
                  <a:fillRect/>
                </a:stretch>
              </p:blipFill>
              <p:spPr>
                <a:xfrm>
                  <a:off x="4507080" y="4226340"/>
                  <a:ext cx="469080" cy="110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9">
              <p14:nvContentPartPr>
                <p14:cNvPr id="543" name="Ink 542">
                  <a:extLst>
                    <a:ext uri="{FF2B5EF4-FFF2-40B4-BE49-F238E27FC236}">
                      <a16:creationId xmlns:a16="http://schemas.microsoft.com/office/drawing/2014/main" id="{FE59B080-3D2A-ADE5-6B61-42E758A1E031}"/>
                    </a:ext>
                  </a:extLst>
                </p14:cNvPr>
                <p14:cNvContentPartPr/>
                <p14:nvPr/>
              </p14:nvContentPartPr>
              <p14:xfrm>
                <a:off x="5234640" y="5793900"/>
                <a:ext cx="420840" cy="178920"/>
              </p14:xfrm>
            </p:contentPart>
          </mc:Choice>
          <mc:Fallback>
            <p:pic>
              <p:nvPicPr>
                <p:cNvPr id="543" name="Ink 542">
                  <a:extLst>
                    <a:ext uri="{FF2B5EF4-FFF2-40B4-BE49-F238E27FC236}">
                      <a16:creationId xmlns:a16="http://schemas.microsoft.com/office/drawing/2014/main" id="{FE59B080-3D2A-ADE5-6B61-42E758A1E031}"/>
                    </a:ext>
                  </a:extLst>
                </p:cNvPr>
                <p:cNvPicPr/>
                <p:nvPr/>
              </p:nvPicPr>
              <p:blipFill>
                <a:blip r:embed="rId760"/>
                <a:stretch>
                  <a:fillRect/>
                </a:stretch>
              </p:blipFill>
              <p:spPr>
                <a:xfrm>
                  <a:off x="5172000" y="5415900"/>
                  <a:ext cx="546480" cy="93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1">
              <p14:nvContentPartPr>
                <p14:cNvPr id="544" name="Ink 543">
                  <a:extLst>
                    <a:ext uri="{FF2B5EF4-FFF2-40B4-BE49-F238E27FC236}">
                      <a16:creationId xmlns:a16="http://schemas.microsoft.com/office/drawing/2014/main" id="{27944A5E-EECB-BB93-B8E3-71307A15AC83}"/>
                    </a:ext>
                  </a:extLst>
                </p14:cNvPr>
                <p14:cNvContentPartPr/>
                <p14:nvPr/>
              </p14:nvContentPartPr>
              <p14:xfrm>
                <a:off x="5635680" y="5712900"/>
                <a:ext cx="36360" cy="43920"/>
              </p14:xfrm>
            </p:contentPart>
          </mc:Choice>
          <mc:Fallback>
            <p:pic>
              <p:nvPicPr>
                <p:cNvPr id="544" name="Ink 543">
                  <a:extLst>
                    <a:ext uri="{FF2B5EF4-FFF2-40B4-BE49-F238E27FC236}">
                      <a16:creationId xmlns:a16="http://schemas.microsoft.com/office/drawing/2014/main" id="{27944A5E-EECB-BB93-B8E3-71307A15AC83}"/>
                    </a:ext>
                  </a:extLst>
                </p:cNvPr>
                <p:cNvPicPr/>
                <p:nvPr/>
              </p:nvPicPr>
              <p:blipFill>
                <a:blip r:embed="rId762"/>
                <a:stretch>
                  <a:fillRect/>
                </a:stretch>
              </p:blipFill>
              <p:spPr>
                <a:xfrm>
                  <a:off x="5572680" y="5334900"/>
                  <a:ext cx="162000" cy="79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3">
              <p14:nvContentPartPr>
                <p14:cNvPr id="545" name="Ink 544">
                  <a:extLst>
                    <a:ext uri="{FF2B5EF4-FFF2-40B4-BE49-F238E27FC236}">
                      <a16:creationId xmlns:a16="http://schemas.microsoft.com/office/drawing/2014/main" id="{04D74668-1BF1-86A3-1AEC-2CDBC192709D}"/>
                    </a:ext>
                  </a:extLst>
                </p14:cNvPr>
                <p14:cNvContentPartPr/>
                <p14:nvPr/>
              </p14:nvContentPartPr>
              <p14:xfrm>
                <a:off x="5554680" y="5672940"/>
                <a:ext cx="83160" cy="300240"/>
              </p14:xfrm>
            </p:contentPart>
          </mc:Choice>
          <mc:Fallback>
            <p:pic>
              <p:nvPicPr>
                <p:cNvPr id="545" name="Ink 544">
                  <a:extLst>
                    <a:ext uri="{FF2B5EF4-FFF2-40B4-BE49-F238E27FC236}">
                      <a16:creationId xmlns:a16="http://schemas.microsoft.com/office/drawing/2014/main" id="{04D74668-1BF1-86A3-1AEC-2CDBC192709D}"/>
                    </a:ext>
                  </a:extLst>
                </p:cNvPr>
                <p:cNvPicPr/>
                <p:nvPr/>
              </p:nvPicPr>
              <p:blipFill>
                <a:blip r:embed="rId764"/>
                <a:stretch>
                  <a:fillRect/>
                </a:stretch>
              </p:blipFill>
              <p:spPr>
                <a:xfrm>
                  <a:off x="5492040" y="5294940"/>
                  <a:ext cx="208800" cy="105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5">
              <p14:nvContentPartPr>
                <p14:cNvPr id="546" name="Ink 545">
                  <a:extLst>
                    <a:ext uri="{FF2B5EF4-FFF2-40B4-BE49-F238E27FC236}">
                      <a16:creationId xmlns:a16="http://schemas.microsoft.com/office/drawing/2014/main" id="{ED1294FA-BBFF-AF0A-5897-45618FAEAB0F}"/>
                    </a:ext>
                  </a:extLst>
                </p14:cNvPr>
                <p14:cNvContentPartPr/>
                <p14:nvPr/>
              </p14:nvContentPartPr>
              <p14:xfrm>
                <a:off x="5470080" y="5791380"/>
                <a:ext cx="162360" cy="226800"/>
              </p14:xfrm>
            </p:contentPart>
          </mc:Choice>
          <mc:Fallback>
            <p:pic>
              <p:nvPicPr>
                <p:cNvPr id="546" name="Ink 545">
                  <a:extLst>
                    <a:ext uri="{FF2B5EF4-FFF2-40B4-BE49-F238E27FC236}">
                      <a16:creationId xmlns:a16="http://schemas.microsoft.com/office/drawing/2014/main" id="{ED1294FA-BBFF-AF0A-5897-45618FAEAB0F}"/>
                    </a:ext>
                  </a:extLst>
                </p:cNvPr>
                <p:cNvPicPr/>
                <p:nvPr/>
              </p:nvPicPr>
              <p:blipFill>
                <a:blip r:embed="rId766"/>
                <a:stretch>
                  <a:fillRect/>
                </a:stretch>
              </p:blipFill>
              <p:spPr>
                <a:xfrm>
                  <a:off x="5407080" y="5413740"/>
                  <a:ext cx="288000" cy="98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7">
              <p14:nvContentPartPr>
                <p14:cNvPr id="547" name="Ink 546">
                  <a:extLst>
                    <a:ext uri="{FF2B5EF4-FFF2-40B4-BE49-F238E27FC236}">
                      <a16:creationId xmlns:a16="http://schemas.microsoft.com/office/drawing/2014/main" id="{5672DF2E-BA45-FA61-BEC1-1C0BAD012B75}"/>
                    </a:ext>
                  </a:extLst>
                </p14:cNvPr>
                <p14:cNvContentPartPr/>
                <p14:nvPr/>
              </p14:nvContentPartPr>
              <p14:xfrm>
                <a:off x="5304120" y="5842140"/>
                <a:ext cx="185040" cy="200160"/>
              </p14:xfrm>
            </p:contentPart>
          </mc:Choice>
          <mc:Fallback>
            <p:pic>
              <p:nvPicPr>
                <p:cNvPr id="547" name="Ink 546">
                  <a:extLst>
                    <a:ext uri="{FF2B5EF4-FFF2-40B4-BE49-F238E27FC236}">
                      <a16:creationId xmlns:a16="http://schemas.microsoft.com/office/drawing/2014/main" id="{5672DF2E-BA45-FA61-BEC1-1C0BAD012B75}"/>
                    </a:ext>
                  </a:extLst>
                </p:cNvPr>
                <p:cNvPicPr/>
                <p:nvPr/>
              </p:nvPicPr>
              <p:blipFill>
                <a:blip r:embed="rId768"/>
                <a:stretch>
                  <a:fillRect/>
                </a:stretch>
              </p:blipFill>
              <p:spPr>
                <a:xfrm>
                  <a:off x="5241120" y="5464140"/>
                  <a:ext cx="310680" cy="95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9">
              <p14:nvContentPartPr>
                <p14:cNvPr id="548" name="Ink 547">
                  <a:extLst>
                    <a:ext uri="{FF2B5EF4-FFF2-40B4-BE49-F238E27FC236}">
                      <a16:creationId xmlns:a16="http://schemas.microsoft.com/office/drawing/2014/main" id="{94448D58-3415-C18F-9374-514A568E2686}"/>
                    </a:ext>
                  </a:extLst>
                </p14:cNvPr>
                <p14:cNvContentPartPr/>
                <p14:nvPr/>
              </p14:nvContentPartPr>
              <p14:xfrm>
                <a:off x="5245080" y="6090180"/>
                <a:ext cx="76320" cy="335520"/>
              </p14:xfrm>
            </p:contentPart>
          </mc:Choice>
          <mc:Fallback>
            <p:pic>
              <p:nvPicPr>
                <p:cNvPr id="548" name="Ink 547">
                  <a:extLst>
                    <a:ext uri="{FF2B5EF4-FFF2-40B4-BE49-F238E27FC236}">
                      <a16:creationId xmlns:a16="http://schemas.microsoft.com/office/drawing/2014/main" id="{94448D58-3415-C18F-9374-514A568E2686}"/>
                    </a:ext>
                  </a:extLst>
                </p:cNvPr>
                <p:cNvPicPr/>
                <p:nvPr/>
              </p:nvPicPr>
              <p:blipFill>
                <a:blip r:embed="rId770"/>
                <a:stretch>
                  <a:fillRect/>
                </a:stretch>
              </p:blipFill>
              <p:spPr>
                <a:xfrm>
                  <a:off x="5182440" y="5712180"/>
                  <a:ext cx="201960" cy="109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1">
              <p14:nvContentPartPr>
                <p14:cNvPr id="549" name="Ink 548">
                  <a:extLst>
                    <a:ext uri="{FF2B5EF4-FFF2-40B4-BE49-F238E27FC236}">
                      <a16:creationId xmlns:a16="http://schemas.microsoft.com/office/drawing/2014/main" id="{8A488AB2-E7F7-7223-7A73-731A7ED4F0B6}"/>
                    </a:ext>
                  </a:extLst>
                </p14:cNvPr>
                <p14:cNvContentPartPr/>
                <p14:nvPr/>
              </p14:nvContentPartPr>
              <p14:xfrm>
                <a:off x="5258760" y="6234540"/>
                <a:ext cx="144000" cy="325080"/>
              </p14:xfrm>
            </p:contentPart>
          </mc:Choice>
          <mc:Fallback>
            <p:pic>
              <p:nvPicPr>
                <p:cNvPr id="549" name="Ink 548">
                  <a:extLst>
                    <a:ext uri="{FF2B5EF4-FFF2-40B4-BE49-F238E27FC236}">
                      <a16:creationId xmlns:a16="http://schemas.microsoft.com/office/drawing/2014/main" id="{8A488AB2-E7F7-7223-7A73-731A7ED4F0B6}"/>
                    </a:ext>
                  </a:extLst>
                </p:cNvPr>
                <p:cNvPicPr/>
                <p:nvPr/>
              </p:nvPicPr>
              <p:blipFill>
                <a:blip r:embed="rId772"/>
                <a:stretch>
                  <a:fillRect/>
                </a:stretch>
              </p:blipFill>
              <p:spPr>
                <a:xfrm>
                  <a:off x="5195760" y="5856540"/>
                  <a:ext cx="269640" cy="108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3">
              <p14:nvContentPartPr>
                <p14:cNvPr id="550" name="Ink 549">
                  <a:extLst>
                    <a:ext uri="{FF2B5EF4-FFF2-40B4-BE49-F238E27FC236}">
                      <a16:creationId xmlns:a16="http://schemas.microsoft.com/office/drawing/2014/main" id="{C4866F65-7F69-7399-B8C0-15BD9347D0D4}"/>
                    </a:ext>
                  </a:extLst>
                </p14:cNvPr>
                <p14:cNvContentPartPr/>
                <p14:nvPr/>
              </p14:nvContentPartPr>
              <p14:xfrm>
                <a:off x="4896960" y="6762660"/>
                <a:ext cx="62280" cy="47520"/>
              </p14:xfrm>
            </p:contentPart>
          </mc:Choice>
          <mc:Fallback>
            <p:pic>
              <p:nvPicPr>
                <p:cNvPr id="550" name="Ink 549">
                  <a:extLst>
                    <a:ext uri="{FF2B5EF4-FFF2-40B4-BE49-F238E27FC236}">
                      <a16:creationId xmlns:a16="http://schemas.microsoft.com/office/drawing/2014/main" id="{C4866F65-7F69-7399-B8C0-15BD9347D0D4}"/>
                    </a:ext>
                  </a:extLst>
                </p:cNvPr>
                <p:cNvPicPr/>
                <p:nvPr/>
              </p:nvPicPr>
              <p:blipFill>
                <a:blip r:embed="rId774"/>
                <a:stretch>
                  <a:fillRect/>
                </a:stretch>
              </p:blipFill>
              <p:spPr>
                <a:xfrm>
                  <a:off x="4834320" y="6385020"/>
                  <a:ext cx="187920" cy="80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5">
              <p14:nvContentPartPr>
                <p14:cNvPr id="551" name="Ink 550">
                  <a:extLst>
                    <a:ext uri="{FF2B5EF4-FFF2-40B4-BE49-F238E27FC236}">
                      <a16:creationId xmlns:a16="http://schemas.microsoft.com/office/drawing/2014/main" id="{B488ED1E-5CE4-1913-458C-CBA2E8056783}"/>
                    </a:ext>
                  </a:extLst>
                </p14:cNvPr>
                <p14:cNvContentPartPr/>
                <p14:nvPr/>
              </p14:nvContentPartPr>
              <p14:xfrm>
                <a:off x="4645680" y="6435420"/>
                <a:ext cx="250200" cy="452160"/>
              </p14:xfrm>
            </p:contentPart>
          </mc:Choice>
          <mc:Fallback>
            <p:pic>
              <p:nvPicPr>
                <p:cNvPr id="551" name="Ink 550">
                  <a:extLst>
                    <a:ext uri="{FF2B5EF4-FFF2-40B4-BE49-F238E27FC236}">
                      <a16:creationId xmlns:a16="http://schemas.microsoft.com/office/drawing/2014/main" id="{B488ED1E-5CE4-1913-458C-CBA2E8056783}"/>
                    </a:ext>
                  </a:extLst>
                </p:cNvPr>
                <p:cNvPicPr/>
                <p:nvPr/>
              </p:nvPicPr>
              <p:blipFill>
                <a:blip r:embed="rId776"/>
                <a:stretch>
                  <a:fillRect/>
                </a:stretch>
              </p:blipFill>
              <p:spPr>
                <a:xfrm>
                  <a:off x="4583040" y="6057420"/>
                  <a:ext cx="375840" cy="120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7">
              <p14:nvContentPartPr>
                <p14:cNvPr id="552" name="Ink 551">
                  <a:extLst>
                    <a:ext uri="{FF2B5EF4-FFF2-40B4-BE49-F238E27FC236}">
                      <a16:creationId xmlns:a16="http://schemas.microsoft.com/office/drawing/2014/main" id="{63C2DE80-D7B8-B609-9FF4-41ACF4A3C553}"/>
                    </a:ext>
                  </a:extLst>
                </p14:cNvPr>
                <p14:cNvContentPartPr/>
                <p14:nvPr/>
              </p14:nvContentPartPr>
              <p14:xfrm>
                <a:off x="4458120" y="6818820"/>
                <a:ext cx="208080" cy="105120"/>
              </p14:xfrm>
            </p:contentPart>
          </mc:Choice>
          <mc:Fallback>
            <p:pic>
              <p:nvPicPr>
                <p:cNvPr id="552" name="Ink 551">
                  <a:extLst>
                    <a:ext uri="{FF2B5EF4-FFF2-40B4-BE49-F238E27FC236}">
                      <a16:creationId xmlns:a16="http://schemas.microsoft.com/office/drawing/2014/main" id="{63C2DE80-D7B8-B609-9FF4-41ACF4A3C553}"/>
                    </a:ext>
                  </a:extLst>
                </p:cNvPr>
                <p:cNvPicPr/>
                <p:nvPr/>
              </p:nvPicPr>
              <p:blipFill>
                <a:blip r:embed="rId778"/>
                <a:stretch>
                  <a:fillRect/>
                </a:stretch>
              </p:blipFill>
              <p:spPr>
                <a:xfrm>
                  <a:off x="4395480" y="6441180"/>
                  <a:ext cx="333720" cy="86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9">
              <p14:nvContentPartPr>
                <p14:cNvPr id="553" name="Ink 552">
                  <a:extLst>
                    <a:ext uri="{FF2B5EF4-FFF2-40B4-BE49-F238E27FC236}">
                      <a16:creationId xmlns:a16="http://schemas.microsoft.com/office/drawing/2014/main" id="{AAB75C99-6522-AC34-5D06-924921567717}"/>
                    </a:ext>
                  </a:extLst>
                </p14:cNvPr>
                <p14:cNvContentPartPr/>
                <p14:nvPr/>
              </p14:nvContentPartPr>
              <p14:xfrm>
                <a:off x="6085320" y="6493020"/>
                <a:ext cx="252000" cy="434520"/>
              </p14:xfrm>
            </p:contentPart>
          </mc:Choice>
          <mc:Fallback>
            <p:pic>
              <p:nvPicPr>
                <p:cNvPr id="553" name="Ink 552">
                  <a:extLst>
                    <a:ext uri="{FF2B5EF4-FFF2-40B4-BE49-F238E27FC236}">
                      <a16:creationId xmlns:a16="http://schemas.microsoft.com/office/drawing/2014/main" id="{AAB75C99-6522-AC34-5D06-924921567717}"/>
                    </a:ext>
                  </a:extLst>
                </p:cNvPr>
                <p:cNvPicPr/>
                <p:nvPr/>
              </p:nvPicPr>
              <p:blipFill>
                <a:blip r:embed="rId780"/>
                <a:stretch>
                  <a:fillRect/>
                </a:stretch>
              </p:blipFill>
              <p:spPr>
                <a:xfrm>
                  <a:off x="6022680" y="6115380"/>
                  <a:ext cx="377640" cy="119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1">
              <p14:nvContentPartPr>
                <p14:cNvPr id="554" name="Ink 553">
                  <a:extLst>
                    <a:ext uri="{FF2B5EF4-FFF2-40B4-BE49-F238E27FC236}">
                      <a16:creationId xmlns:a16="http://schemas.microsoft.com/office/drawing/2014/main" id="{6D423AA7-73E2-F767-97A9-AB801AA24A42}"/>
                    </a:ext>
                  </a:extLst>
                </p14:cNvPr>
                <p14:cNvContentPartPr/>
                <p14:nvPr/>
              </p14:nvContentPartPr>
              <p14:xfrm>
                <a:off x="6218880" y="6724500"/>
                <a:ext cx="210240" cy="276120"/>
              </p14:xfrm>
            </p:contentPart>
          </mc:Choice>
          <mc:Fallback>
            <p:pic>
              <p:nvPicPr>
                <p:cNvPr id="554" name="Ink 553">
                  <a:extLst>
                    <a:ext uri="{FF2B5EF4-FFF2-40B4-BE49-F238E27FC236}">
                      <a16:creationId xmlns:a16="http://schemas.microsoft.com/office/drawing/2014/main" id="{6D423AA7-73E2-F767-97A9-AB801AA24A42}"/>
                    </a:ext>
                  </a:extLst>
                </p:cNvPr>
                <p:cNvPicPr/>
                <p:nvPr/>
              </p:nvPicPr>
              <p:blipFill>
                <a:blip r:embed="rId782"/>
                <a:stretch>
                  <a:fillRect/>
                </a:stretch>
              </p:blipFill>
              <p:spPr>
                <a:xfrm>
                  <a:off x="6155880" y="6346500"/>
                  <a:ext cx="335880" cy="103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3">
              <p14:nvContentPartPr>
                <p14:cNvPr id="555" name="Ink 554">
                  <a:extLst>
                    <a:ext uri="{FF2B5EF4-FFF2-40B4-BE49-F238E27FC236}">
                      <a16:creationId xmlns:a16="http://schemas.microsoft.com/office/drawing/2014/main" id="{D0EF91C2-3855-6A62-4F94-0DF0A79D393E}"/>
                    </a:ext>
                  </a:extLst>
                </p14:cNvPr>
                <p14:cNvContentPartPr/>
                <p14:nvPr/>
              </p14:nvContentPartPr>
              <p14:xfrm>
                <a:off x="6753120" y="7114740"/>
                <a:ext cx="159480" cy="162000"/>
              </p14:xfrm>
            </p:contentPart>
          </mc:Choice>
          <mc:Fallback>
            <p:pic>
              <p:nvPicPr>
                <p:cNvPr id="555" name="Ink 554">
                  <a:extLst>
                    <a:ext uri="{FF2B5EF4-FFF2-40B4-BE49-F238E27FC236}">
                      <a16:creationId xmlns:a16="http://schemas.microsoft.com/office/drawing/2014/main" id="{D0EF91C2-3855-6A62-4F94-0DF0A79D393E}"/>
                    </a:ext>
                  </a:extLst>
                </p:cNvPr>
                <p:cNvPicPr/>
                <p:nvPr/>
              </p:nvPicPr>
              <p:blipFill>
                <a:blip r:embed="rId784"/>
                <a:stretch>
                  <a:fillRect/>
                </a:stretch>
              </p:blipFill>
              <p:spPr>
                <a:xfrm>
                  <a:off x="6690480" y="6736740"/>
                  <a:ext cx="285120" cy="91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5">
              <p14:nvContentPartPr>
                <p14:cNvPr id="556" name="Ink 555">
                  <a:extLst>
                    <a:ext uri="{FF2B5EF4-FFF2-40B4-BE49-F238E27FC236}">
                      <a16:creationId xmlns:a16="http://schemas.microsoft.com/office/drawing/2014/main" id="{D2E79A0E-5165-16DD-AFE1-B25797DD400D}"/>
                    </a:ext>
                  </a:extLst>
                </p14:cNvPr>
                <p14:cNvContentPartPr/>
                <p14:nvPr/>
              </p14:nvContentPartPr>
              <p14:xfrm>
                <a:off x="7072800" y="7327500"/>
                <a:ext cx="57240" cy="105840"/>
              </p14:xfrm>
            </p:contentPart>
          </mc:Choice>
          <mc:Fallback>
            <p:pic>
              <p:nvPicPr>
                <p:cNvPr id="556" name="Ink 555">
                  <a:extLst>
                    <a:ext uri="{FF2B5EF4-FFF2-40B4-BE49-F238E27FC236}">
                      <a16:creationId xmlns:a16="http://schemas.microsoft.com/office/drawing/2014/main" id="{D2E79A0E-5165-16DD-AFE1-B25797DD400D}"/>
                    </a:ext>
                  </a:extLst>
                </p:cNvPr>
                <p:cNvPicPr/>
                <p:nvPr/>
              </p:nvPicPr>
              <p:blipFill>
                <a:blip r:embed="rId786"/>
                <a:stretch>
                  <a:fillRect/>
                </a:stretch>
              </p:blipFill>
              <p:spPr>
                <a:xfrm>
                  <a:off x="7010160" y="6949500"/>
                  <a:ext cx="182880" cy="86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7">
              <p14:nvContentPartPr>
                <p14:cNvPr id="557" name="Ink 556">
                  <a:extLst>
                    <a:ext uri="{FF2B5EF4-FFF2-40B4-BE49-F238E27FC236}">
                      <a16:creationId xmlns:a16="http://schemas.microsoft.com/office/drawing/2014/main" id="{1C89848B-0EFE-32E7-E587-C018ECFB1992}"/>
                    </a:ext>
                  </a:extLst>
                </p14:cNvPr>
                <p14:cNvContentPartPr/>
                <p14:nvPr/>
              </p14:nvContentPartPr>
              <p14:xfrm>
                <a:off x="6672480" y="6763740"/>
                <a:ext cx="326880" cy="486000"/>
              </p14:xfrm>
            </p:contentPart>
          </mc:Choice>
          <mc:Fallback>
            <p:pic>
              <p:nvPicPr>
                <p:cNvPr id="557" name="Ink 556">
                  <a:extLst>
                    <a:ext uri="{FF2B5EF4-FFF2-40B4-BE49-F238E27FC236}">
                      <a16:creationId xmlns:a16="http://schemas.microsoft.com/office/drawing/2014/main" id="{1C89848B-0EFE-32E7-E587-C018ECFB1992}"/>
                    </a:ext>
                  </a:extLst>
                </p:cNvPr>
                <p:cNvPicPr/>
                <p:nvPr/>
              </p:nvPicPr>
              <p:blipFill>
                <a:blip r:embed="rId788"/>
                <a:stretch>
                  <a:fillRect/>
                </a:stretch>
              </p:blipFill>
              <p:spPr>
                <a:xfrm>
                  <a:off x="6609480" y="6385740"/>
                  <a:ext cx="452520" cy="124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9">
              <p14:nvContentPartPr>
                <p14:cNvPr id="558" name="Ink 557">
                  <a:extLst>
                    <a:ext uri="{FF2B5EF4-FFF2-40B4-BE49-F238E27FC236}">
                      <a16:creationId xmlns:a16="http://schemas.microsoft.com/office/drawing/2014/main" id="{3B2A0F7E-B0E2-8CCD-59A8-B74498F427F1}"/>
                    </a:ext>
                  </a:extLst>
                </p14:cNvPr>
                <p14:cNvContentPartPr/>
                <p14:nvPr/>
              </p14:nvContentPartPr>
              <p14:xfrm>
                <a:off x="7246320" y="7409580"/>
                <a:ext cx="720" cy="10080"/>
              </p14:xfrm>
            </p:contentPart>
          </mc:Choice>
          <mc:Fallback>
            <p:pic>
              <p:nvPicPr>
                <p:cNvPr id="558" name="Ink 557">
                  <a:extLst>
                    <a:ext uri="{FF2B5EF4-FFF2-40B4-BE49-F238E27FC236}">
                      <a16:creationId xmlns:a16="http://schemas.microsoft.com/office/drawing/2014/main" id="{3B2A0F7E-B0E2-8CCD-59A8-B74498F427F1}"/>
                    </a:ext>
                  </a:extLst>
                </p:cNvPr>
                <p:cNvPicPr/>
                <p:nvPr/>
              </p:nvPicPr>
              <p:blipFill>
                <a:blip r:embed="rId790"/>
                <a:stretch>
                  <a:fillRect/>
                </a:stretch>
              </p:blipFill>
              <p:spPr>
                <a:xfrm>
                  <a:off x="7183320" y="7031940"/>
                  <a:ext cx="126360" cy="76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1">
              <p14:nvContentPartPr>
                <p14:cNvPr id="559" name="Ink 558">
                  <a:extLst>
                    <a:ext uri="{FF2B5EF4-FFF2-40B4-BE49-F238E27FC236}">
                      <a16:creationId xmlns:a16="http://schemas.microsoft.com/office/drawing/2014/main" id="{10EB19B6-6F92-A0F9-A5EC-B3B0435E2E1A}"/>
                    </a:ext>
                  </a:extLst>
                </p14:cNvPr>
                <p14:cNvContentPartPr/>
                <p14:nvPr/>
              </p14:nvContentPartPr>
              <p14:xfrm>
                <a:off x="7146600" y="6633780"/>
                <a:ext cx="196560" cy="348120"/>
              </p14:xfrm>
            </p:contentPart>
          </mc:Choice>
          <mc:Fallback>
            <p:pic>
              <p:nvPicPr>
                <p:cNvPr id="559" name="Ink 558">
                  <a:extLst>
                    <a:ext uri="{FF2B5EF4-FFF2-40B4-BE49-F238E27FC236}">
                      <a16:creationId xmlns:a16="http://schemas.microsoft.com/office/drawing/2014/main" id="{10EB19B6-6F92-A0F9-A5EC-B3B0435E2E1A}"/>
                    </a:ext>
                  </a:extLst>
                </p:cNvPr>
                <p:cNvPicPr/>
                <p:nvPr/>
              </p:nvPicPr>
              <p:blipFill>
                <a:blip r:embed="rId792"/>
                <a:stretch>
                  <a:fillRect/>
                </a:stretch>
              </p:blipFill>
              <p:spPr>
                <a:xfrm>
                  <a:off x="7083600" y="6256140"/>
                  <a:ext cx="322200" cy="110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3">
              <p14:nvContentPartPr>
                <p14:cNvPr id="560" name="Ink 559">
                  <a:extLst>
                    <a:ext uri="{FF2B5EF4-FFF2-40B4-BE49-F238E27FC236}">
                      <a16:creationId xmlns:a16="http://schemas.microsoft.com/office/drawing/2014/main" id="{3E3884E1-ED59-1466-9301-673423CD4220}"/>
                    </a:ext>
                  </a:extLst>
                </p14:cNvPr>
                <p14:cNvContentPartPr/>
                <p14:nvPr/>
              </p14:nvContentPartPr>
              <p14:xfrm>
                <a:off x="7342440" y="7079460"/>
                <a:ext cx="115200" cy="115920"/>
              </p14:xfrm>
            </p:contentPart>
          </mc:Choice>
          <mc:Fallback>
            <p:pic>
              <p:nvPicPr>
                <p:cNvPr id="560" name="Ink 559">
                  <a:extLst>
                    <a:ext uri="{FF2B5EF4-FFF2-40B4-BE49-F238E27FC236}">
                      <a16:creationId xmlns:a16="http://schemas.microsoft.com/office/drawing/2014/main" id="{3E3884E1-ED59-1466-9301-673423CD4220}"/>
                    </a:ext>
                  </a:extLst>
                </p:cNvPr>
                <p:cNvPicPr/>
                <p:nvPr/>
              </p:nvPicPr>
              <p:blipFill>
                <a:blip r:embed="rId794"/>
                <a:stretch>
                  <a:fillRect/>
                </a:stretch>
              </p:blipFill>
              <p:spPr>
                <a:xfrm>
                  <a:off x="7279440" y="6701460"/>
                  <a:ext cx="240840" cy="87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5">
              <p14:nvContentPartPr>
                <p14:cNvPr id="561" name="Ink 560">
                  <a:extLst>
                    <a:ext uri="{FF2B5EF4-FFF2-40B4-BE49-F238E27FC236}">
                      <a16:creationId xmlns:a16="http://schemas.microsoft.com/office/drawing/2014/main" id="{951E7360-2F58-557B-E06E-4A1750602F19}"/>
                    </a:ext>
                  </a:extLst>
                </p14:cNvPr>
                <p14:cNvContentPartPr/>
                <p14:nvPr/>
              </p14:nvContentPartPr>
              <p14:xfrm>
                <a:off x="7345680" y="6424980"/>
                <a:ext cx="154800" cy="281160"/>
              </p14:xfrm>
            </p:contentPart>
          </mc:Choice>
          <mc:Fallback>
            <p:pic>
              <p:nvPicPr>
                <p:cNvPr id="561" name="Ink 560">
                  <a:extLst>
                    <a:ext uri="{FF2B5EF4-FFF2-40B4-BE49-F238E27FC236}">
                      <a16:creationId xmlns:a16="http://schemas.microsoft.com/office/drawing/2014/main" id="{951E7360-2F58-557B-E06E-4A1750602F19}"/>
                    </a:ext>
                  </a:extLst>
                </p:cNvPr>
                <p:cNvPicPr/>
                <p:nvPr/>
              </p:nvPicPr>
              <p:blipFill>
                <a:blip r:embed="rId796"/>
                <a:stretch>
                  <a:fillRect/>
                </a:stretch>
              </p:blipFill>
              <p:spPr>
                <a:xfrm>
                  <a:off x="7283040" y="6047340"/>
                  <a:ext cx="280440" cy="10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7">
              <p14:nvContentPartPr>
                <p14:cNvPr id="562" name="Ink 561">
                  <a:extLst>
                    <a:ext uri="{FF2B5EF4-FFF2-40B4-BE49-F238E27FC236}">
                      <a16:creationId xmlns:a16="http://schemas.microsoft.com/office/drawing/2014/main" id="{E63638CD-4903-2A85-56BD-1A63BCA70BBF}"/>
                    </a:ext>
                  </a:extLst>
                </p14:cNvPr>
                <p14:cNvContentPartPr/>
                <p14:nvPr/>
              </p14:nvContentPartPr>
              <p14:xfrm>
                <a:off x="7302840" y="6069300"/>
                <a:ext cx="61560" cy="77760"/>
              </p14:xfrm>
            </p:contentPart>
          </mc:Choice>
          <mc:Fallback>
            <p:pic>
              <p:nvPicPr>
                <p:cNvPr id="562" name="Ink 561">
                  <a:extLst>
                    <a:ext uri="{FF2B5EF4-FFF2-40B4-BE49-F238E27FC236}">
                      <a16:creationId xmlns:a16="http://schemas.microsoft.com/office/drawing/2014/main" id="{E63638CD-4903-2A85-56BD-1A63BCA70BBF}"/>
                    </a:ext>
                  </a:extLst>
                </p:cNvPr>
                <p:cNvPicPr/>
                <p:nvPr/>
              </p:nvPicPr>
              <p:blipFill>
                <a:blip r:embed="rId798"/>
                <a:stretch>
                  <a:fillRect/>
                </a:stretch>
              </p:blipFill>
              <p:spPr>
                <a:xfrm>
                  <a:off x="7239840" y="5691300"/>
                  <a:ext cx="18720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9">
              <p14:nvContentPartPr>
                <p14:cNvPr id="563" name="Ink 562">
                  <a:extLst>
                    <a:ext uri="{FF2B5EF4-FFF2-40B4-BE49-F238E27FC236}">
                      <a16:creationId xmlns:a16="http://schemas.microsoft.com/office/drawing/2014/main" id="{ED6E7CF7-6FCE-41B5-D813-5C153F04081B}"/>
                    </a:ext>
                  </a:extLst>
                </p14:cNvPr>
                <p14:cNvContentPartPr/>
                <p14:nvPr/>
              </p14:nvContentPartPr>
              <p14:xfrm>
                <a:off x="7038960" y="5941860"/>
                <a:ext cx="420480" cy="163800"/>
              </p14:xfrm>
            </p:contentPart>
          </mc:Choice>
          <mc:Fallback>
            <p:pic>
              <p:nvPicPr>
                <p:cNvPr id="563" name="Ink 562">
                  <a:extLst>
                    <a:ext uri="{FF2B5EF4-FFF2-40B4-BE49-F238E27FC236}">
                      <a16:creationId xmlns:a16="http://schemas.microsoft.com/office/drawing/2014/main" id="{ED6E7CF7-6FCE-41B5-D813-5C153F04081B}"/>
                    </a:ext>
                  </a:extLst>
                </p:cNvPr>
                <p:cNvPicPr/>
                <p:nvPr/>
              </p:nvPicPr>
              <p:blipFill>
                <a:blip r:embed="rId800"/>
                <a:stretch>
                  <a:fillRect/>
                </a:stretch>
              </p:blipFill>
              <p:spPr>
                <a:xfrm>
                  <a:off x="6976320" y="5564220"/>
                  <a:ext cx="546120" cy="91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1">
              <p14:nvContentPartPr>
                <p14:cNvPr id="564" name="Ink 563">
                  <a:extLst>
                    <a:ext uri="{FF2B5EF4-FFF2-40B4-BE49-F238E27FC236}">
                      <a16:creationId xmlns:a16="http://schemas.microsoft.com/office/drawing/2014/main" id="{71BBA963-9677-7807-E6E6-4489606BDB08}"/>
                    </a:ext>
                  </a:extLst>
                </p14:cNvPr>
                <p14:cNvContentPartPr/>
                <p14:nvPr/>
              </p14:nvContentPartPr>
              <p14:xfrm>
                <a:off x="6996120" y="6173700"/>
                <a:ext cx="199800" cy="10080"/>
              </p14:xfrm>
            </p:contentPart>
          </mc:Choice>
          <mc:Fallback>
            <p:pic>
              <p:nvPicPr>
                <p:cNvPr id="564" name="Ink 563">
                  <a:extLst>
                    <a:ext uri="{FF2B5EF4-FFF2-40B4-BE49-F238E27FC236}">
                      <a16:creationId xmlns:a16="http://schemas.microsoft.com/office/drawing/2014/main" id="{71BBA963-9677-7807-E6E6-4489606BDB08}"/>
                    </a:ext>
                  </a:extLst>
                </p:cNvPr>
                <p:cNvPicPr/>
                <p:nvPr/>
              </p:nvPicPr>
              <p:blipFill>
                <a:blip r:embed="rId802"/>
                <a:stretch>
                  <a:fillRect/>
                </a:stretch>
              </p:blipFill>
              <p:spPr>
                <a:xfrm>
                  <a:off x="6933480" y="5795700"/>
                  <a:ext cx="325440" cy="76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3">
              <p14:nvContentPartPr>
                <p14:cNvPr id="566" name="Ink 565">
                  <a:extLst>
                    <a:ext uri="{FF2B5EF4-FFF2-40B4-BE49-F238E27FC236}">
                      <a16:creationId xmlns:a16="http://schemas.microsoft.com/office/drawing/2014/main" id="{0B4679FB-4EF6-A098-FDE9-9C5179DAF287}"/>
                    </a:ext>
                  </a:extLst>
                </p14:cNvPr>
                <p14:cNvContentPartPr/>
                <p14:nvPr/>
              </p14:nvContentPartPr>
              <p14:xfrm>
                <a:off x="4749720" y="6883260"/>
                <a:ext cx="156240" cy="372960"/>
              </p14:xfrm>
            </p:contentPart>
          </mc:Choice>
          <mc:Fallback>
            <p:pic>
              <p:nvPicPr>
                <p:cNvPr id="566" name="Ink 565">
                  <a:extLst>
                    <a:ext uri="{FF2B5EF4-FFF2-40B4-BE49-F238E27FC236}">
                      <a16:creationId xmlns:a16="http://schemas.microsoft.com/office/drawing/2014/main" id="{0B4679FB-4EF6-A098-FDE9-9C5179DAF287}"/>
                    </a:ext>
                  </a:extLst>
                </p:cNvPr>
                <p:cNvPicPr/>
                <p:nvPr/>
              </p:nvPicPr>
              <p:blipFill>
                <a:blip r:embed="rId804"/>
                <a:stretch>
                  <a:fillRect/>
                </a:stretch>
              </p:blipFill>
              <p:spPr>
                <a:xfrm>
                  <a:off x="4686720" y="6505620"/>
                  <a:ext cx="281880" cy="112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5">
              <p14:nvContentPartPr>
                <p14:cNvPr id="567" name="Ink 566">
                  <a:extLst>
                    <a:ext uri="{FF2B5EF4-FFF2-40B4-BE49-F238E27FC236}">
                      <a16:creationId xmlns:a16="http://schemas.microsoft.com/office/drawing/2014/main" id="{3422663A-14EA-64A6-1755-AD1CC1D1C685}"/>
                    </a:ext>
                  </a:extLst>
                </p14:cNvPr>
                <p14:cNvContentPartPr/>
                <p14:nvPr/>
              </p14:nvContentPartPr>
              <p14:xfrm>
                <a:off x="4511760" y="7210860"/>
                <a:ext cx="38520" cy="220680"/>
              </p14:xfrm>
            </p:contentPart>
          </mc:Choice>
          <mc:Fallback>
            <p:pic>
              <p:nvPicPr>
                <p:cNvPr id="567" name="Ink 566">
                  <a:extLst>
                    <a:ext uri="{FF2B5EF4-FFF2-40B4-BE49-F238E27FC236}">
                      <a16:creationId xmlns:a16="http://schemas.microsoft.com/office/drawing/2014/main" id="{3422663A-14EA-64A6-1755-AD1CC1D1C685}"/>
                    </a:ext>
                  </a:extLst>
                </p:cNvPr>
                <p:cNvPicPr/>
                <p:nvPr/>
              </p:nvPicPr>
              <p:blipFill>
                <a:blip r:embed="rId806"/>
                <a:stretch>
                  <a:fillRect/>
                </a:stretch>
              </p:blipFill>
              <p:spPr>
                <a:xfrm>
                  <a:off x="4449120" y="6833220"/>
                  <a:ext cx="164160" cy="976320"/>
                </a:xfrm>
                <a:prstGeom prst="rect">
                  <a:avLst/>
                </a:prstGeom>
              </p:spPr>
            </p:pic>
          </mc:Fallback>
        </mc:AlternateContent>
      </p:grpSp>
      <p:grpSp>
        <p:nvGrpSpPr>
          <p:cNvPr id="628" name="Group 627">
            <a:extLst>
              <a:ext uri="{FF2B5EF4-FFF2-40B4-BE49-F238E27FC236}">
                <a16:creationId xmlns:a16="http://schemas.microsoft.com/office/drawing/2014/main" id="{0CBA59B4-0E9A-E59E-A553-2671BBF66507}"/>
              </a:ext>
            </a:extLst>
          </p:cNvPr>
          <p:cNvGrpSpPr/>
          <p:nvPr/>
        </p:nvGrpSpPr>
        <p:grpSpPr>
          <a:xfrm>
            <a:off x="47040" y="2330700"/>
            <a:ext cx="7113960" cy="3261960"/>
            <a:chOff x="47040" y="2330700"/>
            <a:chExt cx="7113960" cy="3261960"/>
          </a:xfrm>
        </p:grpSpPr>
        <mc:AlternateContent xmlns:mc="http://schemas.openxmlformats.org/markup-compatibility/2006">
          <mc:Choice xmlns:p14="http://schemas.microsoft.com/office/powerpoint/2010/main" xmlns:aink="http://schemas.microsoft.com/office/drawing/2016/ink" Requires="p14 aink">
            <p:contentPart p14:bwMode="auto" r:id="rId807">
              <p14:nvContentPartPr>
                <p14:cNvPr id="569" name="Ink 568">
                  <a:extLst>
                    <a:ext uri="{FF2B5EF4-FFF2-40B4-BE49-F238E27FC236}">
                      <a16:creationId xmlns:a16="http://schemas.microsoft.com/office/drawing/2014/main" id="{863FB259-2630-C217-A19D-5849873334F8}"/>
                    </a:ext>
                  </a:extLst>
                </p14:cNvPr>
                <p14:cNvContentPartPr/>
                <p14:nvPr/>
              </p14:nvContentPartPr>
              <p14:xfrm>
                <a:off x="994200" y="3624180"/>
                <a:ext cx="244080" cy="48240"/>
              </p14:xfrm>
            </p:contentPart>
          </mc:Choice>
          <mc:Fallback>
            <p:pic>
              <p:nvPicPr>
                <p:cNvPr id="569" name="Ink 568">
                  <a:extLst>
                    <a:ext uri="{FF2B5EF4-FFF2-40B4-BE49-F238E27FC236}">
                      <a16:creationId xmlns:a16="http://schemas.microsoft.com/office/drawing/2014/main" id="{863FB259-2630-C217-A19D-5849873334F8}"/>
                    </a:ext>
                  </a:extLst>
                </p:cNvPr>
                <p:cNvPicPr/>
                <p:nvPr/>
              </p:nvPicPr>
              <p:blipFill>
                <a:blip r:embed="rId808"/>
                <a:stretch>
                  <a:fillRect/>
                </a:stretch>
              </p:blipFill>
              <p:spPr>
                <a:xfrm>
                  <a:off x="931560" y="3246540"/>
                  <a:ext cx="36972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9">
              <p14:nvContentPartPr>
                <p14:cNvPr id="570" name="Ink 569">
                  <a:extLst>
                    <a:ext uri="{FF2B5EF4-FFF2-40B4-BE49-F238E27FC236}">
                      <a16:creationId xmlns:a16="http://schemas.microsoft.com/office/drawing/2014/main" id="{85FC9DE9-DD82-3573-430E-2F7077523661}"/>
                    </a:ext>
                  </a:extLst>
                </p14:cNvPr>
                <p14:cNvContentPartPr/>
                <p14:nvPr/>
              </p14:nvContentPartPr>
              <p14:xfrm>
                <a:off x="1106880" y="3627780"/>
                <a:ext cx="258120" cy="131400"/>
              </p14:xfrm>
            </p:contentPart>
          </mc:Choice>
          <mc:Fallback>
            <p:pic>
              <p:nvPicPr>
                <p:cNvPr id="570" name="Ink 569">
                  <a:extLst>
                    <a:ext uri="{FF2B5EF4-FFF2-40B4-BE49-F238E27FC236}">
                      <a16:creationId xmlns:a16="http://schemas.microsoft.com/office/drawing/2014/main" id="{85FC9DE9-DD82-3573-430E-2F7077523661}"/>
                    </a:ext>
                  </a:extLst>
                </p:cNvPr>
                <p:cNvPicPr/>
                <p:nvPr/>
              </p:nvPicPr>
              <p:blipFill>
                <a:blip r:embed="rId810"/>
                <a:stretch>
                  <a:fillRect/>
                </a:stretch>
              </p:blipFill>
              <p:spPr>
                <a:xfrm>
                  <a:off x="1043880" y="3249780"/>
                  <a:ext cx="383760" cy="88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1">
              <p14:nvContentPartPr>
                <p14:cNvPr id="571" name="Ink 570">
                  <a:extLst>
                    <a:ext uri="{FF2B5EF4-FFF2-40B4-BE49-F238E27FC236}">
                      <a16:creationId xmlns:a16="http://schemas.microsoft.com/office/drawing/2014/main" id="{F1B4B08C-2602-3E8A-681A-A52E907448A4}"/>
                    </a:ext>
                  </a:extLst>
                </p14:cNvPr>
                <p14:cNvContentPartPr/>
                <p14:nvPr/>
              </p14:nvContentPartPr>
              <p14:xfrm>
                <a:off x="1062960" y="3736500"/>
                <a:ext cx="327240" cy="164880"/>
              </p14:xfrm>
            </p:contentPart>
          </mc:Choice>
          <mc:Fallback>
            <p:pic>
              <p:nvPicPr>
                <p:cNvPr id="571" name="Ink 570">
                  <a:extLst>
                    <a:ext uri="{FF2B5EF4-FFF2-40B4-BE49-F238E27FC236}">
                      <a16:creationId xmlns:a16="http://schemas.microsoft.com/office/drawing/2014/main" id="{F1B4B08C-2602-3E8A-681A-A52E907448A4}"/>
                    </a:ext>
                  </a:extLst>
                </p:cNvPr>
                <p:cNvPicPr/>
                <p:nvPr/>
              </p:nvPicPr>
              <p:blipFill>
                <a:blip r:embed="rId812"/>
                <a:stretch>
                  <a:fillRect/>
                </a:stretch>
              </p:blipFill>
              <p:spPr>
                <a:xfrm>
                  <a:off x="1000320" y="3358500"/>
                  <a:ext cx="452880" cy="92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3">
              <p14:nvContentPartPr>
                <p14:cNvPr id="572" name="Ink 571">
                  <a:extLst>
                    <a:ext uri="{FF2B5EF4-FFF2-40B4-BE49-F238E27FC236}">
                      <a16:creationId xmlns:a16="http://schemas.microsoft.com/office/drawing/2014/main" id="{A9A38C9F-9931-B15C-217E-5B1C9A398491}"/>
                    </a:ext>
                  </a:extLst>
                </p14:cNvPr>
                <p14:cNvContentPartPr/>
                <p14:nvPr/>
              </p14:nvContentPartPr>
              <p14:xfrm>
                <a:off x="1293360" y="3816420"/>
                <a:ext cx="243000" cy="647640"/>
              </p14:xfrm>
            </p:contentPart>
          </mc:Choice>
          <mc:Fallback>
            <p:pic>
              <p:nvPicPr>
                <p:cNvPr id="572" name="Ink 571">
                  <a:extLst>
                    <a:ext uri="{FF2B5EF4-FFF2-40B4-BE49-F238E27FC236}">
                      <a16:creationId xmlns:a16="http://schemas.microsoft.com/office/drawing/2014/main" id="{A9A38C9F-9931-B15C-217E-5B1C9A398491}"/>
                    </a:ext>
                  </a:extLst>
                </p:cNvPr>
                <p:cNvPicPr/>
                <p:nvPr/>
              </p:nvPicPr>
              <p:blipFill>
                <a:blip r:embed="rId814"/>
                <a:stretch>
                  <a:fillRect/>
                </a:stretch>
              </p:blipFill>
              <p:spPr>
                <a:xfrm>
                  <a:off x="1230360" y="3438420"/>
                  <a:ext cx="368640" cy="140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5">
              <p14:nvContentPartPr>
                <p14:cNvPr id="573" name="Ink 572">
                  <a:extLst>
                    <a:ext uri="{FF2B5EF4-FFF2-40B4-BE49-F238E27FC236}">
                      <a16:creationId xmlns:a16="http://schemas.microsoft.com/office/drawing/2014/main" id="{14B429AA-0F29-3F22-3F49-920F02C01B54}"/>
                    </a:ext>
                  </a:extLst>
                </p14:cNvPr>
                <p14:cNvContentPartPr/>
                <p14:nvPr/>
              </p14:nvContentPartPr>
              <p14:xfrm>
                <a:off x="912840" y="4550460"/>
                <a:ext cx="109440" cy="52200"/>
              </p14:xfrm>
            </p:contentPart>
          </mc:Choice>
          <mc:Fallback>
            <p:pic>
              <p:nvPicPr>
                <p:cNvPr id="573" name="Ink 572">
                  <a:extLst>
                    <a:ext uri="{FF2B5EF4-FFF2-40B4-BE49-F238E27FC236}">
                      <a16:creationId xmlns:a16="http://schemas.microsoft.com/office/drawing/2014/main" id="{14B429AA-0F29-3F22-3F49-920F02C01B54}"/>
                    </a:ext>
                  </a:extLst>
                </p:cNvPr>
                <p:cNvPicPr/>
                <p:nvPr/>
              </p:nvPicPr>
              <p:blipFill>
                <a:blip r:embed="rId816"/>
                <a:stretch>
                  <a:fillRect/>
                </a:stretch>
              </p:blipFill>
              <p:spPr>
                <a:xfrm>
                  <a:off x="849840" y="4172820"/>
                  <a:ext cx="235080" cy="80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7">
              <p14:nvContentPartPr>
                <p14:cNvPr id="574" name="Ink 573">
                  <a:extLst>
                    <a:ext uri="{FF2B5EF4-FFF2-40B4-BE49-F238E27FC236}">
                      <a16:creationId xmlns:a16="http://schemas.microsoft.com/office/drawing/2014/main" id="{661DC556-908F-DC04-90EB-A15E94A0C776}"/>
                    </a:ext>
                  </a:extLst>
                </p14:cNvPr>
                <p14:cNvContentPartPr/>
                <p14:nvPr/>
              </p14:nvContentPartPr>
              <p14:xfrm>
                <a:off x="503520" y="4531020"/>
                <a:ext cx="460440" cy="215640"/>
              </p14:xfrm>
            </p:contentPart>
          </mc:Choice>
          <mc:Fallback>
            <p:pic>
              <p:nvPicPr>
                <p:cNvPr id="574" name="Ink 573">
                  <a:extLst>
                    <a:ext uri="{FF2B5EF4-FFF2-40B4-BE49-F238E27FC236}">
                      <a16:creationId xmlns:a16="http://schemas.microsoft.com/office/drawing/2014/main" id="{661DC556-908F-DC04-90EB-A15E94A0C776}"/>
                    </a:ext>
                  </a:extLst>
                </p:cNvPr>
                <p:cNvPicPr/>
                <p:nvPr/>
              </p:nvPicPr>
              <p:blipFill>
                <a:blip r:embed="rId818"/>
                <a:stretch>
                  <a:fillRect/>
                </a:stretch>
              </p:blipFill>
              <p:spPr>
                <a:xfrm>
                  <a:off x="440880" y="4153020"/>
                  <a:ext cx="586080" cy="97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9">
              <p14:nvContentPartPr>
                <p14:cNvPr id="575" name="Ink 574">
                  <a:extLst>
                    <a:ext uri="{FF2B5EF4-FFF2-40B4-BE49-F238E27FC236}">
                      <a16:creationId xmlns:a16="http://schemas.microsoft.com/office/drawing/2014/main" id="{FC877560-DEBA-DF07-ACEA-8BC37C9D8B30}"/>
                    </a:ext>
                  </a:extLst>
                </p14:cNvPr>
                <p14:cNvContentPartPr/>
                <p14:nvPr/>
              </p14:nvContentPartPr>
              <p14:xfrm>
                <a:off x="596760" y="4701660"/>
                <a:ext cx="152640" cy="138600"/>
              </p14:xfrm>
            </p:contentPart>
          </mc:Choice>
          <mc:Fallback>
            <p:pic>
              <p:nvPicPr>
                <p:cNvPr id="575" name="Ink 574">
                  <a:extLst>
                    <a:ext uri="{FF2B5EF4-FFF2-40B4-BE49-F238E27FC236}">
                      <a16:creationId xmlns:a16="http://schemas.microsoft.com/office/drawing/2014/main" id="{FC877560-DEBA-DF07-ACEA-8BC37C9D8B30}"/>
                    </a:ext>
                  </a:extLst>
                </p:cNvPr>
                <p:cNvPicPr/>
                <p:nvPr/>
              </p:nvPicPr>
              <p:blipFill>
                <a:blip r:embed="rId820"/>
                <a:stretch>
                  <a:fillRect/>
                </a:stretch>
              </p:blipFill>
              <p:spPr>
                <a:xfrm>
                  <a:off x="533760" y="4323660"/>
                  <a:ext cx="27828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1">
              <p14:nvContentPartPr>
                <p14:cNvPr id="576" name="Ink 575">
                  <a:extLst>
                    <a:ext uri="{FF2B5EF4-FFF2-40B4-BE49-F238E27FC236}">
                      <a16:creationId xmlns:a16="http://schemas.microsoft.com/office/drawing/2014/main" id="{DFFC64D3-FEF0-098A-1F97-DBD6394D6D9A}"/>
                    </a:ext>
                  </a:extLst>
                </p14:cNvPr>
                <p14:cNvContentPartPr/>
                <p14:nvPr/>
              </p14:nvContentPartPr>
              <p14:xfrm>
                <a:off x="90600" y="4984620"/>
                <a:ext cx="334800" cy="139680"/>
              </p14:xfrm>
            </p:contentPart>
          </mc:Choice>
          <mc:Fallback>
            <p:pic>
              <p:nvPicPr>
                <p:cNvPr id="576" name="Ink 575">
                  <a:extLst>
                    <a:ext uri="{FF2B5EF4-FFF2-40B4-BE49-F238E27FC236}">
                      <a16:creationId xmlns:a16="http://schemas.microsoft.com/office/drawing/2014/main" id="{DFFC64D3-FEF0-098A-1F97-DBD6394D6D9A}"/>
                    </a:ext>
                  </a:extLst>
                </p:cNvPr>
                <p:cNvPicPr/>
                <p:nvPr/>
              </p:nvPicPr>
              <p:blipFill>
                <a:blip r:embed="rId822"/>
                <a:stretch>
                  <a:fillRect/>
                </a:stretch>
              </p:blipFill>
              <p:spPr>
                <a:xfrm>
                  <a:off x="27960" y="4606620"/>
                  <a:ext cx="460440" cy="89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3">
              <p14:nvContentPartPr>
                <p14:cNvPr id="577" name="Ink 576">
                  <a:extLst>
                    <a:ext uri="{FF2B5EF4-FFF2-40B4-BE49-F238E27FC236}">
                      <a16:creationId xmlns:a16="http://schemas.microsoft.com/office/drawing/2014/main" id="{FD4C6FA7-2AE7-4F9C-6858-3E5513837481}"/>
                    </a:ext>
                  </a:extLst>
                </p14:cNvPr>
                <p14:cNvContentPartPr/>
                <p14:nvPr/>
              </p14:nvContentPartPr>
              <p14:xfrm>
                <a:off x="198960" y="5200620"/>
                <a:ext cx="118440" cy="81720"/>
              </p14:xfrm>
            </p:contentPart>
          </mc:Choice>
          <mc:Fallback>
            <p:pic>
              <p:nvPicPr>
                <p:cNvPr id="577" name="Ink 576">
                  <a:extLst>
                    <a:ext uri="{FF2B5EF4-FFF2-40B4-BE49-F238E27FC236}">
                      <a16:creationId xmlns:a16="http://schemas.microsoft.com/office/drawing/2014/main" id="{FD4C6FA7-2AE7-4F9C-6858-3E5513837481}"/>
                    </a:ext>
                  </a:extLst>
                </p:cNvPr>
                <p:cNvPicPr/>
                <p:nvPr/>
              </p:nvPicPr>
              <p:blipFill>
                <a:blip r:embed="rId824"/>
                <a:stretch>
                  <a:fillRect/>
                </a:stretch>
              </p:blipFill>
              <p:spPr>
                <a:xfrm>
                  <a:off x="135960" y="4822980"/>
                  <a:ext cx="244080" cy="83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5">
              <p14:nvContentPartPr>
                <p14:cNvPr id="578" name="Ink 577">
                  <a:extLst>
                    <a:ext uri="{FF2B5EF4-FFF2-40B4-BE49-F238E27FC236}">
                      <a16:creationId xmlns:a16="http://schemas.microsoft.com/office/drawing/2014/main" id="{5A1E6626-B576-6822-DD11-81E2F1B39411}"/>
                    </a:ext>
                  </a:extLst>
                </p14:cNvPr>
                <p14:cNvContentPartPr/>
                <p14:nvPr/>
              </p14:nvContentPartPr>
              <p14:xfrm>
                <a:off x="47040" y="4992180"/>
                <a:ext cx="675360" cy="600480"/>
              </p14:xfrm>
            </p:contentPart>
          </mc:Choice>
          <mc:Fallback>
            <p:pic>
              <p:nvPicPr>
                <p:cNvPr id="578" name="Ink 577">
                  <a:extLst>
                    <a:ext uri="{FF2B5EF4-FFF2-40B4-BE49-F238E27FC236}">
                      <a16:creationId xmlns:a16="http://schemas.microsoft.com/office/drawing/2014/main" id="{5A1E6626-B576-6822-DD11-81E2F1B39411}"/>
                    </a:ext>
                  </a:extLst>
                </p:cNvPr>
                <p:cNvPicPr/>
                <p:nvPr/>
              </p:nvPicPr>
              <p:blipFill>
                <a:blip r:embed="rId826"/>
                <a:stretch>
                  <a:fillRect/>
                </a:stretch>
              </p:blipFill>
              <p:spPr>
                <a:xfrm>
                  <a:off x="-15960" y="4614540"/>
                  <a:ext cx="801000" cy="135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7">
              <p14:nvContentPartPr>
                <p14:cNvPr id="579" name="Ink 578">
                  <a:extLst>
                    <a:ext uri="{FF2B5EF4-FFF2-40B4-BE49-F238E27FC236}">
                      <a16:creationId xmlns:a16="http://schemas.microsoft.com/office/drawing/2014/main" id="{D9A5A117-88FB-C70C-32C6-48ABB99D38A3}"/>
                    </a:ext>
                  </a:extLst>
                </p14:cNvPr>
                <p14:cNvContentPartPr/>
                <p14:nvPr/>
              </p14:nvContentPartPr>
              <p14:xfrm>
                <a:off x="618000" y="5161380"/>
                <a:ext cx="22680" cy="22680"/>
              </p14:xfrm>
            </p:contentPart>
          </mc:Choice>
          <mc:Fallback>
            <p:pic>
              <p:nvPicPr>
                <p:cNvPr id="579" name="Ink 578">
                  <a:extLst>
                    <a:ext uri="{FF2B5EF4-FFF2-40B4-BE49-F238E27FC236}">
                      <a16:creationId xmlns:a16="http://schemas.microsoft.com/office/drawing/2014/main" id="{D9A5A117-88FB-C70C-32C6-48ABB99D38A3}"/>
                    </a:ext>
                  </a:extLst>
                </p:cNvPr>
                <p:cNvPicPr/>
                <p:nvPr/>
              </p:nvPicPr>
              <p:blipFill>
                <a:blip r:embed="rId828"/>
                <a:stretch>
                  <a:fillRect/>
                </a:stretch>
              </p:blipFill>
              <p:spPr>
                <a:xfrm>
                  <a:off x="555000" y="4783740"/>
                  <a:ext cx="148320" cy="77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9">
              <p14:nvContentPartPr>
                <p14:cNvPr id="581" name="Ink 580">
                  <a:extLst>
                    <a:ext uri="{FF2B5EF4-FFF2-40B4-BE49-F238E27FC236}">
                      <a16:creationId xmlns:a16="http://schemas.microsoft.com/office/drawing/2014/main" id="{4635AA89-D809-D191-5AC8-28301BC6E537}"/>
                    </a:ext>
                  </a:extLst>
                </p14:cNvPr>
                <p14:cNvContentPartPr/>
                <p14:nvPr/>
              </p14:nvContentPartPr>
              <p14:xfrm>
                <a:off x="1822560" y="4214940"/>
                <a:ext cx="129960" cy="455760"/>
              </p14:xfrm>
            </p:contentPart>
          </mc:Choice>
          <mc:Fallback>
            <p:pic>
              <p:nvPicPr>
                <p:cNvPr id="581" name="Ink 580">
                  <a:extLst>
                    <a:ext uri="{FF2B5EF4-FFF2-40B4-BE49-F238E27FC236}">
                      <a16:creationId xmlns:a16="http://schemas.microsoft.com/office/drawing/2014/main" id="{4635AA89-D809-D191-5AC8-28301BC6E537}"/>
                    </a:ext>
                  </a:extLst>
                </p:cNvPr>
                <p:cNvPicPr/>
                <p:nvPr/>
              </p:nvPicPr>
              <p:blipFill>
                <a:blip r:embed="rId830"/>
                <a:stretch>
                  <a:fillRect/>
                </a:stretch>
              </p:blipFill>
              <p:spPr>
                <a:xfrm>
                  <a:off x="1759560" y="3836940"/>
                  <a:ext cx="255600" cy="121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1">
              <p14:nvContentPartPr>
                <p14:cNvPr id="582" name="Ink 581">
                  <a:extLst>
                    <a:ext uri="{FF2B5EF4-FFF2-40B4-BE49-F238E27FC236}">
                      <a16:creationId xmlns:a16="http://schemas.microsoft.com/office/drawing/2014/main" id="{7D9364E8-83ED-3903-E880-2534173D7F46}"/>
                    </a:ext>
                  </a:extLst>
                </p14:cNvPr>
                <p14:cNvContentPartPr/>
                <p14:nvPr/>
              </p14:nvContentPartPr>
              <p14:xfrm>
                <a:off x="1750560" y="4483140"/>
                <a:ext cx="238320" cy="353880"/>
              </p14:xfrm>
            </p:contentPart>
          </mc:Choice>
          <mc:Fallback>
            <p:pic>
              <p:nvPicPr>
                <p:cNvPr id="582" name="Ink 581">
                  <a:extLst>
                    <a:ext uri="{FF2B5EF4-FFF2-40B4-BE49-F238E27FC236}">
                      <a16:creationId xmlns:a16="http://schemas.microsoft.com/office/drawing/2014/main" id="{7D9364E8-83ED-3903-E880-2534173D7F46}"/>
                    </a:ext>
                  </a:extLst>
                </p:cNvPr>
                <p:cNvPicPr/>
                <p:nvPr/>
              </p:nvPicPr>
              <p:blipFill>
                <a:blip r:embed="rId832"/>
                <a:stretch>
                  <a:fillRect/>
                </a:stretch>
              </p:blipFill>
              <p:spPr>
                <a:xfrm>
                  <a:off x="1687920" y="4105500"/>
                  <a:ext cx="36396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3">
              <p14:nvContentPartPr>
                <p14:cNvPr id="583" name="Ink 582">
                  <a:extLst>
                    <a:ext uri="{FF2B5EF4-FFF2-40B4-BE49-F238E27FC236}">
                      <a16:creationId xmlns:a16="http://schemas.microsoft.com/office/drawing/2014/main" id="{AFFF6068-E2CB-2DDF-9E18-D18C0C44CB7F}"/>
                    </a:ext>
                  </a:extLst>
                </p14:cNvPr>
                <p14:cNvContentPartPr/>
                <p14:nvPr/>
              </p14:nvContentPartPr>
              <p14:xfrm>
                <a:off x="2062680" y="4695540"/>
                <a:ext cx="23760" cy="56880"/>
              </p14:xfrm>
            </p:contentPart>
          </mc:Choice>
          <mc:Fallback>
            <p:pic>
              <p:nvPicPr>
                <p:cNvPr id="583" name="Ink 582">
                  <a:extLst>
                    <a:ext uri="{FF2B5EF4-FFF2-40B4-BE49-F238E27FC236}">
                      <a16:creationId xmlns:a16="http://schemas.microsoft.com/office/drawing/2014/main" id="{AFFF6068-E2CB-2DDF-9E18-D18C0C44CB7F}"/>
                    </a:ext>
                  </a:extLst>
                </p:cNvPr>
                <p:cNvPicPr/>
                <p:nvPr/>
              </p:nvPicPr>
              <p:blipFill>
                <a:blip r:embed="rId834"/>
                <a:stretch>
                  <a:fillRect/>
                </a:stretch>
              </p:blipFill>
              <p:spPr>
                <a:xfrm>
                  <a:off x="1999680" y="4317900"/>
                  <a:ext cx="149400" cy="81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5">
              <p14:nvContentPartPr>
                <p14:cNvPr id="584" name="Ink 583">
                  <a:extLst>
                    <a:ext uri="{FF2B5EF4-FFF2-40B4-BE49-F238E27FC236}">
                      <a16:creationId xmlns:a16="http://schemas.microsoft.com/office/drawing/2014/main" id="{0A601A48-44F3-9649-65F7-6F61559A50D8}"/>
                    </a:ext>
                  </a:extLst>
                </p14:cNvPr>
                <p14:cNvContentPartPr/>
                <p14:nvPr/>
              </p14:nvContentPartPr>
              <p14:xfrm>
                <a:off x="1939560" y="4227900"/>
                <a:ext cx="809280" cy="590760"/>
              </p14:xfrm>
            </p:contentPart>
          </mc:Choice>
          <mc:Fallback>
            <p:pic>
              <p:nvPicPr>
                <p:cNvPr id="584" name="Ink 583">
                  <a:extLst>
                    <a:ext uri="{FF2B5EF4-FFF2-40B4-BE49-F238E27FC236}">
                      <a16:creationId xmlns:a16="http://schemas.microsoft.com/office/drawing/2014/main" id="{0A601A48-44F3-9649-65F7-6F61559A50D8}"/>
                    </a:ext>
                  </a:extLst>
                </p:cNvPr>
                <p:cNvPicPr/>
                <p:nvPr/>
              </p:nvPicPr>
              <p:blipFill>
                <a:blip r:embed="rId836"/>
                <a:stretch>
                  <a:fillRect/>
                </a:stretch>
              </p:blipFill>
              <p:spPr>
                <a:xfrm>
                  <a:off x="1876560" y="3850260"/>
                  <a:ext cx="934920" cy="1346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7">
              <p14:nvContentPartPr>
                <p14:cNvPr id="585" name="Ink 584">
                  <a:extLst>
                    <a:ext uri="{FF2B5EF4-FFF2-40B4-BE49-F238E27FC236}">
                      <a16:creationId xmlns:a16="http://schemas.microsoft.com/office/drawing/2014/main" id="{6E421F66-BFAB-E1B2-35EA-8250ECCD696A}"/>
                    </a:ext>
                  </a:extLst>
                </p14:cNvPr>
                <p14:cNvContentPartPr/>
                <p14:nvPr/>
              </p14:nvContentPartPr>
              <p14:xfrm>
                <a:off x="2345280" y="4123140"/>
                <a:ext cx="661320" cy="625680"/>
              </p14:xfrm>
            </p:contentPart>
          </mc:Choice>
          <mc:Fallback>
            <p:pic>
              <p:nvPicPr>
                <p:cNvPr id="585" name="Ink 584">
                  <a:extLst>
                    <a:ext uri="{FF2B5EF4-FFF2-40B4-BE49-F238E27FC236}">
                      <a16:creationId xmlns:a16="http://schemas.microsoft.com/office/drawing/2014/main" id="{6E421F66-BFAB-E1B2-35EA-8250ECCD696A}"/>
                    </a:ext>
                  </a:extLst>
                </p:cNvPr>
                <p:cNvPicPr/>
                <p:nvPr/>
              </p:nvPicPr>
              <p:blipFill>
                <a:blip r:embed="rId838"/>
                <a:stretch>
                  <a:fillRect/>
                </a:stretch>
              </p:blipFill>
              <p:spPr>
                <a:xfrm>
                  <a:off x="2282280" y="3745140"/>
                  <a:ext cx="786960" cy="138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9">
              <p14:nvContentPartPr>
                <p14:cNvPr id="586" name="Ink 585">
                  <a:extLst>
                    <a:ext uri="{FF2B5EF4-FFF2-40B4-BE49-F238E27FC236}">
                      <a16:creationId xmlns:a16="http://schemas.microsoft.com/office/drawing/2014/main" id="{9634F394-0509-A278-E3CF-22BF7D845514}"/>
                    </a:ext>
                  </a:extLst>
                </p14:cNvPr>
                <p14:cNvContentPartPr/>
                <p14:nvPr/>
              </p14:nvContentPartPr>
              <p14:xfrm>
                <a:off x="2735160" y="4327620"/>
                <a:ext cx="632160" cy="148680"/>
              </p14:xfrm>
            </p:contentPart>
          </mc:Choice>
          <mc:Fallback>
            <p:pic>
              <p:nvPicPr>
                <p:cNvPr id="586" name="Ink 585">
                  <a:extLst>
                    <a:ext uri="{FF2B5EF4-FFF2-40B4-BE49-F238E27FC236}">
                      <a16:creationId xmlns:a16="http://schemas.microsoft.com/office/drawing/2014/main" id="{9634F394-0509-A278-E3CF-22BF7D845514}"/>
                    </a:ext>
                  </a:extLst>
                </p:cNvPr>
                <p:cNvPicPr/>
                <p:nvPr/>
              </p:nvPicPr>
              <p:blipFill>
                <a:blip r:embed="rId840"/>
                <a:stretch>
                  <a:fillRect/>
                </a:stretch>
              </p:blipFill>
              <p:spPr>
                <a:xfrm>
                  <a:off x="2672160" y="3949980"/>
                  <a:ext cx="75780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1">
              <p14:nvContentPartPr>
                <p14:cNvPr id="587" name="Ink 586">
                  <a:extLst>
                    <a:ext uri="{FF2B5EF4-FFF2-40B4-BE49-F238E27FC236}">
                      <a16:creationId xmlns:a16="http://schemas.microsoft.com/office/drawing/2014/main" id="{9714BD5F-069F-C9C2-9B47-DB911A2BC248}"/>
                    </a:ext>
                  </a:extLst>
                </p14:cNvPr>
                <p14:cNvContentPartPr/>
                <p14:nvPr/>
              </p14:nvContentPartPr>
              <p14:xfrm>
                <a:off x="2938200" y="4189020"/>
                <a:ext cx="506160" cy="188280"/>
              </p14:xfrm>
            </p:contentPart>
          </mc:Choice>
          <mc:Fallback>
            <p:pic>
              <p:nvPicPr>
                <p:cNvPr id="587" name="Ink 586">
                  <a:extLst>
                    <a:ext uri="{FF2B5EF4-FFF2-40B4-BE49-F238E27FC236}">
                      <a16:creationId xmlns:a16="http://schemas.microsoft.com/office/drawing/2014/main" id="{9714BD5F-069F-C9C2-9B47-DB911A2BC248}"/>
                    </a:ext>
                  </a:extLst>
                </p:cNvPr>
                <p:cNvPicPr/>
                <p:nvPr/>
              </p:nvPicPr>
              <p:blipFill>
                <a:blip r:embed="rId842"/>
                <a:stretch>
                  <a:fillRect/>
                </a:stretch>
              </p:blipFill>
              <p:spPr>
                <a:xfrm>
                  <a:off x="2875560" y="3811380"/>
                  <a:ext cx="631800" cy="94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3">
              <p14:nvContentPartPr>
                <p14:cNvPr id="588" name="Ink 587">
                  <a:extLst>
                    <a:ext uri="{FF2B5EF4-FFF2-40B4-BE49-F238E27FC236}">
                      <a16:creationId xmlns:a16="http://schemas.microsoft.com/office/drawing/2014/main" id="{9290AED2-41BA-69DB-565E-D088D5FA7767}"/>
                    </a:ext>
                  </a:extLst>
                </p14:cNvPr>
                <p14:cNvContentPartPr/>
                <p14:nvPr/>
              </p14:nvContentPartPr>
              <p14:xfrm>
                <a:off x="3446160" y="4413300"/>
                <a:ext cx="52920" cy="369000"/>
              </p14:xfrm>
            </p:contentPart>
          </mc:Choice>
          <mc:Fallback>
            <p:pic>
              <p:nvPicPr>
                <p:cNvPr id="588" name="Ink 587">
                  <a:extLst>
                    <a:ext uri="{FF2B5EF4-FFF2-40B4-BE49-F238E27FC236}">
                      <a16:creationId xmlns:a16="http://schemas.microsoft.com/office/drawing/2014/main" id="{9290AED2-41BA-69DB-565E-D088D5FA7767}"/>
                    </a:ext>
                  </a:extLst>
                </p:cNvPr>
                <p:cNvPicPr/>
                <p:nvPr/>
              </p:nvPicPr>
              <p:blipFill>
                <a:blip r:embed="rId844"/>
                <a:stretch>
                  <a:fillRect/>
                </a:stretch>
              </p:blipFill>
              <p:spPr>
                <a:xfrm>
                  <a:off x="3383520" y="4035300"/>
                  <a:ext cx="178560" cy="112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5">
              <p14:nvContentPartPr>
                <p14:cNvPr id="589" name="Ink 588">
                  <a:extLst>
                    <a:ext uri="{FF2B5EF4-FFF2-40B4-BE49-F238E27FC236}">
                      <a16:creationId xmlns:a16="http://schemas.microsoft.com/office/drawing/2014/main" id="{F0712770-736E-A5D0-D5F8-A4C5B1911B64}"/>
                    </a:ext>
                  </a:extLst>
                </p14:cNvPr>
                <p14:cNvContentPartPr/>
                <p14:nvPr/>
              </p14:nvContentPartPr>
              <p14:xfrm>
                <a:off x="3225120" y="4781940"/>
                <a:ext cx="237240" cy="650160"/>
              </p14:xfrm>
            </p:contentPart>
          </mc:Choice>
          <mc:Fallback>
            <p:pic>
              <p:nvPicPr>
                <p:cNvPr id="589" name="Ink 588">
                  <a:extLst>
                    <a:ext uri="{FF2B5EF4-FFF2-40B4-BE49-F238E27FC236}">
                      <a16:creationId xmlns:a16="http://schemas.microsoft.com/office/drawing/2014/main" id="{F0712770-736E-A5D0-D5F8-A4C5B1911B64}"/>
                    </a:ext>
                  </a:extLst>
                </p:cNvPr>
                <p:cNvPicPr/>
                <p:nvPr/>
              </p:nvPicPr>
              <p:blipFill>
                <a:blip r:embed="rId846"/>
                <a:stretch>
                  <a:fillRect/>
                </a:stretch>
              </p:blipFill>
              <p:spPr>
                <a:xfrm>
                  <a:off x="3162120" y="4403940"/>
                  <a:ext cx="362880" cy="140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7">
              <p14:nvContentPartPr>
                <p14:cNvPr id="590" name="Ink 589">
                  <a:extLst>
                    <a:ext uri="{FF2B5EF4-FFF2-40B4-BE49-F238E27FC236}">
                      <a16:creationId xmlns:a16="http://schemas.microsoft.com/office/drawing/2014/main" id="{CF259933-7946-DF61-DF3C-1DD4AAE267E4}"/>
                    </a:ext>
                  </a:extLst>
                </p14:cNvPr>
                <p14:cNvContentPartPr/>
                <p14:nvPr/>
              </p14:nvContentPartPr>
              <p14:xfrm>
                <a:off x="3330600" y="4954380"/>
                <a:ext cx="141120" cy="471240"/>
              </p14:xfrm>
            </p:contentPart>
          </mc:Choice>
          <mc:Fallback>
            <p:pic>
              <p:nvPicPr>
                <p:cNvPr id="590" name="Ink 589">
                  <a:extLst>
                    <a:ext uri="{FF2B5EF4-FFF2-40B4-BE49-F238E27FC236}">
                      <a16:creationId xmlns:a16="http://schemas.microsoft.com/office/drawing/2014/main" id="{CF259933-7946-DF61-DF3C-1DD4AAE267E4}"/>
                    </a:ext>
                  </a:extLst>
                </p:cNvPr>
                <p:cNvPicPr/>
                <p:nvPr/>
              </p:nvPicPr>
              <p:blipFill>
                <a:blip r:embed="rId848"/>
                <a:stretch>
                  <a:fillRect/>
                </a:stretch>
              </p:blipFill>
              <p:spPr>
                <a:xfrm>
                  <a:off x="3267960" y="4576380"/>
                  <a:ext cx="266760" cy="122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9">
              <p14:nvContentPartPr>
                <p14:cNvPr id="591" name="Ink 590">
                  <a:extLst>
                    <a:ext uri="{FF2B5EF4-FFF2-40B4-BE49-F238E27FC236}">
                      <a16:creationId xmlns:a16="http://schemas.microsoft.com/office/drawing/2014/main" id="{07E77860-6B87-EDC8-B014-AAFC0414E877}"/>
                    </a:ext>
                  </a:extLst>
                </p14:cNvPr>
                <p14:cNvContentPartPr/>
                <p14:nvPr/>
              </p14:nvContentPartPr>
              <p14:xfrm>
                <a:off x="3298560" y="5185500"/>
                <a:ext cx="68760" cy="299880"/>
              </p14:xfrm>
            </p:contentPart>
          </mc:Choice>
          <mc:Fallback>
            <p:pic>
              <p:nvPicPr>
                <p:cNvPr id="591" name="Ink 590">
                  <a:extLst>
                    <a:ext uri="{FF2B5EF4-FFF2-40B4-BE49-F238E27FC236}">
                      <a16:creationId xmlns:a16="http://schemas.microsoft.com/office/drawing/2014/main" id="{07E77860-6B87-EDC8-B014-AAFC0414E877}"/>
                    </a:ext>
                  </a:extLst>
                </p:cNvPr>
                <p:cNvPicPr/>
                <p:nvPr/>
              </p:nvPicPr>
              <p:blipFill>
                <a:blip r:embed="rId850"/>
                <a:stretch>
                  <a:fillRect/>
                </a:stretch>
              </p:blipFill>
              <p:spPr>
                <a:xfrm>
                  <a:off x="3235920" y="4807500"/>
                  <a:ext cx="194400" cy="10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1">
              <p14:nvContentPartPr>
                <p14:cNvPr id="592" name="Ink 591">
                  <a:extLst>
                    <a:ext uri="{FF2B5EF4-FFF2-40B4-BE49-F238E27FC236}">
                      <a16:creationId xmlns:a16="http://schemas.microsoft.com/office/drawing/2014/main" id="{A7AC26B2-D72C-7F77-93CE-F918D16ED8F6}"/>
                    </a:ext>
                  </a:extLst>
                </p14:cNvPr>
                <p14:cNvContentPartPr/>
                <p14:nvPr/>
              </p14:nvContentPartPr>
              <p14:xfrm>
                <a:off x="2897160" y="4906860"/>
                <a:ext cx="356040" cy="387720"/>
              </p14:xfrm>
            </p:contentPart>
          </mc:Choice>
          <mc:Fallback>
            <p:pic>
              <p:nvPicPr>
                <p:cNvPr id="592" name="Ink 591">
                  <a:extLst>
                    <a:ext uri="{FF2B5EF4-FFF2-40B4-BE49-F238E27FC236}">
                      <a16:creationId xmlns:a16="http://schemas.microsoft.com/office/drawing/2014/main" id="{A7AC26B2-D72C-7F77-93CE-F918D16ED8F6}"/>
                    </a:ext>
                  </a:extLst>
                </p:cNvPr>
                <p:cNvPicPr/>
                <p:nvPr/>
              </p:nvPicPr>
              <p:blipFill>
                <a:blip r:embed="rId852"/>
                <a:stretch>
                  <a:fillRect/>
                </a:stretch>
              </p:blipFill>
              <p:spPr>
                <a:xfrm>
                  <a:off x="2834520" y="4529220"/>
                  <a:ext cx="481680" cy="114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3">
              <p14:nvContentPartPr>
                <p14:cNvPr id="594" name="Ink 593">
                  <a:extLst>
                    <a:ext uri="{FF2B5EF4-FFF2-40B4-BE49-F238E27FC236}">
                      <a16:creationId xmlns:a16="http://schemas.microsoft.com/office/drawing/2014/main" id="{A47B4F64-EBB7-23F7-B182-DBE32FE06DB9}"/>
                    </a:ext>
                  </a:extLst>
                </p14:cNvPr>
                <p14:cNvContentPartPr/>
                <p14:nvPr/>
              </p14:nvContentPartPr>
              <p14:xfrm>
                <a:off x="3376320" y="3856380"/>
                <a:ext cx="797760" cy="272880"/>
              </p14:xfrm>
            </p:contentPart>
          </mc:Choice>
          <mc:Fallback>
            <p:pic>
              <p:nvPicPr>
                <p:cNvPr id="594" name="Ink 593">
                  <a:extLst>
                    <a:ext uri="{FF2B5EF4-FFF2-40B4-BE49-F238E27FC236}">
                      <a16:creationId xmlns:a16="http://schemas.microsoft.com/office/drawing/2014/main" id="{A47B4F64-EBB7-23F7-B182-DBE32FE06DB9}"/>
                    </a:ext>
                  </a:extLst>
                </p:cNvPr>
                <p:cNvPicPr/>
                <p:nvPr/>
              </p:nvPicPr>
              <p:blipFill>
                <a:blip r:embed="rId854"/>
                <a:stretch>
                  <a:fillRect/>
                </a:stretch>
              </p:blipFill>
              <p:spPr>
                <a:xfrm>
                  <a:off x="3313320" y="3478740"/>
                  <a:ext cx="923400" cy="102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5">
              <p14:nvContentPartPr>
                <p14:cNvPr id="595" name="Ink 594">
                  <a:extLst>
                    <a:ext uri="{FF2B5EF4-FFF2-40B4-BE49-F238E27FC236}">
                      <a16:creationId xmlns:a16="http://schemas.microsoft.com/office/drawing/2014/main" id="{3E5CB0C9-5416-786A-315E-D3E40360DF8D}"/>
                    </a:ext>
                  </a:extLst>
                </p14:cNvPr>
                <p14:cNvContentPartPr/>
                <p14:nvPr/>
              </p14:nvContentPartPr>
              <p14:xfrm>
                <a:off x="3833520" y="3864660"/>
                <a:ext cx="487440" cy="297000"/>
              </p14:xfrm>
            </p:contentPart>
          </mc:Choice>
          <mc:Fallback>
            <p:pic>
              <p:nvPicPr>
                <p:cNvPr id="595" name="Ink 594">
                  <a:extLst>
                    <a:ext uri="{FF2B5EF4-FFF2-40B4-BE49-F238E27FC236}">
                      <a16:creationId xmlns:a16="http://schemas.microsoft.com/office/drawing/2014/main" id="{3E5CB0C9-5416-786A-315E-D3E40360DF8D}"/>
                    </a:ext>
                  </a:extLst>
                </p:cNvPr>
                <p:cNvPicPr/>
                <p:nvPr/>
              </p:nvPicPr>
              <p:blipFill>
                <a:blip r:embed="rId856"/>
                <a:stretch>
                  <a:fillRect/>
                </a:stretch>
              </p:blipFill>
              <p:spPr>
                <a:xfrm>
                  <a:off x="3770880" y="3486660"/>
                  <a:ext cx="613080" cy="105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7">
              <p14:nvContentPartPr>
                <p14:cNvPr id="596" name="Ink 595">
                  <a:extLst>
                    <a:ext uri="{FF2B5EF4-FFF2-40B4-BE49-F238E27FC236}">
                      <a16:creationId xmlns:a16="http://schemas.microsoft.com/office/drawing/2014/main" id="{92B7474E-7543-EE52-C88E-ECE350FA4994}"/>
                    </a:ext>
                  </a:extLst>
                </p14:cNvPr>
                <p14:cNvContentPartPr/>
                <p14:nvPr/>
              </p14:nvContentPartPr>
              <p14:xfrm>
                <a:off x="4091640" y="3551460"/>
                <a:ext cx="759240" cy="477000"/>
              </p14:xfrm>
            </p:contentPart>
          </mc:Choice>
          <mc:Fallback>
            <p:pic>
              <p:nvPicPr>
                <p:cNvPr id="596" name="Ink 595">
                  <a:extLst>
                    <a:ext uri="{FF2B5EF4-FFF2-40B4-BE49-F238E27FC236}">
                      <a16:creationId xmlns:a16="http://schemas.microsoft.com/office/drawing/2014/main" id="{92B7474E-7543-EE52-C88E-ECE350FA4994}"/>
                    </a:ext>
                  </a:extLst>
                </p:cNvPr>
                <p:cNvPicPr/>
                <p:nvPr/>
              </p:nvPicPr>
              <p:blipFill>
                <a:blip r:embed="rId858"/>
                <a:stretch>
                  <a:fillRect/>
                </a:stretch>
              </p:blipFill>
              <p:spPr>
                <a:xfrm>
                  <a:off x="4028640" y="3173820"/>
                  <a:ext cx="884880" cy="123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9">
              <p14:nvContentPartPr>
                <p14:cNvPr id="597" name="Ink 596">
                  <a:extLst>
                    <a:ext uri="{FF2B5EF4-FFF2-40B4-BE49-F238E27FC236}">
                      <a16:creationId xmlns:a16="http://schemas.microsoft.com/office/drawing/2014/main" id="{E44D2C3B-2C58-E9C1-227F-31C3E3065974}"/>
                    </a:ext>
                  </a:extLst>
                </p14:cNvPr>
                <p14:cNvContentPartPr/>
                <p14:nvPr/>
              </p14:nvContentPartPr>
              <p14:xfrm>
                <a:off x="4302600" y="3529140"/>
                <a:ext cx="337680" cy="174240"/>
              </p14:xfrm>
            </p:contentPart>
          </mc:Choice>
          <mc:Fallback>
            <p:pic>
              <p:nvPicPr>
                <p:cNvPr id="597" name="Ink 596">
                  <a:extLst>
                    <a:ext uri="{FF2B5EF4-FFF2-40B4-BE49-F238E27FC236}">
                      <a16:creationId xmlns:a16="http://schemas.microsoft.com/office/drawing/2014/main" id="{E44D2C3B-2C58-E9C1-227F-31C3E3065974}"/>
                    </a:ext>
                  </a:extLst>
                </p:cNvPr>
                <p:cNvPicPr/>
                <p:nvPr/>
              </p:nvPicPr>
              <p:blipFill>
                <a:blip r:embed="rId860"/>
                <a:stretch>
                  <a:fillRect/>
                </a:stretch>
              </p:blipFill>
              <p:spPr>
                <a:xfrm>
                  <a:off x="4239960" y="3151500"/>
                  <a:ext cx="463320" cy="92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1">
              <p14:nvContentPartPr>
                <p14:cNvPr id="598" name="Ink 597">
                  <a:extLst>
                    <a:ext uri="{FF2B5EF4-FFF2-40B4-BE49-F238E27FC236}">
                      <a16:creationId xmlns:a16="http://schemas.microsoft.com/office/drawing/2014/main" id="{E9B824BC-EA35-536A-0F0A-6961349A43C0}"/>
                    </a:ext>
                  </a:extLst>
                </p14:cNvPr>
                <p14:cNvContentPartPr/>
                <p14:nvPr/>
              </p14:nvContentPartPr>
              <p14:xfrm>
                <a:off x="3420600" y="4311780"/>
                <a:ext cx="349920" cy="171000"/>
              </p14:xfrm>
            </p:contentPart>
          </mc:Choice>
          <mc:Fallback>
            <p:pic>
              <p:nvPicPr>
                <p:cNvPr id="598" name="Ink 597">
                  <a:extLst>
                    <a:ext uri="{FF2B5EF4-FFF2-40B4-BE49-F238E27FC236}">
                      <a16:creationId xmlns:a16="http://schemas.microsoft.com/office/drawing/2014/main" id="{E9B824BC-EA35-536A-0F0A-6961349A43C0}"/>
                    </a:ext>
                  </a:extLst>
                </p:cNvPr>
                <p:cNvPicPr/>
                <p:nvPr/>
              </p:nvPicPr>
              <p:blipFill>
                <a:blip r:embed="rId862"/>
                <a:stretch>
                  <a:fillRect/>
                </a:stretch>
              </p:blipFill>
              <p:spPr>
                <a:xfrm>
                  <a:off x="3357600" y="3933780"/>
                  <a:ext cx="475560" cy="92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3">
              <p14:nvContentPartPr>
                <p14:cNvPr id="599" name="Ink 598">
                  <a:extLst>
                    <a:ext uri="{FF2B5EF4-FFF2-40B4-BE49-F238E27FC236}">
                      <a16:creationId xmlns:a16="http://schemas.microsoft.com/office/drawing/2014/main" id="{34AF26F0-C9A0-8C8D-9C00-2B91477B5E39}"/>
                    </a:ext>
                  </a:extLst>
                </p14:cNvPr>
                <p14:cNvContentPartPr/>
                <p14:nvPr/>
              </p14:nvContentPartPr>
              <p14:xfrm>
                <a:off x="3565320" y="4372260"/>
                <a:ext cx="56160" cy="457920"/>
              </p14:xfrm>
            </p:contentPart>
          </mc:Choice>
          <mc:Fallback>
            <p:pic>
              <p:nvPicPr>
                <p:cNvPr id="599" name="Ink 598">
                  <a:extLst>
                    <a:ext uri="{FF2B5EF4-FFF2-40B4-BE49-F238E27FC236}">
                      <a16:creationId xmlns:a16="http://schemas.microsoft.com/office/drawing/2014/main" id="{34AF26F0-C9A0-8C8D-9C00-2B91477B5E39}"/>
                    </a:ext>
                  </a:extLst>
                </p:cNvPr>
                <p:cNvPicPr/>
                <p:nvPr/>
              </p:nvPicPr>
              <p:blipFill>
                <a:blip r:embed="rId864"/>
                <a:stretch>
                  <a:fillRect/>
                </a:stretch>
              </p:blipFill>
              <p:spPr>
                <a:xfrm>
                  <a:off x="3502320" y="3994260"/>
                  <a:ext cx="181800" cy="121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5">
              <p14:nvContentPartPr>
                <p14:cNvPr id="601" name="Ink 600">
                  <a:extLst>
                    <a:ext uri="{FF2B5EF4-FFF2-40B4-BE49-F238E27FC236}">
                      <a16:creationId xmlns:a16="http://schemas.microsoft.com/office/drawing/2014/main" id="{F9E86E5A-5FAA-4AE0-C8F1-EF68B7ADFB2A}"/>
                    </a:ext>
                  </a:extLst>
                </p14:cNvPr>
                <p14:cNvContentPartPr/>
                <p14:nvPr/>
              </p14:nvContentPartPr>
              <p14:xfrm>
                <a:off x="2377320" y="3457860"/>
                <a:ext cx="518400" cy="184320"/>
              </p14:xfrm>
            </p:contentPart>
          </mc:Choice>
          <mc:Fallback>
            <p:pic>
              <p:nvPicPr>
                <p:cNvPr id="601" name="Ink 600">
                  <a:extLst>
                    <a:ext uri="{FF2B5EF4-FFF2-40B4-BE49-F238E27FC236}">
                      <a16:creationId xmlns:a16="http://schemas.microsoft.com/office/drawing/2014/main" id="{F9E86E5A-5FAA-4AE0-C8F1-EF68B7ADFB2A}"/>
                    </a:ext>
                  </a:extLst>
                </p:cNvPr>
                <p:cNvPicPr/>
                <p:nvPr/>
              </p:nvPicPr>
              <p:blipFill>
                <a:blip r:embed="rId866"/>
                <a:stretch>
                  <a:fillRect/>
                </a:stretch>
              </p:blipFill>
              <p:spPr>
                <a:xfrm>
                  <a:off x="2314320" y="3080220"/>
                  <a:ext cx="644040" cy="93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7">
              <p14:nvContentPartPr>
                <p14:cNvPr id="602" name="Ink 601">
                  <a:extLst>
                    <a:ext uri="{FF2B5EF4-FFF2-40B4-BE49-F238E27FC236}">
                      <a16:creationId xmlns:a16="http://schemas.microsoft.com/office/drawing/2014/main" id="{92EB190B-7661-3793-C471-60AAE41CE4DE}"/>
                    </a:ext>
                  </a:extLst>
                </p14:cNvPr>
                <p14:cNvContentPartPr/>
                <p14:nvPr/>
              </p14:nvContentPartPr>
              <p14:xfrm>
                <a:off x="2819040" y="3336180"/>
                <a:ext cx="100800" cy="44280"/>
              </p14:xfrm>
            </p:contentPart>
          </mc:Choice>
          <mc:Fallback>
            <p:pic>
              <p:nvPicPr>
                <p:cNvPr id="602" name="Ink 601">
                  <a:extLst>
                    <a:ext uri="{FF2B5EF4-FFF2-40B4-BE49-F238E27FC236}">
                      <a16:creationId xmlns:a16="http://schemas.microsoft.com/office/drawing/2014/main" id="{92EB190B-7661-3793-C471-60AAE41CE4DE}"/>
                    </a:ext>
                  </a:extLst>
                </p:cNvPr>
                <p:cNvPicPr/>
                <p:nvPr/>
              </p:nvPicPr>
              <p:blipFill>
                <a:blip r:embed="rId816"/>
                <a:stretch>
                  <a:fillRect/>
                </a:stretch>
              </p:blipFill>
              <p:spPr>
                <a:xfrm>
                  <a:off x="2756040" y="2958180"/>
                  <a:ext cx="226440" cy="79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8">
              <p14:nvContentPartPr>
                <p14:cNvPr id="603" name="Ink 602">
                  <a:extLst>
                    <a:ext uri="{FF2B5EF4-FFF2-40B4-BE49-F238E27FC236}">
                      <a16:creationId xmlns:a16="http://schemas.microsoft.com/office/drawing/2014/main" id="{89AA1B73-2DB3-AF74-569F-2FAE9D8DD13F}"/>
                    </a:ext>
                  </a:extLst>
                </p14:cNvPr>
                <p14:cNvContentPartPr/>
                <p14:nvPr/>
              </p14:nvContentPartPr>
              <p14:xfrm>
                <a:off x="2658480" y="3491700"/>
                <a:ext cx="788040" cy="276480"/>
              </p14:xfrm>
            </p:contentPart>
          </mc:Choice>
          <mc:Fallback>
            <p:pic>
              <p:nvPicPr>
                <p:cNvPr id="603" name="Ink 602">
                  <a:extLst>
                    <a:ext uri="{FF2B5EF4-FFF2-40B4-BE49-F238E27FC236}">
                      <a16:creationId xmlns:a16="http://schemas.microsoft.com/office/drawing/2014/main" id="{89AA1B73-2DB3-AF74-569F-2FAE9D8DD13F}"/>
                    </a:ext>
                  </a:extLst>
                </p:cNvPr>
                <p:cNvPicPr/>
                <p:nvPr/>
              </p:nvPicPr>
              <p:blipFill>
                <a:blip r:embed="rId869"/>
                <a:stretch>
                  <a:fillRect/>
                </a:stretch>
              </p:blipFill>
              <p:spPr>
                <a:xfrm>
                  <a:off x="2595480" y="3113700"/>
                  <a:ext cx="913680" cy="103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0">
              <p14:nvContentPartPr>
                <p14:cNvPr id="604" name="Ink 603">
                  <a:extLst>
                    <a:ext uri="{FF2B5EF4-FFF2-40B4-BE49-F238E27FC236}">
                      <a16:creationId xmlns:a16="http://schemas.microsoft.com/office/drawing/2014/main" id="{4BBDDBAA-BFD1-D4B2-4AEA-067583D1126E}"/>
                    </a:ext>
                  </a:extLst>
                </p14:cNvPr>
                <p14:cNvContentPartPr/>
                <p14:nvPr/>
              </p14:nvContentPartPr>
              <p14:xfrm>
                <a:off x="3307920" y="3531660"/>
                <a:ext cx="436680" cy="100080"/>
              </p14:xfrm>
            </p:contentPart>
          </mc:Choice>
          <mc:Fallback>
            <p:pic>
              <p:nvPicPr>
                <p:cNvPr id="604" name="Ink 603">
                  <a:extLst>
                    <a:ext uri="{FF2B5EF4-FFF2-40B4-BE49-F238E27FC236}">
                      <a16:creationId xmlns:a16="http://schemas.microsoft.com/office/drawing/2014/main" id="{4BBDDBAA-BFD1-D4B2-4AEA-067583D1126E}"/>
                    </a:ext>
                  </a:extLst>
                </p:cNvPr>
                <p:cNvPicPr/>
                <p:nvPr/>
              </p:nvPicPr>
              <p:blipFill>
                <a:blip r:embed="rId871"/>
                <a:stretch>
                  <a:fillRect/>
                </a:stretch>
              </p:blipFill>
              <p:spPr>
                <a:xfrm>
                  <a:off x="3245280" y="3153660"/>
                  <a:ext cx="562320" cy="85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2">
              <p14:nvContentPartPr>
                <p14:cNvPr id="605" name="Ink 604">
                  <a:extLst>
                    <a:ext uri="{FF2B5EF4-FFF2-40B4-BE49-F238E27FC236}">
                      <a16:creationId xmlns:a16="http://schemas.microsoft.com/office/drawing/2014/main" id="{A6E2E39B-42B4-95D5-63B8-DED9C3F32D36}"/>
                    </a:ext>
                  </a:extLst>
                </p14:cNvPr>
                <p14:cNvContentPartPr/>
                <p14:nvPr/>
              </p14:nvContentPartPr>
              <p14:xfrm>
                <a:off x="2490720" y="2815980"/>
                <a:ext cx="554400" cy="438480"/>
              </p14:xfrm>
            </p:contentPart>
          </mc:Choice>
          <mc:Fallback>
            <p:pic>
              <p:nvPicPr>
                <p:cNvPr id="605" name="Ink 604">
                  <a:extLst>
                    <a:ext uri="{FF2B5EF4-FFF2-40B4-BE49-F238E27FC236}">
                      <a16:creationId xmlns:a16="http://schemas.microsoft.com/office/drawing/2014/main" id="{A6E2E39B-42B4-95D5-63B8-DED9C3F32D36}"/>
                    </a:ext>
                  </a:extLst>
                </p:cNvPr>
                <p:cNvPicPr/>
                <p:nvPr/>
              </p:nvPicPr>
              <p:blipFill>
                <a:blip r:embed="rId873"/>
                <a:stretch>
                  <a:fillRect/>
                </a:stretch>
              </p:blipFill>
              <p:spPr>
                <a:xfrm>
                  <a:off x="2427720" y="2438340"/>
                  <a:ext cx="680040" cy="119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4">
              <p14:nvContentPartPr>
                <p14:cNvPr id="606" name="Ink 605">
                  <a:extLst>
                    <a:ext uri="{FF2B5EF4-FFF2-40B4-BE49-F238E27FC236}">
                      <a16:creationId xmlns:a16="http://schemas.microsoft.com/office/drawing/2014/main" id="{B5566C15-A750-DE04-3A87-B06366D42EA5}"/>
                    </a:ext>
                  </a:extLst>
                </p14:cNvPr>
                <p14:cNvContentPartPr/>
                <p14:nvPr/>
              </p14:nvContentPartPr>
              <p14:xfrm>
                <a:off x="2510160" y="2737140"/>
                <a:ext cx="743760" cy="424080"/>
              </p14:xfrm>
            </p:contentPart>
          </mc:Choice>
          <mc:Fallback>
            <p:pic>
              <p:nvPicPr>
                <p:cNvPr id="606" name="Ink 605">
                  <a:extLst>
                    <a:ext uri="{FF2B5EF4-FFF2-40B4-BE49-F238E27FC236}">
                      <a16:creationId xmlns:a16="http://schemas.microsoft.com/office/drawing/2014/main" id="{B5566C15-A750-DE04-3A87-B06366D42EA5}"/>
                    </a:ext>
                  </a:extLst>
                </p:cNvPr>
                <p:cNvPicPr/>
                <p:nvPr/>
              </p:nvPicPr>
              <p:blipFill>
                <a:blip r:embed="rId875"/>
                <a:stretch>
                  <a:fillRect/>
                </a:stretch>
              </p:blipFill>
              <p:spPr>
                <a:xfrm>
                  <a:off x="2447160" y="2359500"/>
                  <a:ext cx="869400" cy="117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6">
              <p14:nvContentPartPr>
                <p14:cNvPr id="607" name="Ink 606">
                  <a:extLst>
                    <a:ext uri="{FF2B5EF4-FFF2-40B4-BE49-F238E27FC236}">
                      <a16:creationId xmlns:a16="http://schemas.microsoft.com/office/drawing/2014/main" id="{360D3DFF-87E5-968A-0A14-F8733E54C0CD}"/>
                    </a:ext>
                  </a:extLst>
                </p14:cNvPr>
                <p14:cNvContentPartPr/>
                <p14:nvPr/>
              </p14:nvContentPartPr>
              <p14:xfrm>
                <a:off x="2716800" y="3029460"/>
                <a:ext cx="426960" cy="108000"/>
              </p14:xfrm>
            </p:contentPart>
          </mc:Choice>
          <mc:Fallback>
            <p:pic>
              <p:nvPicPr>
                <p:cNvPr id="607" name="Ink 606">
                  <a:extLst>
                    <a:ext uri="{FF2B5EF4-FFF2-40B4-BE49-F238E27FC236}">
                      <a16:creationId xmlns:a16="http://schemas.microsoft.com/office/drawing/2014/main" id="{360D3DFF-87E5-968A-0A14-F8733E54C0CD}"/>
                    </a:ext>
                  </a:extLst>
                </p:cNvPr>
                <p:cNvPicPr/>
                <p:nvPr/>
              </p:nvPicPr>
              <p:blipFill>
                <a:blip r:embed="rId877"/>
                <a:stretch>
                  <a:fillRect/>
                </a:stretch>
              </p:blipFill>
              <p:spPr>
                <a:xfrm>
                  <a:off x="2653800" y="2651460"/>
                  <a:ext cx="552600" cy="86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8">
              <p14:nvContentPartPr>
                <p14:cNvPr id="608" name="Ink 607">
                  <a:extLst>
                    <a:ext uri="{FF2B5EF4-FFF2-40B4-BE49-F238E27FC236}">
                      <a16:creationId xmlns:a16="http://schemas.microsoft.com/office/drawing/2014/main" id="{5F50E5CE-C4F1-DC2D-30C2-CE9B5F811710}"/>
                    </a:ext>
                  </a:extLst>
                </p14:cNvPr>
                <p14:cNvContentPartPr/>
                <p14:nvPr/>
              </p14:nvContentPartPr>
              <p14:xfrm>
                <a:off x="3035760" y="3161580"/>
                <a:ext cx="21960" cy="14760"/>
              </p14:xfrm>
            </p:contentPart>
          </mc:Choice>
          <mc:Fallback>
            <p:pic>
              <p:nvPicPr>
                <p:cNvPr id="608" name="Ink 607">
                  <a:extLst>
                    <a:ext uri="{FF2B5EF4-FFF2-40B4-BE49-F238E27FC236}">
                      <a16:creationId xmlns:a16="http://schemas.microsoft.com/office/drawing/2014/main" id="{5F50E5CE-C4F1-DC2D-30C2-CE9B5F811710}"/>
                    </a:ext>
                  </a:extLst>
                </p:cNvPr>
                <p:cNvPicPr/>
                <p:nvPr/>
              </p:nvPicPr>
              <p:blipFill>
                <a:blip r:embed="rId828"/>
                <a:stretch>
                  <a:fillRect/>
                </a:stretch>
              </p:blipFill>
              <p:spPr>
                <a:xfrm>
                  <a:off x="2973120" y="2783940"/>
                  <a:ext cx="147600" cy="77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9">
              <p14:nvContentPartPr>
                <p14:cNvPr id="609" name="Ink 608">
                  <a:extLst>
                    <a:ext uri="{FF2B5EF4-FFF2-40B4-BE49-F238E27FC236}">
                      <a16:creationId xmlns:a16="http://schemas.microsoft.com/office/drawing/2014/main" id="{1AA773DB-59B1-B3E6-24D1-8EDCAC7990B4}"/>
                    </a:ext>
                  </a:extLst>
                </p14:cNvPr>
                <p14:cNvContentPartPr/>
                <p14:nvPr/>
              </p14:nvContentPartPr>
              <p14:xfrm>
                <a:off x="3495840" y="3247260"/>
                <a:ext cx="278640" cy="78480"/>
              </p14:xfrm>
            </p:contentPart>
          </mc:Choice>
          <mc:Fallback>
            <p:pic>
              <p:nvPicPr>
                <p:cNvPr id="609" name="Ink 608">
                  <a:extLst>
                    <a:ext uri="{FF2B5EF4-FFF2-40B4-BE49-F238E27FC236}">
                      <a16:creationId xmlns:a16="http://schemas.microsoft.com/office/drawing/2014/main" id="{1AA773DB-59B1-B3E6-24D1-8EDCAC7990B4}"/>
                    </a:ext>
                  </a:extLst>
                </p:cNvPr>
                <p:cNvPicPr/>
                <p:nvPr/>
              </p:nvPicPr>
              <p:blipFill>
                <a:blip r:embed="rId880"/>
                <a:stretch>
                  <a:fillRect/>
                </a:stretch>
              </p:blipFill>
              <p:spPr>
                <a:xfrm>
                  <a:off x="3432840" y="2869260"/>
                  <a:ext cx="404280" cy="83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1">
              <p14:nvContentPartPr>
                <p14:cNvPr id="610" name="Ink 609">
                  <a:extLst>
                    <a:ext uri="{FF2B5EF4-FFF2-40B4-BE49-F238E27FC236}">
                      <a16:creationId xmlns:a16="http://schemas.microsoft.com/office/drawing/2014/main" id="{66C08DEB-1F33-23AC-8B06-1A3460B1061F}"/>
                    </a:ext>
                  </a:extLst>
                </p14:cNvPr>
                <p14:cNvContentPartPr/>
                <p14:nvPr/>
              </p14:nvContentPartPr>
              <p14:xfrm>
                <a:off x="2907600" y="3048900"/>
                <a:ext cx="627480" cy="191160"/>
              </p14:xfrm>
            </p:contentPart>
          </mc:Choice>
          <mc:Fallback>
            <p:pic>
              <p:nvPicPr>
                <p:cNvPr id="610" name="Ink 609">
                  <a:extLst>
                    <a:ext uri="{FF2B5EF4-FFF2-40B4-BE49-F238E27FC236}">
                      <a16:creationId xmlns:a16="http://schemas.microsoft.com/office/drawing/2014/main" id="{66C08DEB-1F33-23AC-8B06-1A3460B1061F}"/>
                    </a:ext>
                  </a:extLst>
                </p:cNvPr>
                <p:cNvPicPr/>
                <p:nvPr/>
              </p:nvPicPr>
              <p:blipFill>
                <a:blip r:embed="rId882"/>
                <a:stretch>
                  <a:fillRect/>
                </a:stretch>
              </p:blipFill>
              <p:spPr>
                <a:xfrm>
                  <a:off x="2844600" y="2671260"/>
                  <a:ext cx="753120" cy="94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3">
              <p14:nvContentPartPr>
                <p14:cNvPr id="611" name="Ink 610">
                  <a:extLst>
                    <a:ext uri="{FF2B5EF4-FFF2-40B4-BE49-F238E27FC236}">
                      <a16:creationId xmlns:a16="http://schemas.microsoft.com/office/drawing/2014/main" id="{952C4CB6-C0EF-C281-215F-40A905F37A9A}"/>
                    </a:ext>
                  </a:extLst>
                </p14:cNvPr>
                <p14:cNvContentPartPr/>
                <p14:nvPr/>
              </p14:nvContentPartPr>
              <p14:xfrm>
                <a:off x="2018040" y="2618700"/>
                <a:ext cx="581760" cy="285480"/>
              </p14:xfrm>
            </p:contentPart>
          </mc:Choice>
          <mc:Fallback>
            <p:pic>
              <p:nvPicPr>
                <p:cNvPr id="611" name="Ink 610">
                  <a:extLst>
                    <a:ext uri="{FF2B5EF4-FFF2-40B4-BE49-F238E27FC236}">
                      <a16:creationId xmlns:a16="http://schemas.microsoft.com/office/drawing/2014/main" id="{952C4CB6-C0EF-C281-215F-40A905F37A9A}"/>
                    </a:ext>
                  </a:extLst>
                </p:cNvPr>
                <p:cNvPicPr/>
                <p:nvPr/>
              </p:nvPicPr>
              <p:blipFill>
                <a:blip r:embed="rId884"/>
                <a:stretch>
                  <a:fillRect/>
                </a:stretch>
              </p:blipFill>
              <p:spPr>
                <a:xfrm>
                  <a:off x="1955400" y="2241060"/>
                  <a:ext cx="707400" cy="104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5">
              <p14:nvContentPartPr>
                <p14:cNvPr id="612" name="Ink 611">
                  <a:extLst>
                    <a:ext uri="{FF2B5EF4-FFF2-40B4-BE49-F238E27FC236}">
                      <a16:creationId xmlns:a16="http://schemas.microsoft.com/office/drawing/2014/main" id="{8505AD2E-A021-C513-D763-8920966BC176}"/>
                    </a:ext>
                  </a:extLst>
                </p14:cNvPr>
                <p14:cNvContentPartPr/>
                <p14:nvPr/>
              </p14:nvContentPartPr>
              <p14:xfrm>
                <a:off x="2072760" y="2655060"/>
                <a:ext cx="546120" cy="265320"/>
              </p14:xfrm>
            </p:contentPart>
          </mc:Choice>
          <mc:Fallback>
            <p:pic>
              <p:nvPicPr>
                <p:cNvPr id="612" name="Ink 611">
                  <a:extLst>
                    <a:ext uri="{FF2B5EF4-FFF2-40B4-BE49-F238E27FC236}">
                      <a16:creationId xmlns:a16="http://schemas.microsoft.com/office/drawing/2014/main" id="{8505AD2E-A021-C513-D763-8920966BC176}"/>
                    </a:ext>
                  </a:extLst>
                </p:cNvPr>
                <p:cNvPicPr/>
                <p:nvPr/>
              </p:nvPicPr>
              <p:blipFill>
                <a:blip r:embed="rId886"/>
                <a:stretch>
                  <a:fillRect/>
                </a:stretch>
              </p:blipFill>
              <p:spPr>
                <a:xfrm>
                  <a:off x="2010120" y="2277060"/>
                  <a:ext cx="671760" cy="102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7">
              <p14:nvContentPartPr>
                <p14:cNvPr id="613" name="Ink 612">
                  <a:extLst>
                    <a:ext uri="{FF2B5EF4-FFF2-40B4-BE49-F238E27FC236}">
                      <a16:creationId xmlns:a16="http://schemas.microsoft.com/office/drawing/2014/main" id="{7411DB22-F773-232B-5CF8-9A769CC230AE}"/>
                    </a:ext>
                  </a:extLst>
                </p14:cNvPr>
                <p14:cNvContentPartPr/>
                <p14:nvPr/>
              </p14:nvContentPartPr>
              <p14:xfrm>
                <a:off x="2128560" y="2751540"/>
                <a:ext cx="367920" cy="142920"/>
              </p14:xfrm>
            </p:contentPart>
          </mc:Choice>
          <mc:Fallback>
            <p:pic>
              <p:nvPicPr>
                <p:cNvPr id="613" name="Ink 612">
                  <a:extLst>
                    <a:ext uri="{FF2B5EF4-FFF2-40B4-BE49-F238E27FC236}">
                      <a16:creationId xmlns:a16="http://schemas.microsoft.com/office/drawing/2014/main" id="{7411DB22-F773-232B-5CF8-9A769CC230AE}"/>
                    </a:ext>
                  </a:extLst>
                </p:cNvPr>
                <p:cNvPicPr/>
                <p:nvPr/>
              </p:nvPicPr>
              <p:blipFill>
                <a:blip r:embed="rId888"/>
                <a:stretch>
                  <a:fillRect/>
                </a:stretch>
              </p:blipFill>
              <p:spPr>
                <a:xfrm>
                  <a:off x="2065920" y="2373900"/>
                  <a:ext cx="493560" cy="89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9">
              <p14:nvContentPartPr>
                <p14:cNvPr id="615" name="Ink 614">
                  <a:extLst>
                    <a:ext uri="{FF2B5EF4-FFF2-40B4-BE49-F238E27FC236}">
                      <a16:creationId xmlns:a16="http://schemas.microsoft.com/office/drawing/2014/main" id="{ED7623BF-5B54-EE11-76AE-C6B4B31A8520}"/>
                    </a:ext>
                  </a:extLst>
                </p14:cNvPr>
                <p14:cNvContentPartPr/>
                <p14:nvPr/>
              </p14:nvContentPartPr>
              <p14:xfrm>
                <a:off x="125520" y="3401700"/>
                <a:ext cx="578520" cy="172440"/>
              </p14:xfrm>
            </p:contentPart>
          </mc:Choice>
          <mc:Fallback>
            <p:pic>
              <p:nvPicPr>
                <p:cNvPr id="615" name="Ink 614">
                  <a:extLst>
                    <a:ext uri="{FF2B5EF4-FFF2-40B4-BE49-F238E27FC236}">
                      <a16:creationId xmlns:a16="http://schemas.microsoft.com/office/drawing/2014/main" id="{ED7623BF-5B54-EE11-76AE-C6B4B31A8520}"/>
                    </a:ext>
                  </a:extLst>
                </p:cNvPr>
                <p:cNvPicPr/>
                <p:nvPr/>
              </p:nvPicPr>
              <p:blipFill>
                <a:blip r:embed="rId890"/>
                <a:stretch>
                  <a:fillRect/>
                </a:stretch>
              </p:blipFill>
              <p:spPr>
                <a:xfrm>
                  <a:off x="62520" y="3024060"/>
                  <a:ext cx="704160" cy="92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1">
              <p14:nvContentPartPr>
                <p14:cNvPr id="616" name="Ink 615">
                  <a:extLst>
                    <a:ext uri="{FF2B5EF4-FFF2-40B4-BE49-F238E27FC236}">
                      <a16:creationId xmlns:a16="http://schemas.microsoft.com/office/drawing/2014/main" id="{89390456-B8BA-A867-501F-98F651D784DE}"/>
                    </a:ext>
                  </a:extLst>
                </p14:cNvPr>
                <p14:cNvContentPartPr/>
                <p14:nvPr/>
              </p14:nvContentPartPr>
              <p14:xfrm>
                <a:off x="231720" y="3604020"/>
                <a:ext cx="515880" cy="203760"/>
              </p14:xfrm>
            </p:contentPart>
          </mc:Choice>
          <mc:Fallback>
            <p:pic>
              <p:nvPicPr>
                <p:cNvPr id="616" name="Ink 615">
                  <a:extLst>
                    <a:ext uri="{FF2B5EF4-FFF2-40B4-BE49-F238E27FC236}">
                      <a16:creationId xmlns:a16="http://schemas.microsoft.com/office/drawing/2014/main" id="{89390456-B8BA-A867-501F-98F651D784DE}"/>
                    </a:ext>
                  </a:extLst>
                </p:cNvPr>
                <p:cNvPicPr/>
                <p:nvPr/>
              </p:nvPicPr>
              <p:blipFill>
                <a:blip r:embed="rId892"/>
                <a:stretch>
                  <a:fillRect/>
                </a:stretch>
              </p:blipFill>
              <p:spPr>
                <a:xfrm>
                  <a:off x="168720" y="3226020"/>
                  <a:ext cx="64152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3">
              <p14:nvContentPartPr>
                <p14:cNvPr id="618" name="Ink 617">
                  <a:extLst>
                    <a:ext uri="{FF2B5EF4-FFF2-40B4-BE49-F238E27FC236}">
                      <a16:creationId xmlns:a16="http://schemas.microsoft.com/office/drawing/2014/main" id="{69CFD630-4D70-0EF5-66D0-53A41E9B539E}"/>
                    </a:ext>
                  </a:extLst>
                </p14:cNvPr>
                <p14:cNvContentPartPr/>
                <p14:nvPr/>
              </p14:nvContentPartPr>
              <p14:xfrm>
                <a:off x="292560" y="4288380"/>
                <a:ext cx="409680" cy="164160"/>
              </p14:xfrm>
            </p:contentPart>
          </mc:Choice>
          <mc:Fallback>
            <p:pic>
              <p:nvPicPr>
                <p:cNvPr id="618" name="Ink 617">
                  <a:extLst>
                    <a:ext uri="{FF2B5EF4-FFF2-40B4-BE49-F238E27FC236}">
                      <a16:creationId xmlns:a16="http://schemas.microsoft.com/office/drawing/2014/main" id="{69CFD630-4D70-0EF5-66D0-53A41E9B539E}"/>
                    </a:ext>
                  </a:extLst>
                </p:cNvPr>
                <p:cNvPicPr/>
                <p:nvPr/>
              </p:nvPicPr>
              <p:blipFill>
                <a:blip r:embed="rId894"/>
                <a:stretch>
                  <a:fillRect/>
                </a:stretch>
              </p:blipFill>
              <p:spPr>
                <a:xfrm>
                  <a:off x="229920" y="3910740"/>
                  <a:ext cx="535320" cy="91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5">
              <p14:nvContentPartPr>
                <p14:cNvPr id="619" name="Ink 618">
                  <a:extLst>
                    <a:ext uri="{FF2B5EF4-FFF2-40B4-BE49-F238E27FC236}">
                      <a16:creationId xmlns:a16="http://schemas.microsoft.com/office/drawing/2014/main" id="{48B22A38-D176-7DF9-8EEE-36B14E7C94AD}"/>
                    </a:ext>
                  </a:extLst>
                </p14:cNvPr>
                <p14:cNvContentPartPr/>
                <p14:nvPr/>
              </p14:nvContentPartPr>
              <p14:xfrm>
                <a:off x="542400" y="4219260"/>
                <a:ext cx="384840" cy="191520"/>
              </p14:xfrm>
            </p:contentPart>
          </mc:Choice>
          <mc:Fallback>
            <p:pic>
              <p:nvPicPr>
                <p:cNvPr id="619" name="Ink 618">
                  <a:extLst>
                    <a:ext uri="{FF2B5EF4-FFF2-40B4-BE49-F238E27FC236}">
                      <a16:creationId xmlns:a16="http://schemas.microsoft.com/office/drawing/2014/main" id="{48B22A38-D176-7DF9-8EEE-36B14E7C94AD}"/>
                    </a:ext>
                  </a:extLst>
                </p:cNvPr>
                <p:cNvPicPr/>
                <p:nvPr/>
              </p:nvPicPr>
              <p:blipFill>
                <a:blip r:embed="rId896"/>
                <a:stretch>
                  <a:fillRect/>
                </a:stretch>
              </p:blipFill>
              <p:spPr>
                <a:xfrm>
                  <a:off x="479400" y="3841620"/>
                  <a:ext cx="51048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7">
              <p14:nvContentPartPr>
                <p14:cNvPr id="620" name="Ink 619">
                  <a:extLst>
                    <a:ext uri="{FF2B5EF4-FFF2-40B4-BE49-F238E27FC236}">
                      <a16:creationId xmlns:a16="http://schemas.microsoft.com/office/drawing/2014/main" id="{DD8A9216-4821-3FBA-2AAB-2C3CA450C526}"/>
                    </a:ext>
                  </a:extLst>
                </p14:cNvPr>
                <p14:cNvContentPartPr/>
                <p14:nvPr/>
              </p14:nvContentPartPr>
              <p14:xfrm>
                <a:off x="1088160" y="4219260"/>
                <a:ext cx="225000" cy="182160"/>
              </p14:xfrm>
            </p:contentPart>
          </mc:Choice>
          <mc:Fallback>
            <p:pic>
              <p:nvPicPr>
                <p:cNvPr id="620" name="Ink 619">
                  <a:extLst>
                    <a:ext uri="{FF2B5EF4-FFF2-40B4-BE49-F238E27FC236}">
                      <a16:creationId xmlns:a16="http://schemas.microsoft.com/office/drawing/2014/main" id="{DD8A9216-4821-3FBA-2AAB-2C3CA450C526}"/>
                    </a:ext>
                  </a:extLst>
                </p:cNvPr>
                <p:cNvPicPr/>
                <p:nvPr/>
              </p:nvPicPr>
              <p:blipFill>
                <a:blip r:embed="rId898"/>
                <a:stretch>
                  <a:fillRect/>
                </a:stretch>
              </p:blipFill>
              <p:spPr>
                <a:xfrm>
                  <a:off x="1025160" y="3841620"/>
                  <a:ext cx="350640" cy="93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9">
              <p14:nvContentPartPr>
                <p14:cNvPr id="621" name="Ink 620">
                  <a:extLst>
                    <a:ext uri="{FF2B5EF4-FFF2-40B4-BE49-F238E27FC236}">
                      <a16:creationId xmlns:a16="http://schemas.microsoft.com/office/drawing/2014/main" id="{E5CE83A9-7326-4EAF-4F8B-8AA326C00E62}"/>
                    </a:ext>
                  </a:extLst>
                </p14:cNvPr>
                <p14:cNvContentPartPr/>
                <p14:nvPr/>
              </p14:nvContentPartPr>
              <p14:xfrm>
                <a:off x="4383240" y="2801220"/>
                <a:ext cx="672840" cy="202680"/>
              </p14:xfrm>
            </p:contentPart>
          </mc:Choice>
          <mc:Fallback>
            <p:pic>
              <p:nvPicPr>
                <p:cNvPr id="621" name="Ink 620">
                  <a:extLst>
                    <a:ext uri="{FF2B5EF4-FFF2-40B4-BE49-F238E27FC236}">
                      <a16:creationId xmlns:a16="http://schemas.microsoft.com/office/drawing/2014/main" id="{E5CE83A9-7326-4EAF-4F8B-8AA326C00E62}"/>
                    </a:ext>
                  </a:extLst>
                </p:cNvPr>
                <p:cNvPicPr/>
                <p:nvPr/>
              </p:nvPicPr>
              <p:blipFill>
                <a:blip r:embed="rId900"/>
                <a:stretch>
                  <a:fillRect/>
                </a:stretch>
              </p:blipFill>
              <p:spPr>
                <a:xfrm>
                  <a:off x="4320600" y="2423580"/>
                  <a:ext cx="798480" cy="95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1">
              <p14:nvContentPartPr>
                <p14:cNvPr id="622" name="Ink 621">
                  <a:extLst>
                    <a:ext uri="{FF2B5EF4-FFF2-40B4-BE49-F238E27FC236}">
                      <a16:creationId xmlns:a16="http://schemas.microsoft.com/office/drawing/2014/main" id="{2501910A-8A8C-C735-5EBF-14796F8CCCA8}"/>
                    </a:ext>
                  </a:extLst>
                </p14:cNvPr>
                <p14:cNvContentPartPr/>
                <p14:nvPr/>
              </p14:nvContentPartPr>
              <p14:xfrm>
                <a:off x="4771320" y="2945220"/>
                <a:ext cx="1064880" cy="137520"/>
              </p14:xfrm>
            </p:contentPart>
          </mc:Choice>
          <mc:Fallback>
            <p:pic>
              <p:nvPicPr>
                <p:cNvPr id="622" name="Ink 621">
                  <a:extLst>
                    <a:ext uri="{FF2B5EF4-FFF2-40B4-BE49-F238E27FC236}">
                      <a16:creationId xmlns:a16="http://schemas.microsoft.com/office/drawing/2014/main" id="{2501910A-8A8C-C735-5EBF-14796F8CCCA8}"/>
                    </a:ext>
                  </a:extLst>
                </p:cNvPr>
                <p:cNvPicPr/>
                <p:nvPr/>
              </p:nvPicPr>
              <p:blipFill>
                <a:blip r:embed="rId902"/>
                <a:stretch>
                  <a:fillRect/>
                </a:stretch>
              </p:blipFill>
              <p:spPr>
                <a:xfrm>
                  <a:off x="4708320" y="2567580"/>
                  <a:ext cx="1190520" cy="89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3">
              <p14:nvContentPartPr>
                <p14:cNvPr id="623" name="Ink 622">
                  <a:extLst>
                    <a:ext uri="{FF2B5EF4-FFF2-40B4-BE49-F238E27FC236}">
                      <a16:creationId xmlns:a16="http://schemas.microsoft.com/office/drawing/2014/main" id="{94EBBE6A-786E-A179-C26C-96A6AAC5CD66}"/>
                    </a:ext>
                  </a:extLst>
                </p14:cNvPr>
                <p14:cNvContentPartPr/>
                <p14:nvPr/>
              </p14:nvContentPartPr>
              <p14:xfrm>
                <a:off x="5332560" y="2748660"/>
                <a:ext cx="1147320" cy="289800"/>
              </p14:xfrm>
            </p:contentPart>
          </mc:Choice>
          <mc:Fallback>
            <p:pic>
              <p:nvPicPr>
                <p:cNvPr id="623" name="Ink 622">
                  <a:extLst>
                    <a:ext uri="{FF2B5EF4-FFF2-40B4-BE49-F238E27FC236}">
                      <a16:creationId xmlns:a16="http://schemas.microsoft.com/office/drawing/2014/main" id="{94EBBE6A-786E-A179-C26C-96A6AAC5CD66}"/>
                    </a:ext>
                  </a:extLst>
                </p:cNvPr>
                <p:cNvPicPr/>
                <p:nvPr/>
              </p:nvPicPr>
              <p:blipFill>
                <a:blip r:embed="rId904"/>
                <a:stretch>
                  <a:fillRect/>
                </a:stretch>
              </p:blipFill>
              <p:spPr>
                <a:xfrm>
                  <a:off x="5269920" y="2370660"/>
                  <a:ext cx="1272960" cy="10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5">
              <p14:nvContentPartPr>
                <p14:cNvPr id="624" name="Ink 623">
                  <a:extLst>
                    <a:ext uri="{FF2B5EF4-FFF2-40B4-BE49-F238E27FC236}">
                      <a16:creationId xmlns:a16="http://schemas.microsoft.com/office/drawing/2014/main" id="{205E14E4-0DD1-4267-EDE1-7A803ADDD39A}"/>
                    </a:ext>
                  </a:extLst>
                </p14:cNvPr>
                <p14:cNvContentPartPr/>
                <p14:nvPr/>
              </p14:nvContentPartPr>
              <p14:xfrm>
                <a:off x="6006480" y="3066180"/>
                <a:ext cx="727560" cy="162000"/>
              </p14:xfrm>
            </p:contentPart>
          </mc:Choice>
          <mc:Fallback>
            <p:pic>
              <p:nvPicPr>
                <p:cNvPr id="624" name="Ink 623">
                  <a:extLst>
                    <a:ext uri="{FF2B5EF4-FFF2-40B4-BE49-F238E27FC236}">
                      <a16:creationId xmlns:a16="http://schemas.microsoft.com/office/drawing/2014/main" id="{205E14E4-0DD1-4267-EDE1-7A803ADDD39A}"/>
                    </a:ext>
                  </a:extLst>
                </p:cNvPr>
                <p:cNvPicPr/>
                <p:nvPr/>
              </p:nvPicPr>
              <p:blipFill>
                <a:blip r:embed="rId906"/>
                <a:stretch>
                  <a:fillRect/>
                </a:stretch>
              </p:blipFill>
              <p:spPr>
                <a:xfrm>
                  <a:off x="5943480" y="2688540"/>
                  <a:ext cx="853200" cy="917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7">
              <p14:nvContentPartPr>
                <p14:cNvPr id="625" name="Ink 624">
                  <a:extLst>
                    <a:ext uri="{FF2B5EF4-FFF2-40B4-BE49-F238E27FC236}">
                      <a16:creationId xmlns:a16="http://schemas.microsoft.com/office/drawing/2014/main" id="{507574B7-C7CE-5DD5-BD1C-493243585D47}"/>
                    </a:ext>
                  </a:extLst>
                </p14:cNvPr>
                <p14:cNvContentPartPr/>
                <p14:nvPr/>
              </p14:nvContentPartPr>
              <p14:xfrm>
                <a:off x="5897040" y="3120900"/>
                <a:ext cx="1030680" cy="260280"/>
              </p14:xfrm>
            </p:contentPart>
          </mc:Choice>
          <mc:Fallback>
            <p:pic>
              <p:nvPicPr>
                <p:cNvPr id="625" name="Ink 624">
                  <a:extLst>
                    <a:ext uri="{FF2B5EF4-FFF2-40B4-BE49-F238E27FC236}">
                      <a16:creationId xmlns:a16="http://schemas.microsoft.com/office/drawing/2014/main" id="{507574B7-C7CE-5DD5-BD1C-493243585D47}"/>
                    </a:ext>
                  </a:extLst>
                </p:cNvPr>
                <p:cNvPicPr/>
                <p:nvPr/>
              </p:nvPicPr>
              <p:blipFill>
                <a:blip r:embed="rId908"/>
                <a:stretch>
                  <a:fillRect/>
                </a:stretch>
              </p:blipFill>
              <p:spPr>
                <a:xfrm>
                  <a:off x="5834400" y="2743260"/>
                  <a:ext cx="1156320" cy="101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9">
              <p14:nvContentPartPr>
                <p14:cNvPr id="626" name="Ink 625">
                  <a:extLst>
                    <a:ext uri="{FF2B5EF4-FFF2-40B4-BE49-F238E27FC236}">
                      <a16:creationId xmlns:a16="http://schemas.microsoft.com/office/drawing/2014/main" id="{F18A7310-C670-8016-65E2-13CCF977D70D}"/>
                    </a:ext>
                  </a:extLst>
                </p14:cNvPr>
                <p14:cNvContentPartPr/>
                <p14:nvPr/>
              </p14:nvContentPartPr>
              <p14:xfrm>
                <a:off x="6539280" y="2700420"/>
                <a:ext cx="621720" cy="142920"/>
              </p14:xfrm>
            </p:contentPart>
          </mc:Choice>
          <mc:Fallback>
            <p:pic>
              <p:nvPicPr>
                <p:cNvPr id="626" name="Ink 625">
                  <a:extLst>
                    <a:ext uri="{FF2B5EF4-FFF2-40B4-BE49-F238E27FC236}">
                      <a16:creationId xmlns:a16="http://schemas.microsoft.com/office/drawing/2014/main" id="{F18A7310-C670-8016-65E2-13CCF977D70D}"/>
                    </a:ext>
                  </a:extLst>
                </p:cNvPr>
                <p:cNvPicPr/>
                <p:nvPr/>
              </p:nvPicPr>
              <p:blipFill>
                <a:blip r:embed="rId910"/>
                <a:stretch>
                  <a:fillRect/>
                </a:stretch>
              </p:blipFill>
              <p:spPr>
                <a:xfrm>
                  <a:off x="6476640" y="2322420"/>
                  <a:ext cx="747360" cy="89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1">
              <p14:nvContentPartPr>
                <p14:cNvPr id="627" name="Ink 626">
                  <a:extLst>
                    <a:ext uri="{FF2B5EF4-FFF2-40B4-BE49-F238E27FC236}">
                      <a16:creationId xmlns:a16="http://schemas.microsoft.com/office/drawing/2014/main" id="{B8601125-0698-E721-EB34-D386CD5DA647}"/>
                    </a:ext>
                  </a:extLst>
                </p14:cNvPr>
                <p14:cNvContentPartPr/>
                <p14:nvPr/>
              </p14:nvContentPartPr>
              <p14:xfrm>
                <a:off x="5540640" y="2330700"/>
                <a:ext cx="707040" cy="202320"/>
              </p14:xfrm>
            </p:contentPart>
          </mc:Choice>
          <mc:Fallback>
            <p:pic>
              <p:nvPicPr>
                <p:cNvPr id="627" name="Ink 626">
                  <a:extLst>
                    <a:ext uri="{FF2B5EF4-FFF2-40B4-BE49-F238E27FC236}">
                      <a16:creationId xmlns:a16="http://schemas.microsoft.com/office/drawing/2014/main" id="{B8601125-0698-E721-EB34-D386CD5DA647}"/>
                    </a:ext>
                  </a:extLst>
                </p:cNvPr>
                <p:cNvPicPr/>
                <p:nvPr/>
              </p:nvPicPr>
              <p:blipFill>
                <a:blip r:embed="rId912"/>
                <a:stretch>
                  <a:fillRect/>
                </a:stretch>
              </p:blipFill>
              <p:spPr>
                <a:xfrm>
                  <a:off x="5477640" y="1952700"/>
                  <a:ext cx="832680" cy="957960"/>
                </a:xfrm>
                <a:prstGeom prst="rect">
                  <a:avLst/>
                </a:prstGeom>
              </p:spPr>
            </p:pic>
          </mc:Fallback>
        </mc:AlternateContent>
      </p:grpSp>
      <p:grpSp>
        <p:nvGrpSpPr>
          <p:cNvPr id="634" name="Group 633">
            <a:extLst>
              <a:ext uri="{FF2B5EF4-FFF2-40B4-BE49-F238E27FC236}">
                <a16:creationId xmlns:a16="http://schemas.microsoft.com/office/drawing/2014/main" id="{F7CF24D4-ED77-26A8-3F70-34AB0CDC4DD6}"/>
              </a:ext>
            </a:extLst>
          </p:cNvPr>
          <p:cNvGrpSpPr/>
          <p:nvPr/>
        </p:nvGrpSpPr>
        <p:grpSpPr>
          <a:xfrm>
            <a:off x="218040" y="6044400"/>
            <a:ext cx="397080" cy="438120"/>
            <a:chOff x="218040" y="6044400"/>
            <a:chExt cx="397080" cy="438120"/>
          </a:xfrm>
        </p:grpSpPr>
        <mc:AlternateContent xmlns:mc="http://schemas.openxmlformats.org/markup-compatibility/2006">
          <mc:Choice xmlns:p14="http://schemas.microsoft.com/office/powerpoint/2010/main" xmlns:aink="http://schemas.microsoft.com/office/drawing/2016/ink" Requires="p14 aink">
            <p:contentPart p14:bwMode="auto" r:id="rId913">
              <p14:nvContentPartPr>
                <p14:cNvPr id="629" name="Ink 628">
                  <a:extLst>
                    <a:ext uri="{FF2B5EF4-FFF2-40B4-BE49-F238E27FC236}">
                      <a16:creationId xmlns:a16="http://schemas.microsoft.com/office/drawing/2014/main" id="{67E76A20-3597-3774-7B54-9A1AB552DC66}"/>
                    </a:ext>
                  </a:extLst>
                </p14:cNvPr>
                <p14:cNvContentPartPr/>
                <p14:nvPr/>
              </p14:nvContentPartPr>
              <p14:xfrm>
                <a:off x="218040" y="6044400"/>
                <a:ext cx="248040" cy="438120"/>
              </p14:xfrm>
            </p:contentPart>
          </mc:Choice>
          <mc:Fallback>
            <p:pic>
              <p:nvPicPr>
                <p:cNvPr id="629" name="Ink 628">
                  <a:extLst>
                    <a:ext uri="{FF2B5EF4-FFF2-40B4-BE49-F238E27FC236}">
                      <a16:creationId xmlns:a16="http://schemas.microsoft.com/office/drawing/2014/main" id="{67E76A20-3597-3774-7B54-9A1AB552DC66}"/>
                    </a:ext>
                  </a:extLst>
                </p:cNvPr>
                <p:cNvPicPr/>
                <p:nvPr/>
              </p:nvPicPr>
              <p:blipFill>
                <a:blip r:embed="rId914"/>
                <a:stretch>
                  <a:fillRect/>
                </a:stretch>
              </p:blipFill>
              <p:spPr>
                <a:xfrm>
                  <a:off x="155040" y="5666400"/>
                  <a:ext cx="373680" cy="119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5">
              <p14:nvContentPartPr>
                <p14:cNvPr id="630" name="Ink 629">
                  <a:extLst>
                    <a:ext uri="{FF2B5EF4-FFF2-40B4-BE49-F238E27FC236}">
                      <a16:creationId xmlns:a16="http://schemas.microsoft.com/office/drawing/2014/main" id="{741E6988-595F-DF30-5ECA-58A59BBB0E10}"/>
                    </a:ext>
                  </a:extLst>
                </p14:cNvPr>
                <p14:cNvContentPartPr/>
                <p14:nvPr/>
              </p14:nvContentPartPr>
              <p14:xfrm>
                <a:off x="339360" y="6060600"/>
                <a:ext cx="275760" cy="409320"/>
              </p14:xfrm>
            </p:contentPart>
          </mc:Choice>
          <mc:Fallback>
            <p:pic>
              <p:nvPicPr>
                <p:cNvPr id="630" name="Ink 629">
                  <a:extLst>
                    <a:ext uri="{FF2B5EF4-FFF2-40B4-BE49-F238E27FC236}">
                      <a16:creationId xmlns:a16="http://schemas.microsoft.com/office/drawing/2014/main" id="{741E6988-595F-DF30-5ECA-58A59BBB0E10}"/>
                    </a:ext>
                  </a:extLst>
                </p:cNvPr>
                <p:cNvPicPr/>
                <p:nvPr/>
              </p:nvPicPr>
              <p:blipFill>
                <a:blip r:embed="rId916"/>
                <a:stretch>
                  <a:fillRect/>
                </a:stretch>
              </p:blipFill>
              <p:spPr>
                <a:xfrm>
                  <a:off x="276360" y="5682960"/>
                  <a:ext cx="401400" cy="1164960"/>
                </a:xfrm>
                <a:prstGeom prst="rect">
                  <a:avLst/>
                </a:prstGeom>
              </p:spPr>
            </p:pic>
          </mc:Fallback>
        </mc:AlternateContent>
      </p:grpSp>
      <p:grpSp>
        <p:nvGrpSpPr>
          <p:cNvPr id="633" name="Group 632">
            <a:extLst>
              <a:ext uri="{FF2B5EF4-FFF2-40B4-BE49-F238E27FC236}">
                <a16:creationId xmlns:a16="http://schemas.microsoft.com/office/drawing/2014/main" id="{A1C1B964-19E0-2FC1-95F7-8077808061FB}"/>
              </a:ext>
            </a:extLst>
          </p:cNvPr>
          <p:cNvGrpSpPr/>
          <p:nvPr/>
        </p:nvGrpSpPr>
        <p:grpSpPr>
          <a:xfrm>
            <a:off x="152520" y="7280280"/>
            <a:ext cx="317520" cy="793800"/>
            <a:chOff x="152520" y="7280280"/>
            <a:chExt cx="317520" cy="793800"/>
          </a:xfrm>
        </p:grpSpPr>
        <mc:AlternateContent xmlns:mc="http://schemas.openxmlformats.org/markup-compatibility/2006">
          <mc:Choice xmlns:p14="http://schemas.microsoft.com/office/powerpoint/2010/main" xmlns:aink="http://schemas.microsoft.com/office/drawing/2016/ink" Requires="p14 aink">
            <p:contentPart p14:bwMode="auto" r:id="rId917">
              <p14:nvContentPartPr>
                <p14:cNvPr id="631" name="Ink 630">
                  <a:extLst>
                    <a:ext uri="{FF2B5EF4-FFF2-40B4-BE49-F238E27FC236}">
                      <a16:creationId xmlns:a16="http://schemas.microsoft.com/office/drawing/2014/main" id="{A09AABB1-AE5E-6DEC-8C8C-D7C0C3EA20D0}"/>
                    </a:ext>
                  </a:extLst>
                </p14:cNvPr>
                <p14:cNvContentPartPr/>
                <p14:nvPr/>
              </p14:nvContentPartPr>
              <p14:xfrm>
                <a:off x="328560" y="7280280"/>
                <a:ext cx="141480" cy="416160"/>
              </p14:xfrm>
            </p:contentPart>
          </mc:Choice>
          <mc:Fallback>
            <p:pic>
              <p:nvPicPr>
                <p:cNvPr id="631" name="Ink 630">
                  <a:extLst>
                    <a:ext uri="{FF2B5EF4-FFF2-40B4-BE49-F238E27FC236}">
                      <a16:creationId xmlns:a16="http://schemas.microsoft.com/office/drawing/2014/main" id="{A09AABB1-AE5E-6DEC-8C8C-D7C0C3EA20D0}"/>
                    </a:ext>
                  </a:extLst>
                </p:cNvPr>
                <p:cNvPicPr/>
                <p:nvPr/>
              </p:nvPicPr>
              <p:blipFill>
                <a:blip r:embed="rId918"/>
                <a:stretch>
                  <a:fillRect/>
                </a:stretch>
              </p:blipFill>
              <p:spPr>
                <a:xfrm>
                  <a:off x="265920" y="6902640"/>
                  <a:ext cx="267120" cy="117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9">
              <p14:nvContentPartPr>
                <p14:cNvPr id="632" name="Ink 631">
                  <a:extLst>
                    <a:ext uri="{FF2B5EF4-FFF2-40B4-BE49-F238E27FC236}">
                      <a16:creationId xmlns:a16="http://schemas.microsoft.com/office/drawing/2014/main" id="{E3260F62-E47D-C3B5-FF9C-8A1C24519C61}"/>
                    </a:ext>
                  </a:extLst>
                </p14:cNvPr>
                <p14:cNvContentPartPr/>
                <p14:nvPr/>
              </p14:nvContentPartPr>
              <p14:xfrm>
                <a:off x="152520" y="7818480"/>
                <a:ext cx="101160" cy="255600"/>
              </p14:xfrm>
            </p:contentPart>
          </mc:Choice>
          <mc:Fallback>
            <p:pic>
              <p:nvPicPr>
                <p:cNvPr id="632" name="Ink 631">
                  <a:extLst>
                    <a:ext uri="{FF2B5EF4-FFF2-40B4-BE49-F238E27FC236}">
                      <a16:creationId xmlns:a16="http://schemas.microsoft.com/office/drawing/2014/main" id="{E3260F62-E47D-C3B5-FF9C-8A1C24519C61}"/>
                    </a:ext>
                  </a:extLst>
                </p:cNvPr>
                <p:cNvPicPr/>
                <p:nvPr/>
              </p:nvPicPr>
              <p:blipFill>
                <a:blip r:embed="rId920"/>
                <a:stretch>
                  <a:fillRect/>
                </a:stretch>
              </p:blipFill>
              <p:spPr>
                <a:xfrm>
                  <a:off x="89880" y="7440840"/>
                  <a:ext cx="226800" cy="10112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921">
            <p14:nvContentPartPr>
              <p14:cNvPr id="635" name="Ink 634">
                <a:extLst>
                  <a:ext uri="{FF2B5EF4-FFF2-40B4-BE49-F238E27FC236}">
                    <a16:creationId xmlns:a16="http://schemas.microsoft.com/office/drawing/2014/main" id="{27914ECC-73E9-7165-59A7-EE887A930895}"/>
                  </a:ext>
                </a:extLst>
              </p14:cNvPr>
              <p14:cNvContentPartPr/>
              <p14:nvPr/>
            </p14:nvContentPartPr>
            <p14:xfrm>
              <a:off x="2789880" y="6109920"/>
              <a:ext cx="236160" cy="175320"/>
            </p14:xfrm>
          </p:contentPart>
        </mc:Choice>
        <mc:Fallback>
          <p:pic>
            <p:nvPicPr>
              <p:cNvPr id="635" name="Ink 634">
                <a:extLst>
                  <a:ext uri="{FF2B5EF4-FFF2-40B4-BE49-F238E27FC236}">
                    <a16:creationId xmlns:a16="http://schemas.microsoft.com/office/drawing/2014/main" id="{27914ECC-73E9-7165-59A7-EE887A930895}"/>
                  </a:ext>
                </a:extLst>
              </p:cNvPr>
              <p:cNvPicPr/>
              <p:nvPr/>
            </p:nvPicPr>
            <p:blipFill>
              <a:blip r:embed="rId922"/>
              <a:stretch>
                <a:fillRect/>
              </a:stretch>
            </p:blipFill>
            <p:spPr>
              <a:xfrm>
                <a:off x="2727240" y="5731920"/>
                <a:ext cx="361800" cy="930960"/>
              </a:xfrm>
              <a:prstGeom prst="rect">
                <a:avLst/>
              </a:prstGeom>
            </p:spPr>
          </p:pic>
        </mc:Fallback>
      </mc:AlternateContent>
      <p:grpSp>
        <p:nvGrpSpPr>
          <p:cNvPr id="640" name="Group 639">
            <a:extLst>
              <a:ext uri="{FF2B5EF4-FFF2-40B4-BE49-F238E27FC236}">
                <a16:creationId xmlns:a16="http://schemas.microsoft.com/office/drawing/2014/main" id="{80120FCC-AB9B-9F71-A7F1-56D89197245D}"/>
              </a:ext>
            </a:extLst>
          </p:cNvPr>
          <p:cNvGrpSpPr/>
          <p:nvPr/>
        </p:nvGrpSpPr>
        <p:grpSpPr>
          <a:xfrm>
            <a:off x="2819400" y="6063480"/>
            <a:ext cx="681120" cy="1746000"/>
            <a:chOff x="2819400" y="6063480"/>
            <a:chExt cx="681120" cy="1746000"/>
          </a:xfrm>
        </p:grpSpPr>
        <mc:AlternateContent xmlns:mc="http://schemas.openxmlformats.org/markup-compatibility/2006">
          <mc:Choice xmlns:p14="http://schemas.microsoft.com/office/powerpoint/2010/main" xmlns:aink="http://schemas.microsoft.com/office/drawing/2016/ink" Requires="p14 aink">
            <p:contentPart p14:bwMode="auto" r:id="rId923">
              <p14:nvContentPartPr>
                <p14:cNvPr id="636" name="Ink 635">
                  <a:extLst>
                    <a:ext uri="{FF2B5EF4-FFF2-40B4-BE49-F238E27FC236}">
                      <a16:creationId xmlns:a16="http://schemas.microsoft.com/office/drawing/2014/main" id="{63EE68EF-AD9D-1478-3AB9-0E5D510CB08F}"/>
                    </a:ext>
                  </a:extLst>
                </p14:cNvPr>
                <p14:cNvContentPartPr/>
                <p14:nvPr/>
              </p14:nvContentPartPr>
              <p14:xfrm>
                <a:off x="2819400" y="6063480"/>
                <a:ext cx="450000" cy="348480"/>
              </p14:xfrm>
            </p:contentPart>
          </mc:Choice>
          <mc:Fallback>
            <p:pic>
              <p:nvPicPr>
                <p:cNvPr id="636" name="Ink 635">
                  <a:extLst>
                    <a:ext uri="{FF2B5EF4-FFF2-40B4-BE49-F238E27FC236}">
                      <a16:creationId xmlns:a16="http://schemas.microsoft.com/office/drawing/2014/main" id="{63EE68EF-AD9D-1478-3AB9-0E5D510CB08F}"/>
                    </a:ext>
                  </a:extLst>
                </p:cNvPr>
                <p:cNvPicPr/>
                <p:nvPr/>
              </p:nvPicPr>
              <p:blipFill>
                <a:blip r:embed="rId924"/>
                <a:stretch>
                  <a:fillRect/>
                </a:stretch>
              </p:blipFill>
              <p:spPr>
                <a:xfrm>
                  <a:off x="2756760" y="5685840"/>
                  <a:ext cx="575640" cy="110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5">
              <p14:nvContentPartPr>
                <p14:cNvPr id="637" name="Ink 636">
                  <a:extLst>
                    <a:ext uri="{FF2B5EF4-FFF2-40B4-BE49-F238E27FC236}">
                      <a16:creationId xmlns:a16="http://schemas.microsoft.com/office/drawing/2014/main" id="{DF82C646-2E32-0B0B-E0B9-69C157C4DA32}"/>
                    </a:ext>
                  </a:extLst>
                </p14:cNvPr>
                <p14:cNvContentPartPr/>
                <p14:nvPr/>
              </p14:nvContentPartPr>
              <p14:xfrm>
                <a:off x="3458400" y="6424920"/>
                <a:ext cx="42120" cy="208440"/>
              </p14:xfrm>
            </p:contentPart>
          </mc:Choice>
          <mc:Fallback>
            <p:pic>
              <p:nvPicPr>
                <p:cNvPr id="637" name="Ink 636">
                  <a:extLst>
                    <a:ext uri="{FF2B5EF4-FFF2-40B4-BE49-F238E27FC236}">
                      <a16:creationId xmlns:a16="http://schemas.microsoft.com/office/drawing/2014/main" id="{DF82C646-2E32-0B0B-E0B9-69C157C4DA32}"/>
                    </a:ext>
                  </a:extLst>
                </p:cNvPr>
                <p:cNvPicPr/>
                <p:nvPr/>
              </p:nvPicPr>
              <p:blipFill>
                <a:blip r:embed="rId926"/>
                <a:stretch>
                  <a:fillRect/>
                </a:stretch>
              </p:blipFill>
              <p:spPr>
                <a:xfrm>
                  <a:off x="3395400" y="6046920"/>
                  <a:ext cx="167760" cy="96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7">
              <p14:nvContentPartPr>
                <p14:cNvPr id="638" name="Ink 637">
                  <a:extLst>
                    <a:ext uri="{FF2B5EF4-FFF2-40B4-BE49-F238E27FC236}">
                      <a16:creationId xmlns:a16="http://schemas.microsoft.com/office/drawing/2014/main" id="{C2EC05F0-02E6-BACE-EB8B-77242B156D09}"/>
                    </a:ext>
                  </a:extLst>
                </p14:cNvPr>
                <p14:cNvContentPartPr/>
                <p14:nvPr/>
              </p14:nvContentPartPr>
              <p14:xfrm>
                <a:off x="3279120" y="6755760"/>
                <a:ext cx="169200" cy="814320"/>
              </p14:xfrm>
            </p:contentPart>
          </mc:Choice>
          <mc:Fallback>
            <p:pic>
              <p:nvPicPr>
                <p:cNvPr id="638" name="Ink 637">
                  <a:extLst>
                    <a:ext uri="{FF2B5EF4-FFF2-40B4-BE49-F238E27FC236}">
                      <a16:creationId xmlns:a16="http://schemas.microsoft.com/office/drawing/2014/main" id="{C2EC05F0-02E6-BACE-EB8B-77242B156D09}"/>
                    </a:ext>
                  </a:extLst>
                </p:cNvPr>
                <p:cNvPicPr/>
                <p:nvPr/>
              </p:nvPicPr>
              <p:blipFill>
                <a:blip r:embed="rId928"/>
                <a:stretch>
                  <a:fillRect/>
                </a:stretch>
              </p:blipFill>
              <p:spPr>
                <a:xfrm>
                  <a:off x="3216480" y="6378120"/>
                  <a:ext cx="294840" cy="156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9">
              <p14:nvContentPartPr>
                <p14:cNvPr id="639" name="Ink 638">
                  <a:extLst>
                    <a:ext uri="{FF2B5EF4-FFF2-40B4-BE49-F238E27FC236}">
                      <a16:creationId xmlns:a16="http://schemas.microsoft.com/office/drawing/2014/main" id="{B80623B3-D8CB-07D8-6414-4CAD2F6A5E3E}"/>
                    </a:ext>
                  </a:extLst>
                </p14:cNvPr>
                <p14:cNvContentPartPr/>
                <p14:nvPr/>
              </p14:nvContentPartPr>
              <p14:xfrm>
                <a:off x="3136920" y="7257960"/>
                <a:ext cx="133560" cy="551520"/>
              </p14:xfrm>
            </p:contentPart>
          </mc:Choice>
          <mc:Fallback>
            <p:pic>
              <p:nvPicPr>
                <p:cNvPr id="639" name="Ink 638">
                  <a:extLst>
                    <a:ext uri="{FF2B5EF4-FFF2-40B4-BE49-F238E27FC236}">
                      <a16:creationId xmlns:a16="http://schemas.microsoft.com/office/drawing/2014/main" id="{B80623B3-D8CB-07D8-6414-4CAD2F6A5E3E}"/>
                    </a:ext>
                  </a:extLst>
                </p:cNvPr>
                <p:cNvPicPr/>
                <p:nvPr/>
              </p:nvPicPr>
              <p:blipFill>
                <a:blip r:embed="rId930"/>
                <a:stretch>
                  <a:fillRect/>
                </a:stretch>
              </p:blipFill>
              <p:spPr>
                <a:xfrm>
                  <a:off x="3073920" y="6880320"/>
                  <a:ext cx="259200" cy="1307160"/>
                </a:xfrm>
                <a:prstGeom prst="rect">
                  <a:avLst/>
                </a:prstGeom>
              </p:spPr>
            </p:pic>
          </mc:Fallback>
        </mc:AlternateContent>
      </p:grpSp>
    </p:spTree>
    <p:extLst>
      <p:ext uri="{BB962C8B-B14F-4D97-AF65-F5344CB8AC3E}">
        <p14:creationId xmlns:p14="http://schemas.microsoft.com/office/powerpoint/2010/main" val="165840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ext&#10;&#10;AI-generated content may be incorrect.">
            <a:extLst>
              <a:ext uri="{FF2B5EF4-FFF2-40B4-BE49-F238E27FC236}">
                <a16:creationId xmlns:a16="http://schemas.microsoft.com/office/drawing/2014/main" id="{5D1557E4-50B9-43C7-ADED-6D2439D3192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
        <p:nvSpPr>
          <p:cNvPr id="2" name="TextBox 1">
            <a:extLst>
              <a:ext uri="{FF2B5EF4-FFF2-40B4-BE49-F238E27FC236}">
                <a16:creationId xmlns:a16="http://schemas.microsoft.com/office/drawing/2014/main" id="{A76AF1F8-237F-552F-CF94-DC5E6D94D2D1}"/>
              </a:ext>
            </a:extLst>
          </p:cNvPr>
          <p:cNvSpPr txBox="1"/>
          <p:nvPr/>
        </p:nvSpPr>
        <p:spPr>
          <a:xfrm>
            <a:off x="494072" y="728753"/>
            <a:ext cx="6648408"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exact shape of the dust spiral we see can tell us just about everything about the stars’ orbits, just from a single image. On this page, and the one before, we briefly describe the model we’ve made from scratch that can very quickly simulate the geometry of these nebulae. We go into much more detail in the last several pages, so stay tuned!</a:t>
            </a:r>
          </a:p>
        </p:txBody>
      </p:sp>
      <mc:AlternateContent xmlns:mc="http://schemas.openxmlformats.org/markup-compatibility/2006">
        <mc:Choice xmlns:p14="http://schemas.microsoft.com/office/powerpoint/2010/main" Requires="p14">
          <p:contentPart p14:bwMode="auto" r:id="rId3">
            <p14:nvContentPartPr>
              <p14:cNvPr id="41" name="Ink 40">
                <a:extLst>
                  <a:ext uri="{FF2B5EF4-FFF2-40B4-BE49-F238E27FC236}">
                    <a16:creationId xmlns:a16="http://schemas.microsoft.com/office/drawing/2014/main" id="{8B87341F-01D4-7889-5CFC-083A04AF3F46}"/>
                  </a:ext>
                </a:extLst>
              </p14:cNvPr>
              <p14:cNvContentPartPr/>
              <p14:nvPr/>
            </p14:nvContentPartPr>
            <p14:xfrm>
              <a:off x="3677696" y="4892674"/>
              <a:ext cx="281160" cy="879480"/>
            </p14:xfrm>
          </p:contentPart>
        </mc:Choice>
        <mc:Fallback>
          <p:pic>
            <p:nvPicPr>
              <p:cNvPr id="41" name="Ink 40">
                <a:extLst>
                  <a:ext uri="{FF2B5EF4-FFF2-40B4-BE49-F238E27FC236}">
                    <a16:creationId xmlns:a16="http://schemas.microsoft.com/office/drawing/2014/main" id="{8B87341F-01D4-7889-5CFC-083A04AF3F46}"/>
                  </a:ext>
                </a:extLst>
              </p:cNvPr>
              <p:cNvPicPr/>
              <p:nvPr/>
            </p:nvPicPr>
            <p:blipFill>
              <a:blip r:embed="rId4"/>
              <a:stretch>
                <a:fillRect/>
              </a:stretch>
            </p:blipFill>
            <p:spPr>
              <a:xfrm>
                <a:off x="3660056" y="4874674"/>
                <a:ext cx="316800" cy="915120"/>
              </a:xfrm>
              <a:prstGeom prst="rect">
                <a:avLst/>
              </a:prstGeom>
            </p:spPr>
          </p:pic>
        </mc:Fallback>
      </mc:AlternateContent>
      <p:sp>
        <p:nvSpPr>
          <p:cNvPr id="1086" name="TextBox 1085">
            <a:extLst>
              <a:ext uri="{FF2B5EF4-FFF2-40B4-BE49-F238E27FC236}">
                <a16:creationId xmlns:a16="http://schemas.microsoft.com/office/drawing/2014/main" id="{264CEBAA-4262-F5B1-45F5-0AC9348DE9EB}"/>
              </a:ext>
            </a:extLst>
          </p:cNvPr>
          <p:cNvSpPr txBox="1"/>
          <p:nvPr/>
        </p:nvSpPr>
        <p:spPr>
          <a:xfrm>
            <a:off x="346227" y="2679899"/>
            <a:ext cx="3297407"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 first real image of this type of system was published by our co-author Peter Tuthill in 1999. The system’s name is WR 104, and it looked something like this</a:t>
            </a:r>
          </a:p>
        </p:txBody>
      </p:sp>
      <mc:AlternateContent xmlns:mc="http://schemas.openxmlformats.org/markup-compatibility/2006">
        <mc:Choice xmlns:p14="http://schemas.microsoft.com/office/powerpoint/2010/main" Requires="p14">
          <p:contentPart p14:bwMode="auto" r:id="rId5">
            <p14:nvContentPartPr>
              <p14:cNvPr id="1087" name="Ink 1086">
                <a:extLst>
                  <a:ext uri="{FF2B5EF4-FFF2-40B4-BE49-F238E27FC236}">
                    <a16:creationId xmlns:a16="http://schemas.microsoft.com/office/drawing/2014/main" id="{D9336D28-C34C-5F71-B72A-68A62AEE5352}"/>
                  </a:ext>
                </a:extLst>
              </p14:cNvPr>
              <p14:cNvContentPartPr/>
              <p14:nvPr/>
            </p14:nvContentPartPr>
            <p14:xfrm>
              <a:off x="1923226" y="6093049"/>
              <a:ext cx="2520" cy="1440"/>
            </p14:xfrm>
          </p:contentPart>
        </mc:Choice>
        <mc:Fallback>
          <p:pic>
            <p:nvPicPr>
              <p:cNvPr id="1087" name="Ink 1086">
                <a:extLst>
                  <a:ext uri="{FF2B5EF4-FFF2-40B4-BE49-F238E27FC236}">
                    <a16:creationId xmlns:a16="http://schemas.microsoft.com/office/drawing/2014/main" id="{D9336D28-C34C-5F71-B72A-68A62AEE5352}"/>
                  </a:ext>
                </a:extLst>
              </p:cNvPr>
              <p:cNvPicPr/>
              <p:nvPr/>
            </p:nvPicPr>
            <p:blipFill>
              <a:blip r:embed="rId6"/>
              <a:stretch>
                <a:fillRect/>
              </a:stretch>
            </p:blipFill>
            <p:spPr>
              <a:xfrm>
                <a:off x="1917106" y="6086929"/>
                <a:ext cx="1476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60" name="Ink 1159">
                <a:extLst>
                  <a:ext uri="{FF2B5EF4-FFF2-40B4-BE49-F238E27FC236}">
                    <a16:creationId xmlns:a16="http://schemas.microsoft.com/office/drawing/2014/main" id="{305406F7-415D-55F3-6D5F-4F425828B431}"/>
                  </a:ext>
                </a:extLst>
              </p14:cNvPr>
              <p14:cNvContentPartPr/>
              <p14:nvPr/>
            </p14:nvContentPartPr>
            <p14:xfrm>
              <a:off x="3383746" y="6084769"/>
              <a:ext cx="106920" cy="70560"/>
            </p14:xfrm>
          </p:contentPart>
        </mc:Choice>
        <mc:Fallback>
          <p:pic>
            <p:nvPicPr>
              <p:cNvPr id="1160" name="Ink 1159">
                <a:extLst>
                  <a:ext uri="{FF2B5EF4-FFF2-40B4-BE49-F238E27FC236}">
                    <a16:creationId xmlns:a16="http://schemas.microsoft.com/office/drawing/2014/main" id="{305406F7-415D-55F3-6D5F-4F425828B431}"/>
                  </a:ext>
                </a:extLst>
              </p:cNvPr>
              <p:cNvPicPr/>
              <p:nvPr/>
            </p:nvPicPr>
            <p:blipFill>
              <a:blip r:embed="rId8"/>
              <a:stretch>
                <a:fillRect/>
              </a:stretch>
            </p:blipFill>
            <p:spPr>
              <a:xfrm>
                <a:off x="3366106" y="6067129"/>
                <a:ext cx="142560" cy="106200"/>
              </a:xfrm>
              <a:prstGeom prst="rect">
                <a:avLst/>
              </a:prstGeom>
            </p:spPr>
          </p:pic>
        </mc:Fallback>
      </mc:AlternateContent>
      <p:sp>
        <p:nvSpPr>
          <p:cNvPr id="1162" name="TextBox 1161">
            <a:extLst>
              <a:ext uri="{FF2B5EF4-FFF2-40B4-BE49-F238E27FC236}">
                <a16:creationId xmlns:a16="http://schemas.microsoft.com/office/drawing/2014/main" id="{84C8CAE5-9725-637E-63A7-BA9EB5CAFFEA}"/>
              </a:ext>
            </a:extLst>
          </p:cNvPr>
          <p:cNvSpPr txBox="1"/>
          <p:nvPr/>
        </p:nvSpPr>
        <p:spPr>
          <a:xfrm>
            <a:off x="3078977" y="6155329"/>
            <a:ext cx="504483" cy="261610"/>
          </a:xfrm>
          <a:prstGeom prst="rect">
            <a:avLst/>
          </a:prstGeom>
          <a:noFill/>
        </p:spPr>
        <p:txBody>
          <a:bodyPr wrap="square" rtlCol="0">
            <a:spAutoFit/>
          </a:bodyPr>
          <a:lstStyle/>
          <a:p>
            <a:pPr algn="ctr"/>
            <a:r>
              <a:rPr lang="en-AU" sz="1100" dirty="0">
                <a:solidFill>
                  <a:srgbClr val="7030A0"/>
                </a:solidFill>
                <a:latin typeface="xkcd Script" panose="03000503000000000000" pitchFamily="66" charset="0"/>
                <a:ea typeface="xkcd Script" panose="03000503000000000000" pitchFamily="66" charset="0"/>
              </a:rPr>
              <a:t>woah</a:t>
            </a:r>
          </a:p>
        </p:txBody>
      </p:sp>
      <p:grpSp>
        <p:nvGrpSpPr>
          <p:cNvPr id="1264" name="Group 1263">
            <a:extLst>
              <a:ext uri="{FF2B5EF4-FFF2-40B4-BE49-F238E27FC236}">
                <a16:creationId xmlns:a16="http://schemas.microsoft.com/office/drawing/2014/main" id="{6BF88586-7DB4-1D75-AF19-4825005204F9}"/>
              </a:ext>
            </a:extLst>
          </p:cNvPr>
          <p:cNvGrpSpPr/>
          <p:nvPr/>
        </p:nvGrpSpPr>
        <p:grpSpPr>
          <a:xfrm>
            <a:off x="4755734" y="2724568"/>
            <a:ext cx="1652400" cy="1648080"/>
            <a:chOff x="4755734" y="2724568"/>
            <a:chExt cx="1652400" cy="1648080"/>
          </a:xfrm>
        </p:grpSpPr>
        <mc:AlternateContent xmlns:mc="http://schemas.openxmlformats.org/markup-compatibility/2006">
          <mc:Choice xmlns:p14="http://schemas.microsoft.com/office/powerpoint/2010/main" Requires="p14">
            <p:contentPart p14:bwMode="auto" r:id="rId9">
              <p14:nvContentPartPr>
                <p14:cNvPr id="1166" name="Ink 1165">
                  <a:extLst>
                    <a:ext uri="{FF2B5EF4-FFF2-40B4-BE49-F238E27FC236}">
                      <a16:creationId xmlns:a16="http://schemas.microsoft.com/office/drawing/2014/main" id="{92ADC865-138E-1615-0986-872140AEC179}"/>
                    </a:ext>
                  </a:extLst>
                </p14:cNvPr>
                <p14:cNvContentPartPr/>
                <p14:nvPr/>
              </p14:nvContentPartPr>
              <p14:xfrm>
                <a:off x="4804694" y="2788648"/>
                <a:ext cx="1575720" cy="1237680"/>
              </p14:xfrm>
            </p:contentPart>
          </mc:Choice>
          <mc:Fallback>
            <p:pic>
              <p:nvPicPr>
                <p:cNvPr id="1166" name="Ink 1165">
                  <a:extLst>
                    <a:ext uri="{FF2B5EF4-FFF2-40B4-BE49-F238E27FC236}">
                      <a16:creationId xmlns:a16="http://schemas.microsoft.com/office/drawing/2014/main" id="{92ADC865-138E-1615-0986-872140AEC179}"/>
                    </a:ext>
                  </a:extLst>
                </p:cNvPr>
                <p:cNvPicPr/>
                <p:nvPr/>
              </p:nvPicPr>
              <p:blipFill>
                <a:blip r:embed="rId10"/>
                <a:stretch>
                  <a:fillRect/>
                </a:stretch>
              </p:blipFill>
              <p:spPr>
                <a:xfrm>
                  <a:off x="4742054" y="2725648"/>
                  <a:ext cx="1701360" cy="1363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67" name="Ink 1166">
                  <a:extLst>
                    <a:ext uri="{FF2B5EF4-FFF2-40B4-BE49-F238E27FC236}">
                      <a16:creationId xmlns:a16="http://schemas.microsoft.com/office/drawing/2014/main" id="{BADCC86D-44D7-AA26-1D59-CB4B741B13CB}"/>
                    </a:ext>
                  </a:extLst>
                </p14:cNvPr>
                <p14:cNvContentPartPr/>
                <p14:nvPr/>
              </p14:nvContentPartPr>
              <p14:xfrm>
                <a:off x="4905134" y="2975848"/>
                <a:ext cx="187560" cy="419040"/>
              </p14:xfrm>
            </p:contentPart>
          </mc:Choice>
          <mc:Fallback>
            <p:pic>
              <p:nvPicPr>
                <p:cNvPr id="1167" name="Ink 1166">
                  <a:extLst>
                    <a:ext uri="{FF2B5EF4-FFF2-40B4-BE49-F238E27FC236}">
                      <a16:creationId xmlns:a16="http://schemas.microsoft.com/office/drawing/2014/main" id="{BADCC86D-44D7-AA26-1D59-CB4B741B13CB}"/>
                    </a:ext>
                  </a:extLst>
                </p:cNvPr>
                <p:cNvPicPr/>
                <p:nvPr/>
              </p:nvPicPr>
              <p:blipFill>
                <a:blip r:embed="rId12"/>
                <a:stretch>
                  <a:fillRect/>
                </a:stretch>
              </p:blipFill>
              <p:spPr>
                <a:xfrm>
                  <a:off x="4842134" y="2912848"/>
                  <a:ext cx="3132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68" name="Ink 1167">
                  <a:extLst>
                    <a:ext uri="{FF2B5EF4-FFF2-40B4-BE49-F238E27FC236}">
                      <a16:creationId xmlns:a16="http://schemas.microsoft.com/office/drawing/2014/main" id="{B1BCF343-1056-7A78-1480-1E92372A1F6D}"/>
                    </a:ext>
                  </a:extLst>
                </p14:cNvPr>
                <p14:cNvContentPartPr/>
                <p14:nvPr/>
              </p14:nvContentPartPr>
              <p14:xfrm>
                <a:off x="4857614" y="2951368"/>
                <a:ext cx="250200" cy="605520"/>
              </p14:xfrm>
            </p:contentPart>
          </mc:Choice>
          <mc:Fallback>
            <p:pic>
              <p:nvPicPr>
                <p:cNvPr id="1168" name="Ink 1167">
                  <a:extLst>
                    <a:ext uri="{FF2B5EF4-FFF2-40B4-BE49-F238E27FC236}">
                      <a16:creationId xmlns:a16="http://schemas.microsoft.com/office/drawing/2014/main" id="{B1BCF343-1056-7A78-1480-1E92372A1F6D}"/>
                    </a:ext>
                  </a:extLst>
                </p:cNvPr>
                <p:cNvPicPr/>
                <p:nvPr/>
              </p:nvPicPr>
              <p:blipFill>
                <a:blip r:embed="rId14"/>
                <a:stretch>
                  <a:fillRect/>
                </a:stretch>
              </p:blipFill>
              <p:spPr>
                <a:xfrm>
                  <a:off x="4794974" y="2888728"/>
                  <a:ext cx="375840" cy="731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69" name="Ink 1168">
                  <a:extLst>
                    <a:ext uri="{FF2B5EF4-FFF2-40B4-BE49-F238E27FC236}">
                      <a16:creationId xmlns:a16="http://schemas.microsoft.com/office/drawing/2014/main" id="{D47E5906-9CA3-9D52-A47D-31DE9FE4F1DD}"/>
                    </a:ext>
                  </a:extLst>
                </p14:cNvPr>
                <p14:cNvContentPartPr/>
                <p14:nvPr/>
              </p14:nvContentPartPr>
              <p14:xfrm>
                <a:off x="4785974" y="3226768"/>
                <a:ext cx="108000" cy="496080"/>
              </p14:xfrm>
            </p:contentPart>
          </mc:Choice>
          <mc:Fallback>
            <p:pic>
              <p:nvPicPr>
                <p:cNvPr id="1169" name="Ink 1168">
                  <a:extLst>
                    <a:ext uri="{FF2B5EF4-FFF2-40B4-BE49-F238E27FC236}">
                      <a16:creationId xmlns:a16="http://schemas.microsoft.com/office/drawing/2014/main" id="{D47E5906-9CA3-9D52-A47D-31DE9FE4F1DD}"/>
                    </a:ext>
                  </a:extLst>
                </p:cNvPr>
                <p:cNvPicPr/>
                <p:nvPr/>
              </p:nvPicPr>
              <p:blipFill>
                <a:blip r:embed="rId16"/>
                <a:stretch>
                  <a:fillRect/>
                </a:stretch>
              </p:blipFill>
              <p:spPr>
                <a:xfrm>
                  <a:off x="4723334" y="3163768"/>
                  <a:ext cx="233640" cy="621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70" name="Ink 1169">
                  <a:extLst>
                    <a:ext uri="{FF2B5EF4-FFF2-40B4-BE49-F238E27FC236}">
                      <a16:creationId xmlns:a16="http://schemas.microsoft.com/office/drawing/2014/main" id="{6176FF1D-09BB-6D79-F3FE-430163F8D729}"/>
                    </a:ext>
                  </a:extLst>
                </p14:cNvPr>
                <p14:cNvContentPartPr/>
                <p14:nvPr/>
              </p14:nvContentPartPr>
              <p14:xfrm>
                <a:off x="4755734" y="3560128"/>
                <a:ext cx="145440" cy="392400"/>
              </p14:xfrm>
            </p:contentPart>
          </mc:Choice>
          <mc:Fallback>
            <p:pic>
              <p:nvPicPr>
                <p:cNvPr id="1170" name="Ink 1169">
                  <a:extLst>
                    <a:ext uri="{FF2B5EF4-FFF2-40B4-BE49-F238E27FC236}">
                      <a16:creationId xmlns:a16="http://schemas.microsoft.com/office/drawing/2014/main" id="{6176FF1D-09BB-6D79-F3FE-430163F8D729}"/>
                    </a:ext>
                  </a:extLst>
                </p:cNvPr>
                <p:cNvPicPr/>
                <p:nvPr/>
              </p:nvPicPr>
              <p:blipFill>
                <a:blip r:embed="rId18"/>
                <a:stretch>
                  <a:fillRect/>
                </a:stretch>
              </p:blipFill>
              <p:spPr>
                <a:xfrm>
                  <a:off x="4693094" y="3497488"/>
                  <a:ext cx="27108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71" name="Ink 1170">
                  <a:extLst>
                    <a:ext uri="{FF2B5EF4-FFF2-40B4-BE49-F238E27FC236}">
                      <a16:creationId xmlns:a16="http://schemas.microsoft.com/office/drawing/2014/main" id="{293A0B51-E23A-19CC-E70E-8CAC42841091}"/>
                    </a:ext>
                  </a:extLst>
                </p14:cNvPr>
                <p14:cNvContentPartPr/>
                <p14:nvPr/>
              </p14:nvContentPartPr>
              <p14:xfrm>
                <a:off x="4813334" y="3841648"/>
                <a:ext cx="97560" cy="204840"/>
              </p14:xfrm>
            </p:contentPart>
          </mc:Choice>
          <mc:Fallback>
            <p:pic>
              <p:nvPicPr>
                <p:cNvPr id="1171" name="Ink 1170">
                  <a:extLst>
                    <a:ext uri="{FF2B5EF4-FFF2-40B4-BE49-F238E27FC236}">
                      <a16:creationId xmlns:a16="http://schemas.microsoft.com/office/drawing/2014/main" id="{293A0B51-E23A-19CC-E70E-8CAC42841091}"/>
                    </a:ext>
                  </a:extLst>
                </p:cNvPr>
                <p:cNvPicPr/>
                <p:nvPr/>
              </p:nvPicPr>
              <p:blipFill>
                <a:blip r:embed="rId20"/>
                <a:stretch>
                  <a:fillRect/>
                </a:stretch>
              </p:blipFill>
              <p:spPr>
                <a:xfrm>
                  <a:off x="4750694" y="3778648"/>
                  <a:ext cx="22320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72" name="Ink 1171">
                  <a:extLst>
                    <a:ext uri="{FF2B5EF4-FFF2-40B4-BE49-F238E27FC236}">
                      <a16:creationId xmlns:a16="http://schemas.microsoft.com/office/drawing/2014/main" id="{51EF635B-FCA3-0F8D-F54F-693D0F49529C}"/>
                    </a:ext>
                  </a:extLst>
                </p14:cNvPr>
                <p14:cNvContentPartPr/>
                <p14:nvPr/>
              </p14:nvContentPartPr>
              <p14:xfrm>
                <a:off x="4839614" y="3902848"/>
                <a:ext cx="91440" cy="246240"/>
              </p14:xfrm>
            </p:contentPart>
          </mc:Choice>
          <mc:Fallback>
            <p:pic>
              <p:nvPicPr>
                <p:cNvPr id="1172" name="Ink 1171">
                  <a:extLst>
                    <a:ext uri="{FF2B5EF4-FFF2-40B4-BE49-F238E27FC236}">
                      <a16:creationId xmlns:a16="http://schemas.microsoft.com/office/drawing/2014/main" id="{51EF635B-FCA3-0F8D-F54F-693D0F49529C}"/>
                    </a:ext>
                  </a:extLst>
                </p:cNvPr>
                <p:cNvPicPr/>
                <p:nvPr/>
              </p:nvPicPr>
              <p:blipFill>
                <a:blip r:embed="rId22"/>
                <a:stretch>
                  <a:fillRect/>
                </a:stretch>
              </p:blipFill>
              <p:spPr>
                <a:xfrm>
                  <a:off x="4776974" y="3840208"/>
                  <a:ext cx="2170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73" name="Ink 1172">
                  <a:extLst>
                    <a:ext uri="{FF2B5EF4-FFF2-40B4-BE49-F238E27FC236}">
                      <a16:creationId xmlns:a16="http://schemas.microsoft.com/office/drawing/2014/main" id="{DD9ABF86-79B2-34B1-78B8-3F86452B3850}"/>
                    </a:ext>
                  </a:extLst>
                </p14:cNvPr>
                <p14:cNvContentPartPr/>
                <p14:nvPr/>
              </p14:nvContentPartPr>
              <p14:xfrm>
                <a:off x="4905494" y="3859648"/>
                <a:ext cx="124560" cy="255960"/>
              </p14:xfrm>
            </p:contentPart>
          </mc:Choice>
          <mc:Fallback>
            <p:pic>
              <p:nvPicPr>
                <p:cNvPr id="1173" name="Ink 1172">
                  <a:extLst>
                    <a:ext uri="{FF2B5EF4-FFF2-40B4-BE49-F238E27FC236}">
                      <a16:creationId xmlns:a16="http://schemas.microsoft.com/office/drawing/2014/main" id="{DD9ABF86-79B2-34B1-78B8-3F86452B3850}"/>
                    </a:ext>
                  </a:extLst>
                </p:cNvPr>
                <p:cNvPicPr/>
                <p:nvPr/>
              </p:nvPicPr>
              <p:blipFill>
                <a:blip r:embed="rId24"/>
                <a:stretch>
                  <a:fillRect/>
                </a:stretch>
              </p:blipFill>
              <p:spPr>
                <a:xfrm>
                  <a:off x="4842494" y="3797008"/>
                  <a:ext cx="2502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74" name="Ink 1173">
                  <a:extLst>
                    <a:ext uri="{FF2B5EF4-FFF2-40B4-BE49-F238E27FC236}">
                      <a16:creationId xmlns:a16="http://schemas.microsoft.com/office/drawing/2014/main" id="{66C7D2A9-F116-BCFE-852E-3A1CE2E6D863}"/>
                    </a:ext>
                  </a:extLst>
                </p14:cNvPr>
                <p14:cNvContentPartPr/>
                <p14:nvPr/>
              </p14:nvContentPartPr>
              <p14:xfrm>
                <a:off x="4899014" y="3940648"/>
                <a:ext cx="317880" cy="300240"/>
              </p14:xfrm>
            </p:contentPart>
          </mc:Choice>
          <mc:Fallback>
            <p:pic>
              <p:nvPicPr>
                <p:cNvPr id="1174" name="Ink 1173">
                  <a:extLst>
                    <a:ext uri="{FF2B5EF4-FFF2-40B4-BE49-F238E27FC236}">
                      <a16:creationId xmlns:a16="http://schemas.microsoft.com/office/drawing/2014/main" id="{66C7D2A9-F116-BCFE-852E-3A1CE2E6D863}"/>
                    </a:ext>
                  </a:extLst>
                </p:cNvPr>
                <p:cNvPicPr/>
                <p:nvPr/>
              </p:nvPicPr>
              <p:blipFill>
                <a:blip r:embed="rId26"/>
                <a:stretch>
                  <a:fillRect/>
                </a:stretch>
              </p:blipFill>
              <p:spPr>
                <a:xfrm>
                  <a:off x="4836014" y="3877648"/>
                  <a:ext cx="44352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75" name="Ink 1174">
                  <a:extLst>
                    <a:ext uri="{FF2B5EF4-FFF2-40B4-BE49-F238E27FC236}">
                      <a16:creationId xmlns:a16="http://schemas.microsoft.com/office/drawing/2014/main" id="{3E7875A4-CC1D-80F3-8455-EC342725E237}"/>
                    </a:ext>
                  </a:extLst>
                </p14:cNvPr>
                <p14:cNvContentPartPr/>
                <p14:nvPr/>
              </p14:nvContentPartPr>
              <p14:xfrm>
                <a:off x="4943654" y="4124608"/>
                <a:ext cx="276840" cy="213840"/>
              </p14:xfrm>
            </p:contentPart>
          </mc:Choice>
          <mc:Fallback>
            <p:pic>
              <p:nvPicPr>
                <p:cNvPr id="1175" name="Ink 1174">
                  <a:extLst>
                    <a:ext uri="{FF2B5EF4-FFF2-40B4-BE49-F238E27FC236}">
                      <a16:creationId xmlns:a16="http://schemas.microsoft.com/office/drawing/2014/main" id="{3E7875A4-CC1D-80F3-8455-EC342725E237}"/>
                    </a:ext>
                  </a:extLst>
                </p:cNvPr>
                <p:cNvPicPr/>
                <p:nvPr/>
              </p:nvPicPr>
              <p:blipFill>
                <a:blip r:embed="rId28"/>
                <a:stretch>
                  <a:fillRect/>
                </a:stretch>
              </p:blipFill>
              <p:spPr>
                <a:xfrm>
                  <a:off x="4881014" y="4061968"/>
                  <a:ext cx="4024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78" name="Ink 1177">
                  <a:extLst>
                    <a:ext uri="{FF2B5EF4-FFF2-40B4-BE49-F238E27FC236}">
                      <a16:creationId xmlns:a16="http://schemas.microsoft.com/office/drawing/2014/main" id="{C37FD99C-288A-4ED5-C9F1-AD4D1671B5CB}"/>
                    </a:ext>
                  </a:extLst>
                </p14:cNvPr>
                <p14:cNvContentPartPr/>
                <p14:nvPr/>
              </p14:nvContentPartPr>
              <p14:xfrm>
                <a:off x="5499134" y="3361768"/>
                <a:ext cx="167040" cy="142920"/>
              </p14:xfrm>
            </p:contentPart>
          </mc:Choice>
          <mc:Fallback>
            <p:pic>
              <p:nvPicPr>
                <p:cNvPr id="1178" name="Ink 1177">
                  <a:extLst>
                    <a:ext uri="{FF2B5EF4-FFF2-40B4-BE49-F238E27FC236}">
                      <a16:creationId xmlns:a16="http://schemas.microsoft.com/office/drawing/2014/main" id="{C37FD99C-288A-4ED5-C9F1-AD4D1671B5CB}"/>
                    </a:ext>
                  </a:extLst>
                </p:cNvPr>
                <p:cNvPicPr/>
                <p:nvPr/>
              </p:nvPicPr>
              <p:blipFill>
                <a:blip r:embed="rId30"/>
                <a:stretch>
                  <a:fillRect/>
                </a:stretch>
              </p:blipFill>
              <p:spPr>
                <a:xfrm>
                  <a:off x="5436494" y="3299128"/>
                  <a:ext cx="292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79" name="Ink 1178">
                  <a:extLst>
                    <a:ext uri="{FF2B5EF4-FFF2-40B4-BE49-F238E27FC236}">
                      <a16:creationId xmlns:a16="http://schemas.microsoft.com/office/drawing/2014/main" id="{5031CE27-8EA9-2DE1-8539-D9EC306B46C0}"/>
                    </a:ext>
                  </a:extLst>
                </p14:cNvPr>
                <p14:cNvContentPartPr/>
                <p14:nvPr/>
              </p14:nvContentPartPr>
              <p14:xfrm>
                <a:off x="5501654" y="3395968"/>
                <a:ext cx="198360" cy="99360"/>
              </p14:xfrm>
            </p:contentPart>
          </mc:Choice>
          <mc:Fallback>
            <p:pic>
              <p:nvPicPr>
                <p:cNvPr id="1179" name="Ink 1178">
                  <a:extLst>
                    <a:ext uri="{FF2B5EF4-FFF2-40B4-BE49-F238E27FC236}">
                      <a16:creationId xmlns:a16="http://schemas.microsoft.com/office/drawing/2014/main" id="{5031CE27-8EA9-2DE1-8539-D9EC306B46C0}"/>
                    </a:ext>
                  </a:extLst>
                </p:cNvPr>
                <p:cNvPicPr/>
                <p:nvPr/>
              </p:nvPicPr>
              <p:blipFill>
                <a:blip r:embed="rId32"/>
                <a:stretch>
                  <a:fillRect/>
                </a:stretch>
              </p:blipFill>
              <p:spPr>
                <a:xfrm>
                  <a:off x="5438654" y="3333328"/>
                  <a:ext cx="3240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80" name="Ink 1179">
                  <a:extLst>
                    <a:ext uri="{FF2B5EF4-FFF2-40B4-BE49-F238E27FC236}">
                      <a16:creationId xmlns:a16="http://schemas.microsoft.com/office/drawing/2014/main" id="{ED0ADD9C-3204-1A44-35B0-2F69607F1E85}"/>
                    </a:ext>
                  </a:extLst>
                </p14:cNvPr>
                <p14:cNvContentPartPr/>
                <p14:nvPr/>
              </p14:nvContentPartPr>
              <p14:xfrm>
                <a:off x="5505614" y="3356728"/>
                <a:ext cx="187920" cy="108000"/>
              </p14:xfrm>
            </p:contentPart>
          </mc:Choice>
          <mc:Fallback>
            <p:pic>
              <p:nvPicPr>
                <p:cNvPr id="1180" name="Ink 1179">
                  <a:extLst>
                    <a:ext uri="{FF2B5EF4-FFF2-40B4-BE49-F238E27FC236}">
                      <a16:creationId xmlns:a16="http://schemas.microsoft.com/office/drawing/2014/main" id="{ED0ADD9C-3204-1A44-35B0-2F69607F1E85}"/>
                    </a:ext>
                  </a:extLst>
                </p:cNvPr>
                <p:cNvPicPr/>
                <p:nvPr/>
              </p:nvPicPr>
              <p:blipFill>
                <a:blip r:embed="rId34"/>
                <a:stretch>
                  <a:fillRect/>
                </a:stretch>
              </p:blipFill>
              <p:spPr>
                <a:xfrm>
                  <a:off x="5442974" y="3293728"/>
                  <a:ext cx="3135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81" name="Ink 1180">
                  <a:extLst>
                    <a:ext uri="{FF2B5EF4-FFF2-40B4-BE49-F238E27FC236}">
                      <a16:creationId xmlns:a16="http://schemas.microsoft.com/office/drawing/2014/main" id="{F0B7A360-52CD-AFA3-6BA0-AFA885035607}"/>
                    </a:ext>
                  </a:extLst>
                </p14:cNvPr>
                <p14:cNvContentPartPr/>
                <p14:nvPr/>
              </p14:nvContentPartPr>
              <p14:xfrm>
                <a:off x="5530814" y="3402088"/>
                <a:ext cx="165960" cy="78840"/>
              </p14:xfrm>
            </p:contentPart>
          </mc:Choice>
          <mc:Fallback>
            <p:pic>
              <p:nvPicPr>
                <p:cNvPr id="1181" name="Ink 1180">
                  <a:extLst>
                    <a:ext uri="{FF2B5EF4-FFF2-40B4-BE49-F238E27FC236}">
                      <a16:creationId xmlns:a16="http://schemas.microsoft.com/office/drawing/2014/main" id="{F0B7A360-52CD-AFA3-6BA0-AFA885035607}"/>
                    </a:ext>
                  </a:extLst>
                </p:cNvPr>
                <p:cNvPicPr/>
                <p:nvPr/>
              </p:nvPicPr>
              <p:blipFill>
                <a:blip r:embed="rId36"/>
                <a:stretch>
                  <a:fillRect/>
                </a:stretch>
              </p:blipFill>
              <p:spPr>
                <a:xfrm>
                  <a:off x="5467814" y="3339088"/>
                  <a:ext cx="2916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82" name="Ink 1181">
                  <a:extLst>
                    <a:ext uri="{FF2B5EF4-FFF2-40B4-BE49-F238E27FC236}">
                      <a16:creationId xmlns:a16="http://schemas.microsoft.com/office/drawing/2014/main" id="{8B043D66-3032-2B7E-CD23-16D1CC7338EF}"/>
                    </a:ext>
                  </a:extLst>
                </p14:cNvPr>
                <p14:cNvContentPartPr/>
                <p14:nvPr/>
              </p14:nvContentPartPr>
              <p14:xfrm>
                <a:off x="5586614" y="3353488"/>
                <a:ext cx="151920" cy="141480"/>
              </p14:xfrm>
            </p:contentPart>
          </mc:Choice>
          <mc:Fallback>
            <p:pic>
              <p:nvPicPr>
                <p:cNvPr id="1182" name="Ink 1181">
                  <a:extLst>
                    <a:ext uri="{FF2B5EF4-FFF2-40B4-BE49-F238E27FC236}">
                      <a16:creationId xmlns:a16="http://schemas.microsoft.com/office/drawing/2014/main" id="{8B043D66-3032-2B7E-CD23-16D1CC7338EF}"/>
                    </a:ext>
                  </a:extLst>
                </p:cNvPr>
                <p:cNvPicPr/>
                <p:nvPr/>
              </p:nvPicPr>
              <p:blipFill>
                <a:blip r:embed="rId38"/>
                <a:stretch>
                  <a:fillRect/>
                </a:stretch>
              </p:blipFill>
              <p:spPr>
                <a:xfrm>
                  <a:off x="5523974" y="3290488"/>
                  <a:ext cx="2775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83" name="Ink 1182">
                  <a:extLst>
                    <a:ext uri="{FF2B5EF4-FFF2-40B4-BE49-F238E27FC236}">
                      <a16:creationId xmlns:a16="http://schemas.microsoft.com/office/drawing/2014/main" id="{81323F58-F397-02EB-9C67-C17648928BC8}"/>
                    </a:ext>
                  </a:extLst>
                </p14:cNvPr>
                <p14:cNvContentPartPr/>
                <p14:nvPr/>
              </p14:nvContentPartPr>
              <p14:xfrm>
                <a:off x="5500934" y="3458968"/>
                <a:ext cx="55080" cy="199080"/>
              </p14:xfrm>
            </p:contentPart>
          </mc:Choice>
          <mc:Fallback>
            <p:pic>
              <p:nvPicPr>
                <p:cNvPr id="1183" name="Ink 1182">
                  <a:extLst>
                    <a:ext uri="{FF2B5EF4-FFF2-40B4-BE49-F238E27FC236}">
                      <a16:creationId xmlns:a16="http://schemas.microsoft.com/office/drawing/2014/main" id="{81323F58-F397-02EB-9C67-C17648928BC8}"/>
                    </a:ext>
                  </a:extLst>
                </p:cNvPr>
                <p:cNvPicPr/>
                <p:nvPr/>
              </p:nvPicPr>
              <p:blipFill>
                <a:blip r:embed="rId40"/>
                <a:stretch>
                  <a:fillRect/>
                </a:stretch>
              </p:blipFill>
              <p:spPr>
                <a:xfrm>
                  <a:off x="5438294" y="3396328"/>
                  <a:ext cx="1807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84" name="Ink 1183">
                  <a:extLst>
                    <a:ext uri="{FF2B5EF4-FFF2-40B4-BE49-F238E27FC236}">
                      <a16:creationId xmlns:a16="http://schemas.microsoft.com/office/drawing/2014/main" id="{33BAD03A-EC31-AC2D-C8E8-22BE04713329}"/>
                    </a:ext>
                  </a:extLst>
                </p14:cNvPr>
                <p14:cNvContentPartPr/>
                <p14:nvPr/>
              </p14:nvContentPartPr>
              <p14:xfrm>
                <a:off x="5620814" y="3739408"/>
                <a:ext cx="267120" cy="55440"/>
              </p14:xfrm>
            </p:contentPart>
          </mc:Choice>
          <mc:Fallback>
            <p:pic>
              <p:nvPicPr>
                <p:cNvPr id="1184" name="Ink 1183">
                  <a:extLst>
                    <a:ext uri="{FF2B5EF4-FFF2-40B4-BE49-F238E27FC236}">
                      <a16:creationId xmlns:a16="http://schemas.microsoft.com/office/drawing/2014/main" id="{33BAD03A-EC31-AC2D-C8E8-22BE04713329}"/>
                    </a:ext>
                  </a:extLst>
                </p:cNvPr>
                <p:cNvPicPr/>
                <p:nvPr/>
              </p:nvPicPr>
              <p:blipFill>
                <a:blip r:embed="rId42"/>
                <a:stretch>
                  <a:fillRect/>
                </a:stretch>
              </p:blipFill>
              <p:spPr>
                <a:xfrm>
                  <a:off x="5557814" y="3676768"/>
                  <a:ext cx="3927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185" name="Ink 1184">
                  <a:extLst>
                    <a:ext uri="{FF2B5EF4-FFF2-40B4-BE49-F238E27FC236}">
                      <a16:creationId xmlns:a16="http://schemas.microsoft.com/office/drawing/2014/main" id="{64E7C73C-0FCF-5AB8-368D-A43B15B55632}"/>
                    </a:ext>
                  </a:extLst>
                </p14:cNvPr>
                <p14:cNvContentPartPr/>
                <p14:nvPr/>
              </p14:nvContentPartPr>
              <p14:xfrm>
                <a:off x="5644214" y="3725728"/>
                <a:ext cx="384120" cy="69480"/>
              </p14:xfrm>
            </p:contentPart>
          </mc:Choice>
          <mc:Fallback>
            <p:pic>
              <p:nvPicPr>
                <p:cNvPr id="1185" name="Ink 1184">
                  <a:extLst>
                    <a:ext uri="{FF2B5EF4-FFF2-40B4-BE49-F238E27FC236}">
                      <a16:creationId xmlns:a16="http://schemas.microsoft.com/office/drawing/2014/main" id="{64E7C73C-0FCF-5AB8-368D-A43B15B55632}"/>
                    </a:ext>
                  </a:extLst>
                </p:cNvPr>
                <p:cNvPicPr/>
                <p:nvPr/>
              </p:nvPicPr>
              <p:blipFill>
                <a:blip r:embed="rId44"/>
                <a:stretch>
                  <a:fillRect/>
                </a:stretch>
              </p:blipFill>
              <p:spPr>
                <a:xfrm>
                  <a:off x="5581214" y="3662728"/>
                  <a:ext cx="5097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186" name="Ink 1185">
                  <a:extLst>
                    <a:ext uri="{FF2B5EF4-FFF2-40B4-BE49-F238E27FC236}">
                      <a16:creationId xmlns:a16="http://schemas.microsoft.com/office/drawing/2014/main" id="{5DFA1242-C0A8-F428-C525-C02BF8EEDA4C}"/>
                    </a:ext>
                  </a:extLst>
                </p14:cNvPr>
                <p14:cNvContentPartPr/>
                <p14:nvPr/>
              </p14:nvContentPartPr>
              <p14:xfrm>
                <a:off x="5899814" y="3566608"/>
                <a:ext cx="200160" cy="188640"/>
              </p14:xfrm>
            </p:contentPart>
          </mc:Choice>
          <mc:Fallback>
            <p:pic>
              <p:nvPicPr>
                <p:cNvPr id="1186" name="Ink 1185">
                  <a:extLst>
                    <a:ext uri="{FF2B5EF4-FFF2-40B4-BE49-F238E27FC236}">
                      <a16:creationId xmlns:a16="http://schemas.microsoft.com/office/drawing/2014/main" id="{5DFA1242-C0A8-F428-C525-C02BF8EEDA4C}"/>
                    </a:ext>
                  </a:extLst>
                </p:cNvPr>
                <p:cNvPicPr/>
                <p:nvPr/>
              </p:nvPicPr>
              <p:blipFill>
                <a:blip r:embed="rId46"/>
                <a:stretch>
                  <a:fillRect/>
                </a:stretch>
              </p:blipFill>
              <p:spPr>
                <a:xfrm>
                  <a:off x="5837174" y="3503968"/>
                  <a:ext cx="325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187" name="Ink 1186">
                  <a:extLst>
                    <a:ext uri="{FF2B5EF4-FFF2-40B4-BE49-F238E27FC236}">
                      <a16:creationId xmlns:a16="http://schemas.microsoft.com/office/drawing/2014/main" id="{BDFC62D0-D422-23B5-FE80-28DDC9227DF7}"/>
                    </a:ext>
                  </a:extLst>
                </p14:cNvPr>
                <p14:cNvContentPartPr/>
                <p14:nvPr/>
              </p14:nvContentPartPr>
              <p14:xfrm>
                <a:off x="6056414" y="3386608"/>
                <a:ext cx="52560" cy="279360"/>
              </p14:xfrm>
            </p:contentPart>
          </mc:Choice>
          <mc:Fallback>
            <p:pic>
              <p:nvPicPr>
                <p:cNvPr id="1187" name="Ink 1186">
                  <a:extLst>
                    <a:ext uri="{FF2B5EF4-FFF2-40B4-BE49-F238E27FC236}">
                      <a16:creationId xmlns:a16="http://schemas.microsoft.com/office/drawing/2014/main" id="{BDFC62D0-D422-23B5-FE80-28DDC9227DF7}"/>
                    </a:ext>
                  </a:extLst>
                </p:cNvPr>
                <p:cNvPicPr/>
                <p:nvPr/>
              </p:nvPicPr>
              <p:blipFill>
                <a:blip r:embed="rId48"/>
                <a:stretch>
                  <a:fillRect/>
                </a:stretch>
              </p:blipFill>
              <p:spPr>
                <a:xfrm>
                  <a:off x="5993414" y="3323968"/>
                  <a:ext cx="17820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188" name="Ink 1187">
                  <a:extLst>
                    <a:ext uri="{FF2B5EF4-FFF2-40B4-BE49-F238E27FC236}">
                      <a16:creationId xmlns:a16="http://schemas.microsoft.com/office/drawing/2014/main" id="{EDFC0B19-374B-6E0D-041D-F444183EF0CC}"/>
                    </a:ext>
                  </a:extLst>
                </p14:cNvPr>
                <p14:cNvContentPartPr/>
                <p14:nvPr/>
              </p14:nvContentPartPr>
              <p14:xfrm>
                <a:off x="6104654" y="3463648"/>
                <a:ext cx="20520" cy="164880"/>
              </p14:xfrm>
            </p:contentPart>
          </mc:Choice>
          <mc:Fallback>
            <p:pic>
              <p:nvPicPr>
                <p:cNvPr id="1188" name="Ink 1187">
                  <a:extLst>
                    <a:ext uri="{FF2B5EF4-FFF2-40B4-BE49-F238E27FC236}">
                      <a16:creationId xmlns:a16="http://schemas.microsoft.com/office/drawing/2014/main" id="{EDFC0B19-374B-6E0D-041D-F444183EF0CC}"/>
                    </a:ext>
                  </a:extLst>
                </p:cNvPr>
                <p:cNvPicPr/>
                <p:nvPr/>
              </p:nvPicPr>
              <p:blipFill>
                <a:blip r:embed="rId50"/>
                <a:stretch>
                  <a:fillRect/>
                </a:stretch>
              </p:blipFill>
              <p:spPr>
                <a:xfrm>
                  <a:off x="6042014" y="3401008"/>
                  <a:ext cx="1461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189" name="Ink 1188">
                  <a:extLst>
                    <a:ext uri="{FF2B5EF4-FFF2-40B4-BE49-F238E27FC236}">
                      <a16:creationId xmlns:a16="http://schemas.microsoft.com/office/drawing/2014/main" id="{F252E37B-730F-94E4-CCDD-FCBEFE0FD328}"/>
                    </a:ext>
                  </a:extLst>
                </p14:cNvPr>
                <p14:cNvContentPartPr/>
                <p14:nvPr/>
              </p14:nvContentPartPr>
              <p14:xfrm>
                <a:off x="6040574" y="3294088"/>
                <a:ext cx="11880" cy="277560"/>
              </p14:xfrm>
            </p:contentPart>
          </mc:Choice>
          <mc:Fallback>
            <p:pic>
              <p:nvPicPr>
                <p:cNvPr id="1189" name="Ink 1188">
                  <a:extLst>
                    <a:ext uri="{FF2B5EF4-FFF2-40B4-BE49-F238E27FC236}">
                      <a16:creationId xmlns:a16="http://schemas.microsoft.com/office/drawing/2014/main" id="{F252E37B-730F-94E4-CCDD-FCBEFE0FD328}"/>
                    </a:ext>
                  </a:extLst>
                </p:cNvPr>
                <p:cNvPicPr/>
                <p:nvPr/>
              </p:nvPicPr>
              <p:blipFill>
                <a:blip r:embed="rId52"/>
                <a:stretch>
                  <a:fillRect/>
                </a:stretch>
              </p:blipFill>
              <p:spPr>
                <a:xfrm>
                  <a:off x="5977934" y="3231448"/>
                  <a:ext cx="13752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90" name="Ink 1189">
                  <a:extLst>
                    <a:ext uri="{FF2B5EF4-FFF2-40B4-BE49-F238E27FC236}">
                      <a16:creationId xmlns:a16="http://schemas.microsoft.com/office/drawing/2014/main" id="{0EE2CBFC-1527-DDE2-4879-08F56E429B4C}"/>
                    </a:ext>
                  </a:extLst>
                </p14:cNvPr>
                <p14:cNvContentPartPr/>
                <p14:nvPr/>
              </p14:nvContentPartPr>
              <p14:xfrm>
                <a:off x="5847614" y="3174208"/>
                <a:ext cx="151920" cy="284400"/>
              </p14:xfrm>
            </p:contentPart>
          </mc:Choice>
          <mc:Fallback>
            <p:pic>
              <p:nvPicPr>
                <p:cNvPr id="1190" name="Ink 1189">
                  <a:extLst>
                    <a:ext uri="{FF2B5EF4-FFF2-40B4-BE49-F238E27FC236}">
                      <a16:creationId xmlns:a16="http://schemas.microsoft.com/office/drawing/2014/main" id="{0EE2CBFC-1527-DDE2-4879-08F56E429B4C}"/>
                    </a:ext>
                  </a:extLst>
                </p:cNvPr>
                <p:cNvPicPr/>
                <p:nvPr/>
              </p:nvPicPr>
              <p:blipFill>
                <a:blip r:embed="rId54"/>
                <a:stretch>
                  <a:fillRect/>
                </a:stretch>
              </p:blipFill>
              <p:spPr>
                <a:xfrm>
                  <a:off x="5784974" y="3111208"/>
                  <a:ext cx="2775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91" name="Ink 1190">
                  <a:extLst>
                    <a:ext uri="{FF2B5EF4-FFF2-40B4-BE49-F238E27FC236}">
                      <a16:creationId xmlns:a16="http://schemas.microsoft.com/office/drawing/2014/main" id="{617EDB01-4D26-0B7D-21F3-016189046B6A}"/>
                    </a:ext>
                  </a:extLst>
                </p14:cNvPr>
                <p14:cNvContentPartPr/>
                <p14:nvPr/>
              </p14:nvContentPartPr>
              <p14:xfrm>
                <a:off x="5961374" y="3253048"/>
                <a:ext cx="39960" cy="301320"/>
              </p14:xfrm>
            </p:contentPart>
          </mc:Choice>
          <mc:Fallback>
            <p:pic>
              <p:nvPicPr>
                <p:cNvPr id="1191" name="Ink 1190">
                  <a:extLst>
                    <a:ext uri="{FF2B5EF4-FFF2-40B4-BE49-F238E27FC236}">
                      <a16:creationId xmlns:a16="http://schemas.microsoft.com/office/drawing/2014/main" id="{617EDB01-4D26-0B7D-21F3-016189046B6A}"/>
                    </a:ext>
                  </a:extLst>
                </p:cNvPr>
                <p:cNvPicPr/>
                <p:nvPr/>
              </p:nvPicPr>
              <p:blipFill>
                <a:blip r:embed="rId56"/>
                <a:stretch>
                  <a:fillRect/>
                </a:stretch>
              </p:blipFill>
              <p:spPr>
                <a:xfrm>
                  <a:off x="5898374" y="3190048"/>
                  <a:ext cx="1656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192" name="Ink 1191">
                  <a:extLst>
                    <a:ext uri="{FF2B5EF4-FFF2-40B4-BE49-F238E27FC236}">
                      <a16:creationId xmlns:a16="http://schemas.microsoft.com/office/drawing/2014/main" id="{26F7A210-BDCB-770E-3C4C-B1F2B28A898D}"/>
                    </a:ext>
                  </a:extLst>
                </p14:cNvPr>
                <p14:cNvContentPartPr/>
                <p14:nvPr/>
              </p14:nvContentPartPr>
              <p14:xfrm>
                <a:off x="5908814" y="3330808"/>
                <a:ext cx="80640" cy="339120"/>
              </p14:xfrm>
            </p:contentPart>
          </mc:Choice>
          <mc:Fallback>
            <p:pic>
              <p:nvPicPr>
                <p:cNvPr id="1192" name="Ink 1191">
                  <a:extLst>
                    <a:ext uri="{FF2B5EF4-FFF2-40B4-BE49-F238E27FC236}">
                      <a16:creationId xmlns:a16="http://schemas.microsoft.com/office/drawing/2014/main" id="{26F7A210-BDCB-770E-3C4C-B1F2B28A898D}"/>
                    </a:ext>
                  </a:extLst>
                </p:cNvPr>
                <p:cNvPicPr/>
                <p:nvPr/>
              </p:nvPicPr>
              <p:blipFill>
                <a:blip r:embed="rId58"/>
                <a:stretch>
                  <a:fillRect/>
                </a:stretch>
              </p:blipFill>
              <p:spPr>
                <a:xfrm>
                  <a:off x="5845814" y="3267808"/>
                  <a:ext cx="2062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193" name="Ink 1192">
                  <a:extLst>
                    <a:ext uri="{FF2B5EF4-FFF2-40B4-BE49-F238E27FC236}">
                      <a16:creationId xmlns:a16="http://schemas.microsoft.com/office/drawing/2014/main" id="{D2CA3E1C-B35C-6109-55D1-6DA51434568F}"/>
                    </a:ext>
                  </a:extLst>
                </p14:cNvPr>
                <p14:cNvContentPartPr/>
                <p14:nvPr/>
              </p14:nvContentPartPr>
              <p14:xfrm>
                <a:off x="5783174" y="3501808"/>
                <a:ext cx="200160" cy="188640"/>
              </p14:xfrm>
            </p:contentPart>
          </mc:Choice>
          <mc:Fallback>
            <p:pic>
              <p:nvPicPr>
                <p:cNvPr id="1193" name="Ink 1192">
                  <a:extLst>
                    <a:ext uri="{FF2B5EF4-FFF2-40B4-BE49-F238E27FC236}">
                      <a16:creationId xmlns:a16="http://schemas.microsoft.com/office/drawing/2014/main" id="{D2CA3E1C-B35C-6109-55D1-6DA51434568F}"/>
                    </a:ext>
                  </a:extLst>
                </p:cNvPr>
                <p:cNvPicPr/>
                <p:nvPr/>
              </p:nvPicPr>
              <p:blipFill>
                <a:blip r:embed="rId60"/>
                <a:stretch>
                  <a:fillRect/>
                </a:stretch>
              </p:blipFill>
              <p:spPr>
                <a:xfrm>
                  <a:off x="5720534" y="3438808"/>
                  <a:ext cx="325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94" name="Ink 1193">
                  <a:extLst>
                    <a:ext uri="{FF2B5EF4-FFF2-40B4-BE49-F238E27FC236}">
                      <a16:creationId xmlns:a16="http://schemas.microsoft.com/office/drawing/2014/main" id="{D5158E6B-7F04-A15A-7CA5-0274F3C28676}"/>
                    </a:ext>
                  </a:extLst>
                </p14:cNvPr>
                <p14:cNvContentPartPr/>
                <p14:nvPr/>
              </p14:nvContentPartPr>
              <p14:xfrm>
                <a:off x="5954174" y="3357088"/>
                <a:ext cx="73440" cy="353160"/>
              </p14:xfrm>
            </p:contentPart>
          </mc:Choice>
          <mc:Fallback>
            <p:pic>
              <p:nvPicPr>
                <p:cNvPr id="1194" name="Ink 1193">
                  <a:extLst>
                    <a:ext uri="{FF2B5EF4-FFF2-40B4-BE49-F238E27FC236}">
                      <a16:creationId xmlns:a16="http://schemas.microsoft.com/office/drawing/2014/main" id="{D5158E6B-7F04-A15A-7CA5-0274F3C28676}"/>
                    </a:ext>
                  </a:extLst>
                </p:cNvPr>
                <p:cNvPicPr/>
                <p:nvPr/>
              </p:nvPicPr>
              <p:blipFill>
                <a:blip r:embed="rId62"/>
                <a:stretch>
                  <a:fillRect/>
                </a:stretch>
              </p:blipFill>
              <p:spPr>
                <a:xfrm>
                  <a:off x="5891534" y="3294448"/>
                  <a:ext cx="19908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95" name="Ink 1194">
                  <a:extLst>
                    <a:ext uri="{FF2B5EF4-FFF2-40B4-BE49-F238E27FC236}">
                      <a16:creationId xmlns:a16="http://schemas.microsoft.com/office/drawing/2014/main" id="{E6B6B0BF-6B13-2BF8-9B14-4970DDBD0DCA}"/>
                    </a:ext>
                  </a:extLst>
                </p14:cNvPr>
                <p14:cNvContentPartPr/>
                <p14:nvPr/>
              </p14:nvContentPartPr>
              <p14:xfrm>
                <a:off x="5986934" y="3471928"/>
                <a:ext cx="111240" cy="231120"/>
              </p14:xfrm>
            </p:contentPart>
          </mc:Choice>
          <mc:Fallback>
            <p:pic>
              <p:nvPicPr>
                <p:cNvPr id="1195" name="Ink 1194">
                  <a:extLst>
                    <a:ext uri="{FF2B5EF4-FFF2-40B4-BE49-F238E27FC236}">
                      <a16:creationId xmlns:a16="http://schemas.microsoft.com/office/drawing/2014/main" id="{E6B6B0BF-6B13-2BF8-9B14-4970DDBD0DCA}"/>
                    </a:ext>
                  </a:extLst>
                </p:cNvPr>
                <p:cNvPicPr/>
                <p:nvPr/>
              </p:nvPicPr>
              <p:blipFill>
                <a:blip r:embed="rId64"/>
                <a:stretch>
                  <a:fillRect/>
                </a:stretch>
              </p:blipFill>
              <p:spPr>
                <a:xfrm>
                  <a:off x="5923934" y="3408928"/>
                  <a:ext cx="2368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97" name="Ink 1196">
                  <a:extLst>
                    <a:ext uri="{FF2B5EF4-FFF2-40B4-BE49-F238E27FC236}">
                      <a16:creationId xmlns:a16="http://schemas.microsoft.com/office/drawing/2014/main" id="{F142C015-D50C-7CF8-517C-F75AFF95F536}"/>
                    </a:ext>
                  </a:extLst>
                </p14:cNvPr>
                <p14:cNvContentPartPr/>
                <p14:nvPr/>
              </p14:nvContentPartPr>
              <p14:xfrm>
                <a:off x="5154614" y="3582808"/>
                <a:ext cx="127440" cy="167040"/>
              </p14:xfrm>
            </p:contentPart>
          </mc:Choice>
          <mc:Fallback>
            <p:pic>
              <p:nvPicPr>
                <p:cNvPr id="1197" name="Ink 1196">
                  <a:extLst>
                    <a:ext uri="{FF2B5EF4-FFF2-40B4-BE49-F238E27FC236}">
                      <a16:creationId xmlns:a16="http://schemas.microsoft.com/office/drawing/2014/main" id="{F142C015-D50C-7CF8-517C-F75AFF95F536}"/>
                    </a:ext>
                  </a:extLst>
                </p:cNvPr>
                <p:cNvPicPr/>
                <p:nvPr/>
              </p:nvPicPr>
              <p:blipFill>
                <a:blip r:embed="rId66"/>
                <a:stretch>
                  <a:fillRect/>
                </a:stretch>
              </p:blipFill>
              <p:spPr>
                <a:xfrm>
                  <a:off x="5091974" y="3520168"/>
                  <a:ext cx="2530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98" name="Ink 1197">
                  <a:extLst>
                    <a:ext uri="{FF2B5EF4-FFF2-40B4-BE49-F238E27FC236}">
                      <a16:creationId xmlns:a16="http://schemas.microsoft.com/office/drawing/2014/main" id="{70C88988-1F30-F591-9777-BD0B921348C2}"/>
                    </a:ext>
                  </a:extLst>
                </p14:cNvPr>
                <p14:cNvContentPartPr/>
                <p14:nvPr/>
              </p14:nvContentPartPr>
              <p14:xfrm>
                <a:off x="5087654" y="3598648"/>
                <a:ext cx="227520" cy="226080"/>
              </p14:xfrm>
            </p:contentPart>
          </mc:Choice>
          <mc:Fallback>
            <p:pic>
              <p:nvPicPr>
                <p:cNvPr id="1198" name="Ink 1197">
                  <a:extLst>
                    <a:ext uri="{FF2B5EF4-FFF2-40B4-BE49-F238E27FC236}">
                      <a16:creationId xmlns:a16="http://schemas.microsoft.com/office/drawing/2014/main" id="{70C88988-1F30-F591-9777-BD0B921348C2}"/>
                    </a:ext>
                  </a:extLst>
                </p:cNvPr>
                <p:cNvPicPr/>
                <p:nvPr/>
              </p:nvPicPr>
              <p:blipFill>
                <a:blip r:embed="rId68"/>
                <a:stretch>
                  <a:fillRect/>
                </a:stretch>
              </p:blipFill>
              <p:spPr>
                <a:xfrm>
                  <a:off x="5025014" y="3536008"/>
                  <a:ext cx="3531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99" name="Ink 1198">
                  <a:extLst>
                    <a:ext uri="{FF2B5EF4-FFF2-40B4-BE49-F238E27FC236}">
                      <a16:creationId xmlns:a16="http://schemas.microsoft.com/office/drawing/2014/main" id="{416AD170-7D18-1F2B-F815-1151A255DC4A}"/>
                    </a:ext>
                  </a:extLst>
                </p14:cNvPr>
                <p14:cNvContentPartPr/>
                <p14:nvPr/>
              </p14:nvContentPartPr>
              <p14:xfrm>
                <a:off x="5158934" y="3712048"/>
                <a:ext cx="320400" cy="156600"/>
              </p14:xfrm>
            </p:contentPart>
          </mc:Choice>
          <mc:Fallback>
            <p:pic>
              <p:nvPicPr>
                <p:cNvPr id="1199" name="Ink 1198">
                  <a:extLst>
                    <a:ext uri="{FF2B5EF4-FFF2-40B4-BE49-F238E27FC236}">
                      <a16:creationId xmlns:a16="http://schemas.microsoft.com/office/drawing/2014/main" id="{416AD170-7D18-1F2B-F815-1151A255DC4A}"/>
                    </a:ext>
                  </a:extLst>
                </p:cNvPr>
                <p:cNvPicPr/>
                <p:nvPr/>
              </p:nvPicPr>
              <p:blipFill>
                <a:blip r:embed="rId70"/>
                <a:stretch>
                  <a:fillRect/>
                </a:stretch>
              </p:blipFill>
              <p:spPr>
                <a:xfrm>
                  <a:off x="5096294" y="3649408"/>
                  <a:ext cx="4460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200" name="Ink 1199">
                  <a:extLst>
                    <a:ext uri="{FF2B5EF4-FFF2-40B4-BE49-F238E27FC236}">
                      <a16:creationId xmlns:a16="http://schemas.microsoft.com/office/drawing/2014/main" id="{1ED35C35-8B89-411C-8A5B-3A0E13835DF7}"/>
                    </a:ext>
                  </a:extLst>
                </p14:cNvPr>
                <p14:cNvContentPartPr/>
                <p14:nvPr/>
              </p14:nvContentPartPr>
              <p14:xfrm>
                <a:off x="5215454" y="3787648"/>
                <a:ext cx="206280" cy="141120"/>
              </p14:xfrm>
            </p:contentPart>
          </mc:Choice>
          <mc:Fallback>
            <p:pic>
              <p:nvPicPr>
                <p:cNvPr id="1200" name="Ink 1199">
                  <a:extLst>
                    <a:ext uri="{FF2B5EF4-FFF2-40B4-BE49-F238E27FC236}">
                      <a16:creationId xmlns:a16="http://schemas.microsoft.com/office/drawing/2014/main" id="{1ED35C35-8B89-411C-8A5B-3A0E13835DF7}"/>
                    </a:ext>
                  </a:extLst>
                </p:cNvPr>
                <p:cNvPicPr/>
                <p:nvPr/>
              </p:nvPicPr>
              <p:blipFill>
                <a:blip r:embed="rId72"/>
                <a:stretch>
                  <a:fillRect/>
                </a:stretch>
              </p:blipFill>
              <p:spPr>
                <a:xfrm>
                  <a:off x="5152814" y="3725008"/>
                  <a:ext cx="3319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201" name="Ink 1200">
                  <a:extLst>
                    <a:ext uri="{FF2B5EF4-FFF2-40B4-BE49-F238E27FC236}">
                      <a16:creationId xmlns:a16="http://schemas.microsoft.com/office/drawing/2014/main" id="{C4D8EB87-67AB-BD46-A0AC-FAAFFC790C20}"/>
                    </a:ext>
                  </a:extLst>
                </p14:cNvPr>
                <p14:cNvContentPartPr/>
                <p14:nvPr/>
              </p14:nvContentPartPr>
              <p14:xfrm>
                <a:off x="5282054" y="3923008"/>
                <a:ext cx="298080" cy="90000"/>
              </p14:xfrm>
            </p:contentPart>
          </mc:Choice>
          <mc:Fallback>
            <p:pic>
              <p:nvPicPr>
                <p:cNvPr id="1201" name="Ink 1200">
                  <a:extLst>
                    <a:ext uri="{FF2B5EF4-FFF2-40B4-BE49-F238E27FC236}">
                      <a16:creationId xmlns:a16="http://schemas.microsoft.com/office/drawing/2014/main" id="{C4D8EB87-67AB-BD46-A0AC-FAAFFC790C20}"/>
                    </a:ext>
                  </a:extLst>
                </p:cNvPr>
                <p:cNvPicPr/>
                <p:nvPr/>
              </p:nvPicPr>
              <p:blipFill>
                <a:blip r:embed="rId74"/>
                <a:stretch>
                  <a:fillRect/>
                </a:stretch>
              </p:blipFill>
              <p:spPr>
                <a:xfrm>
                  <a:off x="5219414" y="3860008"/>
                  <a:ext cx="4237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202" name="Ink 1201">
                  <a:extLst>
                    <a:ext uri="{FF2B5EF4-FFF2-40B4-BE49-F238E27FC236}">
                      <a16:creationId xmlns:a16="http://schemas.microsoft.com/office/drawing/2014/main" id="{29D02541-D5CA-9F0A-9186-95BE62DD63D2}"/>
                    </a:ext>
                  </a:extLst>
                </p14:cNvPr>
                <p14:cNvContentPartPr/>
                <p14:nvPr/>
              </p14:nvContentPartPr>
              <p14:xfrm>
                <a:off x="5350454" y="3966928"/>
                <a:ext cx="332280" cy="83520"/>
              </p14:xfrm>
            </p:contentPart>
          </mc:Choice>
          <mc:Fallback>
            <p:pic>
              <p:nvPicPr>
                <p:cNvPr id="1202" name="Ink 1201">
                  <a:extLst>
                    <a:ext uri="{FF2B5EF4-FFF2-40B4-BE49-F238E27FC236}">
                      <a16:creationId xmlns:a16="http://schemas.microsoft.com/office/drawing/2014/main" id="{29D02541-D5CA-9F0A-9186-95BE62DD63D2}"/>
                    </a:ext>
                  </a:extLst>
                </p:cNvPr>
                <p:cNvPicPr/>
                <p:nvPr/>
              </p:nvPicPr>
              <p:blipFill>
                <a:blip r:embed="rId76"/>
                <a:stretch>
                  <a:fillRect/>
                </a:stretch>
              </p:blipFill>
              <p:spPr>
                <a:xfrm>
                  <a:off x="5287454" y="3903928"/>
                  <a:ext cx="457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03" name="Ink 1202">
                  <a:extLst>
                    <a:ext uri="{FF2B5EF4-FFF2-40B4-BE49-F238E27FC236}">
                      <a16:creationId xmlns:a16="http://schemas.microsoft.com/office/drawing/2014/main" id="{A39BB128-AE56-03AE-8EDA-E6A66400C939}"/>
                    </a:ext>
                  </a:extLst>
                </p14:cNvPr>
                <p14:cNvContentPartPr/>
                <p14:nvPr/>
              </p14:nvContentPartPr>
              <p14:xfrm>
                <a:off x="5451614" y="3993208"/>
                <a:ext cx="456120" cy="70200"/>
              </p14:xfrm>
            </p:contentPart>
          </mc:Choice>
          <mc:Fallback>
            <p:pic>
              <p:nvPicPr>
                <p:cNvPr id="1203" name="Ink 1202">
                  <a:extLst>
                    <a:ext uri="{FF2B5EF4-FFF2-40B4-BE49-F238E27FC236}">
                      <a16:creationId xmlns:a16="http://schemas.microsoft.com/office/drawing/2014/main" id="{A39BB128-AE56-03AE-8EDA-E6A66400C939}"/>
                    </a:ext>
                  </a:extLst>
                </p:cNvPr>
                <p:cNvPicPr/>
                <p:nvPr/>
              </p:nvPicPr>
              <p:blipFill>
                <a:blip r:embed="rId78"/>
                <a:stretch>
                  <a:fillRect/>
                </a:stretch>
              </p:blipFill>
              <p:spPr>
                <a:xfrm>
                  <a:off x="5388974" y="3930208"/>
                  <a:ext cx="581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204" name="Ink 1203">
                  <a:extLst>
                    <a:ext uri="{FF2B5EF4-FFF2-40B4-BE49-F238E27FC236}">
                      <a16:creationId xmlns:a16="http://schemas.microsoft.com/office/drawing/2014/main" id="{CC3E65DB-0E60-7893-6C43-A7F3A798A83F}"/>
                    </a:ext>
                  </a:extLst>
                </p14:cNvPr>
                <p14:cNvContentPartPr/>
                <p14:nvPr/>
              </p14:nvContentPartPr>
              <p14:xfrm>
                <a:off x="5565014" y="4024888"/>
                <a:ext cx="414360" cy="15480"/>
              </p14:xfrm>
            </p:contentPart>
          </mc:Choice>
          <mc:Fallback>
            <p:pic>
              <p:nvPicPr>
                <p:cNvPr id="1204" name="Ink 1203">
                  <a:extLst>
                    <a:ext uri="{FF2B5EF4-FFF2-40B4-BE49-F238E27FC236}">
                      <a16:creationId xmlns:a16="http://schemas.microsoft.com/office/drawing/2014/main" id="{CC3E65DB-0E60-7893-6C43-A7F3A798A83F}"/>
                    </a:ext>
                  </a:extLst>
                </p:cNvPr>
                <p:cNvPicPr/>
                <p:nvPr/>
              </p:nvPicPr>
              <p:blipFill>
                <a:blip r:embed="rId80"/>
                <a:stretch>
                  <a:fillRect/>
                </a:stretch>
              </p:blipFill>
              <p:spPr>
                <a:xfrm>
                  <a:off x="5502014" y="3961888"/>
                  <a:ext cx="540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205" name="Ink 1204">
                  <a:extLst>
                    <a:ext uri="{FF2B5EF4-FFF2-40B4-BE49-F238E27FC236}">
                      <a16:creationId xmlns:a16="http://schemas.microsoft.com/office/drawing/2014/main" id="{C57A1482-2731-2F02-33E0-9EEAE353CD47}"/>
                    </a:ext>
                  </a:extLst>
                </p14:cNvPr>
                <p14:cNvContentPartPr/>
                <p14:nvPr/>
              </p14:nvContentPartPr>
              <p14:xfrm>
                <a:off x="5349374" y="3856408"/>
                <a:ext cx="408960" cy="85320"/>
              </p14:xfrm>
            </p:contentPart>
          </mc:Choice>
          <mc:Fallback>
            <p:pic>
              <p:nvPicPr>
                <p:cNvPr id="1205" name="Ink 1204">
                  <a:extLst>
                    <a:ext uri="{FF2B5EF4-FFF2-40B4-BE49-F238E27FC236}">
                      <a16:creationId xmlns:a16="http://schemas.microsoft.com/office/drawing/2014/main" id="{C57A1482-2731-2F02-33E0-9EEAE353CD47}"/>
                    </a:ext>
                  </a:extLst>
                </p:cNvPr>
                <p:cNvPicPr/>
                <p:nvPr/>
              </p:nvPicPr>
              <p:blipFill>
                <a:blip r:embed="rId82"/>
                <a:stretch>
                  <a:fillRect/>
                </a:stretch>
              </p:blipFill>
              <p:spPr>
                <a:xfrm>
                  <a:off x="5286374" y="3793768"/>
                  <a:ext cx="5346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06" name="Ink 1205">
                  <a:extLst>
                    <a:ext uri="{FF2B5EF4-FFF2-40B4-BE49-F238E27FC236}">
                      <a16:creationId xmlns:a16="http://schemas.microsoft.com/office/drawing/2014/main" id="{F00D8157-FE91-DD7E-B320-458ADF8396A9}"/>
                    </a:ext>
                  </a:extLst>
                </p14:cNvPr>
                <p14:cNvContentPartPr/>
                <p14:nvPr/>
              </p14:nvContentPartPr>
              <p14:xfrm>
                <a:off x="5436134" y="3865768"/>
                <a:ext cx="541440" cy="131040"/>
              </p14:xfrm>
            </p:contentPart>
          </mc:Choice>
          <mc:Fallback>
            <p:pic>
              <p:nvPicPr>
                <p:cNvPr id="1206" name="Ink 1205">
                  <a:extLst>
                    <a:ext uri="{FF2B5EF4-FFF2-40B4-BE49-F238E27FC236}">
                      <a16:creationId xmlns:a16="http://schemas.microsoft.com/office/drawing/2014/main" id="{F00D8157-FE91-DD7E-B320-458ADF8396A9}"/>
                    </a:ext>
                  </a:extLst>
                </p:cNvPr>
                <p:cNvPicPr/>
                <p:nvPr/>
              </p:nvPicPr>
              <p:blipFill>
                <a:blip r:embed="rId84"/>
                <a:stretch>
                  <a:fillRect/>
                </a:stretch>
              </p:blipFill>
              <p:spPr>
                <a:xfrm>
                  <a:off x="5373494" y="3802768"/>
                  <a:ext cx="6670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207" name="Ink 1206">
                  <a:extLst>
                    <a:ext uri="{FF2B5EF4-FFF2-40B4-BE49-F238E27FC236}">
                      <a16:creationId xmlns:a16="http://schemas.microsoft.com/office/drawing/2014/main" id="{0063A85F-CBDC-D500-1930-7710BD24BD59}"/>
                    </a:ext>
                  </a:extLst>
                </p14:cNvPr>
                <p14:cNvContentPartPr/>
                <p14:nvPr/>
              </p14:nvContentPartPr>
              <p14:xfrm>
                <a:off x="5708294" y="3945328"/>
                <a:ext cx="336240" cy="23040"/>
              </p14:xfrm>
            </p:contentPart>
          </mc:Choice>
          <mc:Fallback>
            <p:pic>
              <p:nvPicPr>
                <p:cNvPr id="1207" name="Ink 1206">
                  <a:extLst>
                    <a:ext uri="{FF2B5EF4-FFF2-40B4-BE49-F238E27FC236}">
                      <a16:creationId xmlns:a16="http://schemas.microsoft.com/office/drawing/2014/main" id="{0063A85F-CBDC-D500-1930-7710BD24BD59}"/>
                    </a:ext>
                  </a:extLst>
                </p:cNvPr>
                <p:cNvPicPr/>
                <p:nvPr/>
              </p:nvPicPr>
              <p:blipFill>
                <a:blip r:embed="rId86"/>
                <a:stretch>
                  <a:fillRect/>
                </a:stretch>
              </p:blipFill>
              <p:spPr>
                <a:xfrm>
                  <a:off x="5645654" y="3882328"/>
                  <a:ext cx="4618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214" name="Ink 1213">
                  <a:extLst>
                    <a:ext uri="{FF2B5EF4-FFF2-40B4-BE49-F238E27FC236}">
                      <a16:creationId xmlns:a16="http://schemas.microsoft.com/office/drawing/2014/main" id="{6AA51C02-D0AE-A6F1-AACD-2AA17E509BB5}"/>
                    </a:ext>
                  </a:extLst>
                </p14:cNvPr>
                <p14:cNvContentPartPr/>
                <p14:nvPr/>
              </p14:nvContentPartPr>
              <p14:xfrm>
                <a:off x="5226974" y="4265728"/>
                <a:ext cx="252360" cy="79200"/>
              </p14:xfrm>
            </p:contentPart>
          </mc:Choice>
          <mc:Fallback>
            <p:pic>
              <p:nvPicPr>
                <p:cNvPr id="1214" name="Ink 1213">
                  <a:extLst>
                    <a:ext uri="{FF2B5EF4-FFF2-40B4-BE49-F238E27FC236}">
                      <a16:creationId xmlns:a16="http://schemas.microsoft.com/office/drawing/2014/main" id="{6AA51C02-D0AE-A6F1-AACD-2AA17E509BB5}"/>
                    </a:ext>
                  </a:extLst>
                </p:cNvPr>
                <p:cNvPicPr/>
                <p:nvPr/>
              </p:nvPicPr>
              <p:blipFill>
                <a:blip r:embed="rId88"/>
                <a:stretch>
                  <a:fillRect/>
                </a:stretch>
              </p:blipFill>
              <p:spPr>
                <a:xfrm>
                  <a:off x="5163974" y="4202728"/>
                  <a:ext cx="378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215" name="Ink 1214">
                  <a:extLst>
                    <a:ext uri="{FF2B5EF4-FFF2-40B4-BE49-F238E27FC236}">
                      <a16:creationId xmlns:a16="http://schemas.microsoft.com/office/drawing/2014/main" id="{53D6822C-4E4F-4DB9-381A-9CD9177129BE}"/>
                    </a:ext>
                  </a:extLst>
                </p14:cNvPr>
                <p14:cNvContentPartPr/>
                <p14:nvPr/>
              </p14:nvContentPartPr>
              <p14:xfrm>
                <a:off x="5296454" y="4298488"/>
                <a:ext cx="356760" cy="74160"/>
              </p14:xfrm>
            </p:contentPart>
          </mc:Choice>
          <mc:Fallback>
            <p:pic>
              <p:nvPicPr>
                <p:cNvPr id="1215" name="Ink 1214">
                  <a:extLst>
                    <a:ext uri="{FF2B5EF4-FFF2-40B4-BE49-F238E27FC236}">
                      <a16:creationId xmlns:a16="http://schemas.microsoft.com/office/drawing/2014/main" id="{53D6822C-4E4F-4DB9-381A-9CD9177129BE}"/>
                    </a:ext>
                  </a:extLst>
                </p:cNvPr>
                <p:cNvPicPr/>
                <p:nvPr/>
              </p:nvPicPr>
              <p:blipFill>
                <a:blip r:embed="rId90"/>
                <a:stretch>
                  <a:fillRect/>
                </a:stretch>
              </p:blipFill>
              <p:spPr>
                <a:xfrm>
                  <a:off x="5233454" y="4235848"/>
                  <a:ext cx="4824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216" name="Ink 1215">
                  <a:extLst>
                    <a:ext uri="{FF2B5EF4-FFF2-40B4-BE49-F238E27FC236}">
                      <a16:creationId xmlns:a16="http://schemas.microsoft.com/office/drawing/2014/main" id="{962E49AE-5453-CF01-3008-92A7BB6AF348}"/>
                    </a:ext>
                  </a:extLst>
                </p14:cNvPr>
                <p14:cNvContentPartPr/>
                <p14:nvPr/>
              </p14:nvContentPartPr>
              <p14:xfrm>
                <a:off x="5451974" y="4289848"/>
                <a:ext cx="2520" cy="360"/>
              </p14:xfrm>
            </p:contentPart>
          </mc:Choice>
          <mc:Fallback>
            <p:pic>
              <p:nvPicPr>
                <p:cNvPr id="1216" name="Ink 1215">
                  <a:extLst>
                    <a:ext uri="{FF2B5EF4-FFF2-40B4-BE49-F238E27FC236}">
                      <a16:creationId xmlns:a16="http://schemas.microsoft.com/office/drawing/2014/main" id="{962E49AE-5453-CF01-3008-92A7BB6AF348}"/>
                    </a:ext>
                  </a:extLst>
                </p:cNvPr>
                <p:cNvPicPr/>
                <p:nvPr/>
              </p:nvPicPr>
              <p:blipFill>
                <a:blip r:embed="rId92"/>
                <a:stretch>
                  <a:fillRect/>
                </a:stretch>
              </p:blipFill>
              <p:spPr>
                <a:xfrm>
                  <a:off x="5389334" y="4226848"/>
                  <a:ext cx="1281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217" name="Ink 1216">
                  <a:extLst>
                    <a:ext uri="{FF2B5EF4-FFF2-40B4-BE49-F238E27FC236}">
                      <a16:creationId xmlns:a16="http://schemas.microsoft.com/office/drawing/2014/main" id="{D885DD2C-5A46-224A-6A6A-70A252CF2F3C}"/>
                    </a:ext>
                  </a:extLst>
                </p14:cNvPr>
                <p14:cNvContentPartPr/>
                <p14:nvPr/>
              </p14:nvContentPartPr>
              <p14:xfrm>
                <a:off x="5475374" y="4292008"/>
                <a:ext cx="311760" cy="19440"/>
              </p14:xfrm>
            </p:contentPart>
          </mc:Choice>
          <mc:Fallback>
            <p:pic>
              <p:nvPicPr>
                <p:cNvPr id="1217" name="Ink 1216">
                  <a:extLst>
                    <a:ext uri="{FF2B5EF4-FFF2-40B4-BE49-F238E27FC236}">
                      <a16:creationId xmlns:a16="http://schemas.microsoft.com/office/drawing/2014/main" id="{D885DD2C-5A46-224A-6A6A-70A252CF2F3C}"/>
                    </a:ext>
                  </a:extLst>
                </p:cNvPr>
                <p:cNvPicPr/>
                <p:nvPr/>
              </p:nvPicPr>
              <p:blipFill>
                <a:blip r:embed="rId94"/>
                <a:stretch>
                  <a:fillRect/>
                </a:stretch>
              </p:blipFill>
              <p:spPr>
                <a:xfrm>
                  <a:off x="5412374" y="4229008"/>
                  <a:ext cx="4374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218" name="Ink 1217">
                  <a:extLst>
                    <a:ext uri="{FF2B5EF4-FFF2-40B4-BE49-F238E27FC236}">
                      <a16:creationId xmlns:a16="http://schemas.microsoft.com/office/drawing/2014/main" id="{1A4438D7-9794-1AF7-E180-F22E1F34F53F}"/>
                    </a:ext>
                  </a:extLst>
                </p14:cNvPr>
                <p14:cNvContentPartPr/>
                <p14:nvPr/>
              </p14:nvContentPartPr>
              <p14:xfrm>
                <a:off x="5988014" y="4304608"/>
                <a:ext cx="44280" cy="3600"/>
              </p14:xfrm>
            </p:contentPart>
          </mc:Choice>
          <mc:Fallback>
            <p:pic>
              <p:nvPicPr>
                <p:cNvPr id="1218" name="Ink 1217">
                  <a:extLst>
                    <a:ext uri="{FF2B5EF4-FFF2-40B4-BE49-F238E27FC236}">
                      <a16:creationId xmlns:a16="http://schemas.microsoft.com/office/drawing/2014/main" id="{1A4438D7-9794-1AF7-E180-F22E1F34F53F}"/>
                    </a:ext>
                  </a:extLst>
                </p:cNvPr>
                <p:cNvPicPr/>
                <p:nvPr/>
              </p:nvPicPr>
              <p:blipFill>
                <a:blip r:embed="rId96"/>
                <a:stretch>
                  <a:fillRect/>
                </a:stretch>
              </p:blipFill>
              <p:spPr>
                <a:xfrm>
                  <a:off x="5925014" y="4241968"/>
                  <a:ext cx="169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219" name="Ink 1218">
                  <a:extLst>
                    <a:ext uri="{FF2B5EF4-FFF2-40B4-BE49-F238E27FC236}">
                      <a16:creationId xmlns:a16="http://schemas.microsoft.com/office/drawing/2014/main" id="{0F3F60DF-39A7-2B20-E9C5-B7336222B00A}"/>
                    </a:ext>
                  </a:extLst>
                </p14:cNvPr>
                <p14:cNvContentPartPr/>
                <p14:nvPr/>
              </p14:nvContentPartPr>
              <p14:xfrm>
                <a:off x="5625854" y="4312168"/>
                <a:ext cx="573120" cy="42840"/>
              </p14:xfrm>
            </p:contentPart>
          </mc:Choice>
          <mc:Fallback>
            <p:pic>
              <p:nvPicPr>
                <p:cNvPr id="1219" name="Ink 1218">
                  <a:extLst>
                    <a:ext uri="{FF2B5EF4-FFF2-40B4-BE49-F238E27FC236}">
                      <a16:creationId xmlns:a16="http://schemas.microsoft.com/office/drawing/2014/main" id="{0F3F60DF-39A7-2B20-E9C5-B7336222B00A}"/>
                    </a:ext>
                  </a:extLst>
                </p:cNvPr>
                <p:cNvPicPr/>
                <p:nvPr/>
              </p:nvPicPr>
              <p:blipFill>
                <a:blip r:embed="rId98"/>
                <a:stretch>
                  <a:fillRect/>
                </a:stretch>
              </p:blipFill>
              <p:spPr>
                <a:xfrm>
                  <a:off x="5563214" y="4249168"/>
                  <a:ext cx="6987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220" name="Ink 1219">
                  <a:extLst>
                    <a:ext uri="{FF2B5EF4-FFF2-40B4-BE49-F238E27FC236}">
                      <a16:creationId xmlns:a16="http://schemas.microsoft.com/office/drawing/2014/main" id="{90CE4B00-3204-72C5-5311-D672CA9CCCE6}"/>
                    </a:ext>
                  </a:extLst>
                </p14:cNvPr>
                <p14:cNvContentPartPr/>
                <p14:nvPr/>
              </p14:nvContentPartPr>
              <p14:xfrm>
                <a:off x="6356654" y="4170328"/>
                <a:ext cx="12240" cy="5760"/>
              </p14:xfrm>
            </p:contentPart>
          </mc:Choice>
          <mc:Fallback>
            <p:pic>
              <p:nvPicPr>
                <p:cNvPr id="1220" name="Ink 1219">
                  <a:extLst>
                    <a:ext uri="{FF2B5EF4-FFF2-40B4-BE49-F238E27FC236}">
                      <a16:creationId xmlns:a16="http://schemas.microsoft.com/office/drawing/2014/main" id="{90CE4B00-3204-72C5-5311-D672CA9CCCE6}"/>
                    </a:ext>
                  </a:extLst>
                </p:cNvPr>
                <p:cNvPicPr/>
                <p:nvPr/>
              </p:nvPicPr>
              <p:blipFill>
                <a:blip r:embed="rId100"/>
                <a:stretch>
                  <a:fillRect/>
                </a:stretch>
              </p:blipFill>
              <p:spPr>
                <a:xfrm>
                  <a:off x="6293654" y="4107328"/>
                  <a:ext cx="1378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221" name="Ink 1220">
                  <a:extLst>
                    <a:ext uri="{FF2B5EF4-FFF2-40B4-BE49-F238E27FC236}">
                      <a16:creationId xmlns:a16="http://schemas.microsoft.com/office/drawing/2014/main" id="{0C0CF1AE-C0A3-57C3-0A06-57927D92B28D}"/>
                    </a:ext>
                  </a:extLst>
                </p14:cNvPr>
                <p14:cNvContentPartPr/>
                <p14:nvPr/>
              </p14:nvContentPartPr>
              <p14:xfrm>
                <a:off x="6224174" y="4149448"/>
                <a:ext cx="183960" cy="114840"/>
              </p14:xfrm>
            </p:contentPart>
          </mc:Choice>
          <mc:Fallback>
            <p:pic>
              <p:nvPicPr>
                <p:cNvPr id="1221" name="Ink 1220">
                  <a:extLst>
                    <a:ext uri="{FF2B5EF4-FFF2-40B4-BE49-F238E27FC236}">
                      <a16:creationId xmlns:a16="http://schemas.microsoft.com/office/drawing/2014/main" id="{0C0CF1AE-C0A3-57C3-0A06-57927D92B28D}"/>
                    </a:ext>
                  </a:extLst>
                </p:cNvPr>
                <p:cNvPicPr/>
                <p:nvPr/>
              </p:nvPicPr>
              <p:blipFill>
                <a:blip r:embed="rId102"/>
                <a:stretch>
                  <a:fillRect/>
                </a:stretch>
              </p:blipFill>
              <p:spPr>
                <a:xfrm>
                  <a:off x="6161534" y="4086448"/>
                  <a:ext cx="3096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223" name="Ink 1222">
                  <a:extLst>
                    <a:ext uri="{FF2B5EF4-FFF2-40B4-BE49-F238E27FC236}">
                      <a16:creationId xmlns:a16="http://schemas.microsoft.com/office/drawing/2014/main" id="{86D7F7AF-8036-64DD-88DF-848B98658CA3}"/>
                    </a:ext>
                  </a:extLst>
                </p14:cNvPr>
                <p14:cNvContentPartPr/>
                <p14:nvPr/>
              </p14:nvContentPartPr>
              <p14:xfrm>
                <a:off x="5126534" y="3187888"/>
                <a:ext cx="149760" cy="267480"/>
              </p14:xfrm>
            </p:contentPart>
          </mc:Choice>
          <mc:Fallback>
            <p:pic>
              <p:nvPicPr>
                <p:cNvPr id="1223" name="Ink 1222">
                  <a:extLst>
                    <a:ext uri="{FF2B5EF4-FFF2-40B4-BE49-F238E27FC236}">
                      <a16:creationId xmlns:a16="http://schemas.microsoft.com/office/drawing/2014/main" id="{86D7F7AF-8036-64DD-88DF-848B98658CA3}"/>
                    </a:ext>
                  </a:extLst>
                </p:cNvPr>
                <p:cNvPicPr/>
                <p:nvPr/>
              </p:nvPicPr>
              <p:blipFill>
                <a:blip r:embed="rId104"/>
                <a:stretch>
                  <a:fillRect/>
                </a:stretch>
              </p:blipFill>
              <p:spPr>
                <a:xfrm>
                  <a:off x="5063534" y="3125248"/>
                  <a:ext cx="27540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224" name="Ink 1223">
                  <a:extLst>
                    <a:ext uri="{FF2B5EF4-FFF2-40B4-BE49-F238E27FC236}">
                      <a16:creationId xmlns:a16="http://schemas.microsoft.com/office/drawing/2014/main" id="{94A2B1A1-E185-49B9-5DB8-B16569AF0A9C}"/>
                    </a:ext>
                  </a:extLst>
                </p14:cNvPr>
                <p14:cNvContentPartPr/>
                <p14:nvPr/>
              </p14:nvContentPartPr>
              <p14:xfrm>
                <a:off x="5154974" y="3235408"/>
                <a:ext cx="133200" cy="366480"/>
              </p14:xfrm>
            </p:contentPart>
          </mc:Choice>
          <mc:Fallback>
            <p:pic>
              <p:nvPicPr>
                <p:cNvPr id="1224" name="Ink 1223">
                  <a:extLst>
                    <a:ext uri="{FF2B5EF4-FFF2-40B4-BE49-F238E27FC236}">
                      <a16:creationId xmlns:a16="http://schemas.microsoft.com/office/drawing/2014/main" id="{94A2B1A1-E185-49B9-5DB8-B16569AF0A9C}"/>
                    </a:ext>
                  </a:extLst>
                </p:cNvPr>
                <p:cNvPicPr/>
                <p:nvPr/>
              </p:nvPicPr>
              <p:blipFill>
                <a:blip r:embed="rId106"/>
                <a:stretch>
                  <a:fillRect/>
                </a:stretch>
              </p:blipFill>
              <p:spPr>
                <a:xfrm>
                  <a:off x="5092334" y="3172768"/>
                  <a:ext cx="25884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225" name="Ink 1224">
                  <a:extLst>
                    <a:ext uri="{FF2B5EF4-FFF2-40B4-BE49-F238E27FC236}">
                      <a16:creationId xmlns:a16="http://schemas.microsoft.com/office/drawing/2014/main" id="{2F17695E-C4E5-B976-0FF9-74DAA42C586D}"/>
                    </a:ext>
                  </a:extLst>
                </p14:cNvPr>
                <p14:cNvContentPartPr/>
                <p14:nvPr/>
              </p14:nvContentPartPr>
              <p14:xfrm>
                <a:off x="5155334" y="3337288"/>
                <a:ext cx="56880" cy="327960"/>
              </p14:xfrm>
            </p:contentPart>
          </mc:Choice>
          <mc:Fallback>
            <p:pic>
              <p:nvPicPr>
                <p:cNvPr id="1225" name="Ink 1224">
                  <a:extLst>
                    <a:ext uri="{FF2B5EF4-FFF2-40B4-BE49-F238E27FC236}">
                      <a16:creationId xmlns:a16="http://schemas.microsoft.com/office/drawing/2014/main" id="{2F17695E-C4E5-B976-0FF9-74DAA42C586D}"/>
                    </a:ext>
                  </a:extLst>
                </p:cNvPr>
                <p:cNvPicPr/>
                <p:nvPr/>
              </p:nvPicPr>
              <p:blipFill>
                <a:blip r:embed="rId108"/>
                <a:stretch>
                  <a:fillRect/>
                </a:stretch>
              </p:blipFill>
              <p:spPr>
                <a:xfrm>
                  <a:off x="5092694" y="3274648"/>
                  <a:ext cx="18252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27" name="Ink 1226">
                  <a:extLst>
                    <a:ext uri="{FF2B5EF4-FFF2-40B4-BE49-F238E27FC236}">
                      <a16:creationId xmlns:a16="http://schemas.microsoft.com/office/drawing/2014/main" id="{C56A17B3-679C-8F18-D247-7F499C574319}"/>
                    </a:ext>
                  </a:extLst>
                </p14:cNvPr>
                <p14:cNvContentPartPr/>
                <p14:nvPr/>
              </p14:nvContentPartPr>
              <p14:xfrm>
                <a:off x="5130854" y="3160888"/>
                <a:ext cx="276840" cy="230040"/>
              </p14:xfrm>
            </p:contentPart>
          </mc:Choice>
          <mc:Fallback>
            <p:pic>
              <p:nvPicPr>
                <p:cNvPr id="1227" name="Ink 1226">
                  <a:extLst>
                    <a:ext uri="{FF2B5EF4-FFF2-40B4-BE49-F238E27FC236}">
                      <a16:creationId xmlns:a16="http://schemas.microsoft.com/office/drawing/2014/main" id="{C56A17B3-679C-8F18-D247-7F499C574319}"/>
                    </a:ext>
                  </a:extLst>
                </p:cNvPr>
                <p:cNvPicPr/>
                <p:nvPr/>
              </p:nvPicPr>
              <p:blipFill>
                <a:blip r:embed="rId110"/>
                <a:stretch>
                  <a:fillRect/>
                </a:stretch>
              </p:blipFill>
              <p:spPr>
                <a:xfrm>
                  <a:off x="5068214" y="3098248"/>
                  <a:ext cx="4024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28" name="Ink 1227">
                  <a:extLst>
                    <a:ext uri="{FF2B5EF4-FFF2-40B4-BE49-F238E27FC236}">
                      <a16:creationId xmlns:a16="http://schemas.microsoft.com/office/drawing/2014/main" id="{0D48FD7F-1AA7-64C2-AB18-708E3585BD57}"/>
                    </a:ext>
                  </a:extLst>
                </p14:cNvPr>
                <p14:cNvContentPartPr/>
                <p14:nvPr/>
              </p14:nvContentPartPr>
              <p14:xfrm>
                <a:off x="5226974" y="3058648"/>
                <a:ext cx="444240" cy="235440"/>
              </p14:xfrm>
            </p:contentPart>
          </mc:Choice>
          <mc:Fallback>
            <p:pic>
              <p:nvPicPr>
                <p:cNvPr id="1228" name="Ink 1227">
                  <a:extLst>
                    <a:ext uri="{FF2B5EF4-FFF2-40B4-BE49-F238E27FC236}">
                      <a16:creationId xmlns:a16="http://schemas.microsoft.com/office/drawing/2014/main" id="{0D48FD7F-1AA7-64C2-AB18-708E3585BD57}"/>
                    </a:ext>
                  </a:extLst>
                </p:cNvPr>
                <p:cNvPicPr/>
                <p:nvPr/>
              </p:nvPicPr>
              <p:blipFill>
                <a:blip r:embed="rId112"/>
                <a:stretch>
                  <a:fillRect/>
                </a:stretch>
              </p:blipFill>
              <p:spPr>
                <a:xfrm>
                  <a:off x="5163974" y="2995648"/>
                  <a:ext cx="56988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229" name="Ink 1228">
                  <a:extLst>
                    <a:ext uri="{FF2B5EF4-FFF2-40B4-BE49-F238E27FC236}">
                      <a16:creationId xmlns:a16="http://schemas.microsoft.com/office/drawing/2014/main" id="{0DD34D37-7E15-358F-2956-23D21C4AAAE3}"/>
                    </a:ext>
                  </a:extLst>
                </p14:cNvPr>
                <p14:cNvContentPartPr/>
                <p14:nvPr/>
              </p14:nvContentPartPr>
              <p14:xfrm>
                <a:off x="5312294" y="3075208"/>
                <a:ext cx="414000" cy="85320"/>
              </p14:xfrm>
            </p:contentPart>
          </mc:Choice>
          <mc:Fallback>
            <p:pic>
              <p:nvPicPr>
                <p:cNvPr id="1229" name="Ink 1228">
                  <a:extLst>
                    <a:ext uri="{FF2B5EF4-FFF2-40B4-BE49-F238E27FC236}">
                      <a16:creationId xmlns:a16="http://schemas.microsoft.com/office/drawing/2014/main" id="{0DD34D37-7E15-358F-2956-23D21C4AAAE3}"/>
                    </a:ext>
                  </a:extLst>
                </p:cNvPr>
                <p:cNvPicPr/>
                <p:nvPr/>
              </p:nvPicPr>
              <p:blipFill>
                <a:blip r:embed="rId114"/>
                <a:stretch>
                  <a:fillRect/>
                </a:stretch>
              </p:blipFill>
              <p:spPr>
                <a:xfrm>
                  <a:off x="5249654" y="3012568"/>
                  <a:ext cx="5396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230" name="Ink 1229">
                  <a:extLst>
                    <a:ext uri="{FF2B5EF4-FFF2-40B4-BE49-F238E27FC236}">
                      <a16:creationId xmlns:a16="http://schemas.microsoft.com/office/drawing/2014/main" id="{4D63040C-A8AD-2ED8-889C-4E3EC504B94A}"/>
                    </a:ext>
                  </a:extLst>
                </p14:cNvPr>
                <p14:cNvContentPartPr/>
                <p14:nvPr/>
              </p14:nvContentPartPr>
              <p14:xfrm>
                <a:off x="5528654" y="3062608"/>
                <a:ext cx="329760" cy="110520"/>
              </p14:xfrm>
            </p:contentPart>
          </mc:Choice>
          <mc:Fallback>
            <p:pic>
              <p:nvPicPr>
                <p:cNvPr id="1230" name="Ink 1229">
                  <a:extLst>
                    <a:ext uri="{FF2B5EF4-FFF2-40B4-BE49-F238E27FC236}">
                      <a16:creationId xmlns:a16="http://schemas.microsoft.com/office/drawing/2014/main" id="{4D63040C-A8AD-2ED8-889C-4E3EC504B94A}"/>
                    </a:ext>
                  </a:extLst>
                </p:cNvPr>
                <p:cNvPicPr/>
                <p:nvPr/>
              </p:nvPicPr>
              <p:blipFill>
                <a:blip r:embed="rId116"/>
                <a:stretch>
                  <a:fillRect/>
                </a:stretch>
              </p:blipFill>
              <p:spPr>
                <a:xfrm>
                  <a:off x="5466014" y="2999608"/>
                  <a:ext cx="4554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231" name="Ink 1230">
                  <a:extLst>
                    <a:ext uri="{FF2B5EF4-FFF2-40B4-BE49-F238E27FC236}">
                      <a16:creationId xmlns:a16="http://schemas.microsoft.com/office/drawing/2014/main" id="{2EBE7736-CBD2-0DB1-82E3-688B9D5580C6}"/>
                    </a:ext>
                  </a:extLst>
                </p14:cNvPr>
                <p14:cNvContentPartPr/>
                <p14:nvPr/>
              </p14:nvContentPartPr>
              <p14:xfrm>
                <a:off x="5620814" y="3070888"/>
                <a:ext cx="222840" cy="128880"/>
              </p14:xfrm>
            </p:contentPart>
          </mc:Choice>
          <mc:Fallback>
            <p:pic>
              <p:nvPicPr>
                <p:cNvPr id="1231" name="Ink 1230">
                  <a:extLst>
                    <a:ext uri="{FF2B5EF4-FFF2-40B4-BE49-F238E27FC236}">
                      <a16:creationId xmlns:a16="http://schemas.microsoft.com/office/drawing/2014/main" id="{2EBE7736-CBD2-0DB1-82E3-688B9D5580C6}"/>
                    </a:ext>
                  </a:extLst>
                </p:cNvPr>
                <p:cNvPicPr/>
                <p:nvPr/>
              </p:nvPicPr>
              <p:blipFill>
                <a:blip r:embed="rId118"/>
                <a:stretch>
                  <a:fillRect/>
                </a:stretch>
              </p:blipFill>
              <p:spPr>
                <a:xfrm>
                  <a:off x="5557814" y="3008248"/>
                  <a:ext cx="3484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232" name="Ink 1231">
                  <a:extLst>
                    <a:ext uri="{FF2B5EF4-FFF2-40B4-BE49-F238E27FC236}">
                      <a16:creationId xmlns:a16="http://schemas.microsoft.com/office/drawing/2014/main" id="{C8281AEF-0B1F-6E8F-EDB0-A4EA4B45FDF6}"/>
                    </a:ext>
                  </a:extLst>
                </p14:cNvPr>
                <p14:cNvContentPartPr/>
                <p14:nvPr/>
              </p14:nvContentPartPr>
              <p14:xfrm>
                <a:off x="5190614" y="3177448"/>
                <a:ext cx="113040" cy="217080"/>
              </p14:xfrm>
            </p:contentPart>
          </mc:Choice>
          <mc:Fallback>
            <p:pic>
              <p:nvPicPr>
                <p:cNvPr id="1232" name="Ink 1231">
                  <a:extLst>
                    <a:ext uri="{FF2B5EF4-FFF2-40B4-BE49-F238E27FC236}">
                      <a16:creationId xmlns:a16="http://schemas.microsoft.com/office/drawing/2014/main" id="{C8281AEF-0B1F-6E8F-EDB0-A4EA4B45FDF6}"/>
                    </a:ext>
                  </a:extLst>
                </p:cNvPr>
                <p:cNvPicPr/>
                <p:nvPr/>
              </p:nvPicPr>
              <p:blipFill>
                <a:blip r:embed="rId120"/>
                <a:stretch>
                  <a:fillRect/>
                </a:stretch>
              </p:blipFill>
              <p:spPr>
                <a:xfrm>
                  <a:off x="5127974" y="3114448"/>
                  <a:ext cx="23868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233" name="Ink 1232">
                  <a:extLst>
                    <a:ext uri="{FF2B5EF4-FFF2-40B4-BE49-F238E27FC236}">
                      <a16:creationId xmlns:a16="http://schemas.microsoft.com/office/drawing/2014/main" id="{7FC35CF3-646C-19E2-D4F8-3E14ECC33BE6}"/>
                    </a:ext>
                  </a:extLst>
                </p14:cNvPr>
                <p14:cNvContentPartPr/>
                <p14:nvPr/>
              </p14:nvContentPartPr>
              <p14:xfrm>
                <a:off x="5082614" y="3289768"/>
                <a:ext cx="86400" cy="230760"/>
              </p14:xfrm>
            </p:contentPart>
          </mc:Choice>
          <mc:Fallback>
            <p:pic>
              <p:nvPicPr>
                <p:cNvPr id="1233" name="Ink 1232">
                  <a:extLst>
                    <a:ext uri="{FF2B5EF4-FFF2-40B4-BE49-F238E27FC236}">
                      <a16:creationId xmlns:a16="http://schemas.microsoft.com/office/drawing/2014/main" id="{7FC35CF3-646C-19E2-D4F8-3E14ECC33BE6}"/>
                    </a:ext>
                  </a:extLst>
                </p:cNvPr>
                <p:cNvPicPr/>
                <p:nvPr/>
              </p:nvPicPr>
              <p:blipFill>
                <a:blip r:embed="rId122"/>
                <a:stretch>
                  <a:fillRect/>
                </a:stretch>
              </p:blipFill>
              <p:spPr>
                <a:xfrm>
                  <a:off x="5019974" y="3227128"/>
                  <a:ext cx="2120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34" name="Ink 1233">
                  <a:extLst>
                    <a:ext uri="{FF2B5EF4-FFF2-40B4-BE49-F238E27FC236}">
                      <a16:creationId xmlns:a16="http://schemas.microsoft.com/office/drawing/2014/main" id="{A0369CF7-B940-0C5E-CB7E-FDA4A4342CBC}"/>
                    </a:ext>
                  </a:extLst>
                </p14:cNvPr>
                <p14:cNvContentPartPr/>
                <p14:nvPr/>
              </p14:nvContentPartPr>
              <p14:xfrm>
                <a:off x="5072534" y="3310648"/>
                <a:ext cx="61200" cy="223560"/>
              </p14:xfrm>
            </p:contentPart>
          </mc:Choice>
          <mc:Fallback>
            <p:pic>
              <p:nvPicPr>
                <p:cNvPr id="1234" name="Ink 1233">
                  <a:extLst>
                    <a:ext uri="{FF2B5EF4-FFF2-40B4-BE49-F238E27FC236}">
                      <a16:creationId xmlns:a16="http://schemas.microsoft.com/office/drawing/2014/main" id="{A0369CF7-B940-0C5E-CB7E-FDA4A4342CBC}"/>
                    </a:ext>
                  </a:extLst>
                </p:cNvPr>
                <p:cNvPicPr/>
                <p:nvPr/>
              </p:nvPicPr>
              <p:blipFill>
                <a:blip r:embed="rId124"/>
                <a:stretch>
                  <a:fillRect/>
                </a:stretch>
              </p:blipFill>
              <p:spPr>
                <a:xfrm>
                  <a:off x="5009534" y="3248008"/>
                  <a:ext cx="1868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35" name="Ink 1234">
                  <a:extLst>
                    <a:ext uri="{FF2B5EF4-FFF2-40B4-BE49-F238E27FC236}">
                      <a16:creationId xmlns:a16="http://schemas.microsoft.com/office/drawing/2014/main" id="{ECAF9ACD-D39D-45BB-1004-37B361545A3D}"/>
                    </a:ext>
                  </a:extLst>
                </p14:cNvPr>
                <p14:cNvContentPartPr/>
                <p14:nvPr/>
              </p14:nvContentPartPr>
              <p14:xfrm>
                <a:off x="5053454" y="3317128"/>
                <a:ext cx="45720" cy="221760"/>
              </p14:xfrm>
            </p:contentPart>
          </mc:Choice>
          <mc:Fallback>
            <p:pic>
              <p:nvPicPr>
                <p:cNvPr id="1235" name="Ink 1234">
                  <a:extLst>
                    <a:ext uri="{FF2B5EF4-FFF2-40B4-BE49-F238E27FC236}">
                      <a16:creationId xmlns:a16="http://schemas.microsoft.com/office/drawing/2014/main" id="{ECAF9ACD-D39D-45BB-1004-37B361545A3D}"/>
                    </a:ext>
                  </a:extLst>
                </p:cNvPr>
                <p:cNvPicPr/>
                <p:nvPr/>
              </p:nvPicPr>
              <p:blipFill>
                <a:blip r:embed="rId126"/>
                <a:stretch>
                  <a:fillRect/>
                </a:stretch>
              </p:blipFill>
              <p:spPr>
                <a:xfrm>
                  <a:off x="4990454" y="3254488"/>
                  <a:ext cx="1713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36" name="Ink 1235">
                  <a:extLst>
                    <a:ext uri="{FF2B5EF4-FFF2-40B4-BE49-F238E27FC236}">
                      <a16:creationId xmlns:a16="http://schemas.microsoft.com/office/drawing/2014/main" id="{3BFAAAE0-2F1A-E933-8613-FD8D3DD0B1DA}"/>
                    </a:ext>
                  </a:extLst>
                </p14:cNvPr>
                <p14:cNvContentPartPr/>
                <p14:nvPr/>
              </p14:nvContentPartPr>
              <p14:xfrm>
                <a:off x="5039414" y="3308128"/>
                <a:ext cx="69120" cy="258120"/>
              </p14:xfrm>
            </p:contentPart>
          </mc:Choice>
          <mc:Fallback>
            <p:pic>
              <p:nvPicPr>
                <p:cNvPr id="1236" name="Ink 1235">
                  <a:extLst>
                    <a:ext uri="{FF2B5EF4-FFF2-40B4-BE49-F238E27FC236}">
                      <a16:creationId xmlns:a16="http://schemas.microsoft.com/office/drawing/2014/main" id="{3BFAAAE0-2F1A-E933-8613-FD8D3DD0B1DA}"/>
                    </a:ext>
                  </a:extLst>
                </p:cNvPr>
                <p:cNvPicPr/>
                <p:nvPr/>
              </p:nvPicPr>
              <p:blipFill>
                <a:blip r:embed="rId128"/>
                <a:stretch>
                  <a:fillRect/>
                </a:stretch>
              </p:blipFill>
              <p:spPr>
                <a:xfrm>
                  <a:off x="4976774" y="3245488"/>
                  <a:ext cx="1947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37" name="Ink 1236">
                  <a:extLst>
                    <a:ext uri="{FF2B5EF4-FFF2-40B4-BE49-F238E27FC236}">
                      <a16:creationId xmlns:a16="http://schemas.microsoft.com/office/drawing/2014/main" id="{969E568B-5F45-6CC0-C312-78237AC96A2C}"/>
                    </a:ext>
                  </a:extLst>
                </p14:cNvPr>
                <p14:cNvContentPartPr/>
                <p14:nvPr/>
              </p14:nvContentPartPr>
              <p14:xfrm>
                <a:off x="4891454" y="3227848"/>
                <a:ext cx="78120" cy="391320"/>
              </p14:xfrm>
            </p:contentPart>
          </mc:Choice>
          <mc:Fallback>
            <p:pic>
              <p:nvPicPr>
                <p:cNvPr id="1237" name="Ink 1236">
                  <a:extLst>
                    <a:ext uri="{FF2B5EF4-FFF2-40B4-BE49-F238E27FC236}">
                      <a16:creationId xmlns:a16="http://schemas.microsoft.com/office/drawing/2014/main" id="{969E568B-5F45-6CC0-C312-78237AC96A2C}"/>
                    </a:ext>
                  </a:extLst>
                </p:cNvPr>
                <p:cNvPicPr/>
                <p:nvPr/>
              </p:nvPicPr>
              <p:blipFill>
                <a:blip r:embed="rId130"/>
                <a:stretch>
                  <a:fillRect/>
                </a:stretch>
              </p:blipFill>
              <p:spPr>
                <a:xfrm>
                  <a:off x="4828814" y="3164848"/>
                  <a:ext cx="20376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38" name="Ink 1237">
                  <a:extLst>
                    <a:ext uri="{FF2B5EF4-FFF2-40B4-BE49-F238E27FC236}">
                      <a16:creationId xmlns:a16="http://schemas.microsoft.com/office/drawing/2014/main" id="{45855DBB-B068-79C7-96AC-90C01E096174}"/>
                    </a:ext>
                  </a:extLst>
                </p14:cNvPr>
                <p14:cNvContentPartPr/>
                <p14:nvPr/>
              </p14:nvContentPartPr>
              <p14:xfrm>
                <a:off x="4882094" y="3489208"/>
                <a:ext cx="36720" cy="367200"/>
              </p14:xfrm>
            </p:contentPart>
          </mc:Choice>
          <mc:Fallback>
            <p:pic>
              <p:nvPicPr>
                <p:cNvPr id="1238" name="Ink 1237">
                  <a:extLst>
                    <a:ext uri="{FF2B5EF4-FFF2-40B4-BE49-F238E27FC236}">
                      <a16:creationId xmlns:a16="http://schemas.microsoft.com/office/drawing/2014/main" id="{45855DBB-B068-79C7-96AC-90C01E096174}"/>
                    </a:ext>
                  </a:extLst>
                </p:cNvPr>
                <p:cNvPicPr/>
                <p:nvPr/>
              </p:nvPicPr>
              <p:blipFill>
                <a:blip r:embed="rId132"/>
                <a:stretch>
                  <a:fillRect/>
                </a:stretch>
              </p:blipFill>
              <p:spPr>
                <a:xfrm>
                  <a:off x="4819094" y="3426568"/>
                  <a:ext cx="16236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39" name="Ink 1238">
                  <a:extLst>
                    <a:ext uri="{FF2B5EF4-FFF2-40B4-BE49-F238E27FC236}">
                      <a16:creationId xmlns:a16="http://schemas.microsoft.com/office/drawing/2014/main" id="{F6FE32BF-3E11-7505-B6FE-89A9AE583DC2}"/>
                    </a:ext>
                  </a:extLst>
                </p14:cNvPr>
                <p14:cNvContentPartPr/>
                <p14:nvPr/>
              </p14:nvContentPartPr>
              <p14:xfrm>
                <a:off x="4905134" y="3788008"/>
                <a:ext cx="145440" cy="259200"/>
              </p14:xfrm>
            </p:contentPart>
          </mc:Choice>
          <mc:Fallback>
            <p:pic>
              <p:nvPicPr>
                <p:cNvPr id="1239" name="Ink 1238">
                  <a:extLst>
                    <a:ext uri="{FF2B5EF4-FFF2-40B4-BE49-F238E27FC236}">
                      <a16:creationId xmlns:a16="http://schemas.microsoft.com/office/drawing/2014/main" id="{F6FE32BF-3E11-7505-B6FE-89A9AE583DC2}"/>
                    </a:ext>
                  </a:extLst>
                </p:cNvPr>
                <p:cNvPicPr/>
                <p:nvPr/>
              </p:nvPicPr>
              <p:blipFill>
                <a:blip r:embed="rId134"/>
                <a:stretch>
                  <a:fillRect/>
                </a:stretch>
              </p:blipFill>
              <p:spPr>
                <a:xfrm>
                  <a:off x="4842134" y="3725368"/>
                  <a:ext cx="2710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40" name="Ink 1239">
                  <a:extLst>
                    <a:ext uri="{FF2B5EF4-FFF2-40B4-BE49-F238E27FC236}">
                      <a16:creationId xmlns:a16="http://schemas.microsoft.com/office/drawing/2014/main" id="{BEF98024-0EFF-8793-ABAB-5C299411292B}"/>
                    </a:ext>
                  </a:extLst>
                </p14:cNvPr>
                <p14:cNvContentPartPr/>
                <p14:nvPr/>
              </p14:nvContentPartPr>
              <p14:xfrm>
                <a:off x="4932854" y="3957928"/>
                <a:ext cx="197280" cy="221040"/>
              </p14:xfrm>
            </p:contentPart>
          </mc:Choice>
          <mc:Fallback>
            <p:pic>
              <p:nvPicPr>
                <p:cNvPr id="1240" name="Ink 1239">
                  <a:extLst>
                    <a:ext uri="{FF2B5EF4-FFF2-40B4-BE49-F238E27FC236}">
                      <a16:creationId xmlns:a16="http://schemas.microsoft.com/office/drawing/2014/main" id="{BEF98024-0EFF-8793-ABAB-5C299411292B}"/>
                    </a:ext>
                  </a:extLst>
                </p:cNvPr>
                <p:cNvPicPr/>
                <p:nvPr/>
              </p:nvPicPr>
              <p:blipFill>
                <a:blip r:embed="rId136"/>
                <a:stretch>
                  <a:fillRect/>
                </a:stretch>
              </p:blipFill>
              <p:spPr>
                <a:xfrm>
                  <a:off x="4869854" y="3895288"/>
                  <a:ext cx="32292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41" name="Ink 1240">
                  <a:extLst>
                    <a:ext uri="{FF2B5EF4-FFF2-40B4-BE49-F238E27FC236}">
                      <a16:creationId xmlns:a16="http://schemas.microsoft.com/office/drawing/2014/main" id="{6C42C1DB-AD79-FD29-9271-89570E5D0416}"/>
                    </a:ext>
                  </a:extLst>
                </p14:cNvPr>
                <p14:cNvContentPartPr/>
                <p14:nvPr/>
              </p14:nvContentPartPr>
              <p14:xfrm>
                <a:off x="5064254" y="4016608"/>
                <a:ext cx="145440" cy="191880"/>
              </p14:xfrm>
            </p:contentPart>
          </mc:Choice>
          <mc:Fallback>
            <p:pic>
              <p:nvPicPr>
                <p:cNvPr id="1241" name="Ink 1240">
                  <a:extLst>
                    <a:ext uri="{FF2B5EF4-FFF2-40B4-BE49-F238E27FC236}">
                      <a16:creationId xmlns:a16="http://schemas.microsoft.com/office/drawing/2014/main" id="{6C42C1DB-AD79-FD29-9271-89570E5D0416}"/>
                    </a:ext>
                  </a:extLst>
                </p:cNvPr>
                <p:cNvPicPr/>
                <p:nvPr/>
              </p:nvPicPr>
              <p:blipFill>
                <a:blip r:embed="rId138"/>
                <a:stretch>
                  <a:fillRect/>
                </a:stretch>
              </p:blipFill>
              <p:spPr>
                <a:xfrm>
                  <a:off x="5001614" y="3953608"/>
                  <a:ext cx="2710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42" name="Ink 1241">
                  <a:extLst>
                    <a:ext uri="{FF2B5EF4-FFF2-40B4-BE49-F238E27FC236}">
                      <a16:creationId xmlns:a16="http://schemas.microsoft.com/office/drawing/2014/main" id="{282A1051-2EF3-C7EB-8D61-5E5583723E82}"/>
                    </a:ext>
                  </a:extLst>
                </p14:cNvPr>
                <p14:cNvContentPartPr/>
                <p14:nvPr/>
              </p14:nvContentPartPr>
              <p14:xfrm>
                <a:off x="5050214" y="4083928"/>
                <a:ext cx="289080" cy="149040"/>
              </p14:xfrm>
            </p:contentPart>
          </mc:Choice>
          <mc:Fallback>
            <p:pic>
              <p:nvPicPr>
                <p:cNvPr id="1242" name="Ink 1241">
                  <a:extLst>
                    <a:ext uri="{FF2B5EF4-FFF2-40B4-BE49-F238E27FC236}">
                      <a16:creationId xmlns:a16="http://schemas.microsoft.com/office/drawing/2014/main" id="{282A1051-2EF3-C7EB-8D61-5E5583723E82}"/>
                    </a:ext>
                  </a:extLst>
                </p:cNvPr>
                <p:cNvPicPr/>
                <p:nvPr/>
              </p:nvPicPr>
              <p:blipFill>
                <a:blip r:embed="rId140"/>
                <a:stretch>
                  <a:fillRect/>
                </a:stretch>
              </p:blipFill>
              <p:spPr>
                <a:xfrm>
                  <a:off x="4987214" y="4021288"/>
                  <a:ext cx="4147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44" name="Ink 1243">
                  <a:extLst>
                    <a:ext uri="{FF2B5EF4-FFF2-40B4-BE49-F238E27FC236}">
                      <a16:creationId xmlns:a16="http://schemas.microsoft.com/office/drawing/2014/main" id="{FBB88344-3548-E47D-215F-8BE312F35A28}"/>
                    </a:ext>
                  </a:extLst>
                </p14:cNvPr>
                <p14:cNvContentPartPr/>
                <p14:nvPr/>
              </p14:nvContentPartPr>
              <p14:xfrm>
                <a:off x="5775974" y="3923008"/>
                <a:ext cx="331200" cy="66240"/>
              </p14:xfrm>
            </p:contentPart>
          </mc:Choice>
          <mc:Fallback>
            <p:pic>
              <p:nvPicPr>
                <p:cNvPr id="1244" name="Ink 1243">
                  <a:extLst>
                    <a:ext uri="{FF2B5EF4-FFF2-40B4-BE49-F238E27FC236}">
                      <a16:creationId xmlns:a16="http://schemas.microsoft.com/office/drawing/2014/main" id="{FBB88344-3548-E47D-215F-8BE312F35A28}"/>
                    </a:ext>
                  </a:extLst>
                </p:cNvPr>
                <p:cNvPicPr/>
                <p:nvPr/>
              </p:nvPicPr>
              <p:blipFill>
                <a:blip r:embed="rId142"/>
                <a:stretch>
                  <a:fillRect/>
                </a:stretch>
              </p:blipFill>
              <p:spPr>
                <a:xfrm>
                  <a:off x="5712974" y="3860008"/>
                  <a:ext cx="4568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45" name="Ink 1244">
                  <a:extLst>
                    <a:ext uri="{FF2B5EF4-FFF2-40B4-BE49-F238E27FC236}">
                      <a16:creationId xmlns:a16="http://schemas.microsoft.com/office/drawing/2014/main" id="{EA6D19FE-70B2-06F1-042D-3F3AB326214C}"/>
                    </a:ext>
                  </a:extLst>
                </p14:cNvPr>
                <p14:cNvContentPartPr/>
                <p14:nvPr/>
              </p14:nvContentPartPr>
              <p14:xfrm>
                <a:off x="5946254" y="3791968"/>
                <a:ext cx="262440" cy="136080"/>
              </p14:xfrm>
            </p:contentPart>
          </mc:Choice>
          <mc:Fallback>
            <p:pic>
              <p:nvPicPr>
                <p:cNvPr id="1245" name="Ink 1244">
                  <a:extLst>
                    <a:ext uri="{FF2B5EF4-FFF2-40B4-BE49-F238E27FC236}">
                      <a16:creationId xmlns:a16="http://schemas.microsoft.com/office/drawing/2014/main" id="{EA6D19FE-70B2-06F1-042D-3F3AB326214C}"/>
                    </a:ext>
                  </a:extLst>
                </p:cNvPr>
                <p:cNvPicPr/>
                <p:nvPr/>
              </p:nvPicPr>
              <p:blipFill>
                <a:blip r:embed="rId144"/>
                <a:stretch>
                  <a:fillRect/>
                </a:stretch>
              </p:blipFill>
              <p:spPr>
                <a:xfrm>
                  <a:off x="5883614" y="3728968"/>
                  <a:ext cx="3880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47" name="Ink 1246">
                  <a:extLst>
                    <a:ext uri="{FF2B5EF4-FFF2-40B4-BE49-F238E27FC236}">
                      <a16:creationId xmlns:a16="http://schemas.microsoft.com/office/drawing/2014/main" id="{7987937C-3604-B9D4-31B4-CA9D6BB42E6E}"/>
                    </a:ext>
                  </a:extLst>
                </p14:cNvPr>
                <p14:cNvContentPartPr/>
                <p14:nvPr/>
              </p14:nvContentPartPr>
              <p14:xfrm>
                <a:off x="5899454" y="3802048"/>
                <a:ext cx="248040" cy="147960"/>
              </p14:xfrm>
            </p:contentPart>
          </mc:Choice>
          <mc:Fallback>
            <p:pic>
              <p:nvPicPr>
                <p:cNvPr id="1247" name="Ink 1246">
                  <a:extLst>
                    <a:ext uri="{FF2B5EF4-FFF2-40B4-BE49-F238E27FC236}">
                      <a16:creationId xmlns:a16="http://schemas.microsoft.com/office/drawing/2014/main" id="{7987937C-3604-B9D4-31B4-CA9D6BB42E6E}"/>
                    </a:ext>
                  </a:extLst>
                </p:cNvPr>
                <p:cNvPicPr/>
                <p:nvPr/>
              </p:nvPicPr>
              <p:blipFill>
                <a:blip r:embed="rId146"/>
                <a:stretch>
                  <a:fillRect/>
                </a:stretch>
              </p:blipFill>
              <p:spPr>
                <a:xfrm>
                  <a:off x="5836814" y="3739048"/>
                  <a:ext cx="3736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48" name="Ink 1247">
                  <a:extLst>
                    <a:ext uri="{FF2B5EF4-FFF2-40B4-BE49-F238E27FC236}">
                      <a16:creationId xmlns:a16="http://schemas.microsoft.com/office/drawing/2014/main" id="{D665CD41-25FA-29C5-72DC-21D8E2DBE11C}"/>
                    </a:ext>
                  </a:extLst>
                </p14:cNvPr>
                <p14:cNvContentPartPr/>
                <p14:nvPr/>
              </p14:nvContentPartPr>
              <p14:xfrm>
                <a:off x="6253694" y="3404968"/>
                <a:ext cx="54360" cy="201600"/>
              </p14:xfrm>
            </p:contentPart>
          </mc:Choice>
          <mc:Fallback>
            <p:pic>
              <p:nvPicPr>
                <p:cNvPr id="1248" name="Ink 1247">
                  <a:extLst>
                    <a:ext uri="{FF2B5EF4-FFF2-40B4-BE49-F238E27FC236}">
                      <a16:creationId xmlns:a16="http://schemas.microsoft.com/office/drawing/2014/main" id="{D665CD41-25FA-29C5-72DC-21D8E2DBE11C}"/>
                    </a:ext>
                  </a:extLst>
                </p:cNvPr>
                <p:cNvPicPr/>
                <p:nvPr/>
              </p:nvPicPr>
              <p:blipFill>
                <a:blip r:embed="rId148"/>
                <a:stretch>
                  <a:fillRect/>
                </a:stretch>
              </p:blipFill>
              <p:spPr>
                <a:xfrm>
                  <a:off x="6190694" y="3341968"/>
                  <a:ext cx="1800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49" name="Ink 1248">
                  <a:extLst>
                    <a:ext uri="{FF2B5EF4-FFF2-40B4-BE49-F238E27FC236}">
                      <a16:creationId xmlns:a16="http://schemas.microsoft.com/office/drawing/2014/main" id="{05314F31-BD1C-09F8-55DB-FA56CD6C1767}"/>
                    </a:ext>
                  </a:extLst>
                </p14:cNvPr>
                <p14:cNvContentPartPr/>
                <p14:nvPr/>
              </p14:nvContentPartPr>
              <p14:xfrm>
                <a:off x="6200414" y="3052528"/>
                <a:ext cx="63360" cy="198360"/>
              </p14:xfrm>
            </p:contentPart>
          </mc:Choice>
          <mc:Fallback>
            <p:pic>
              <p:nvPicPr>
                <p:cNvPr id="1249" name="Ink 1248">
                  <a:extLst>
                    <a:ext uri="{FF2B5EF4-FFF2-40B4-BE49-F238E27FC236}">
                      <a16:creationId xmlns:a16="http://schemas.microsoft.com/office/drawing/2014/main" id="{05314F31-BD1C-09F8-55DB-FA56CD6C1767}"/>
                    </a:ext>
                  </a:extLst>
                </p:cNvPr>
                <p:cNvPicPr/>
                <p:nvPr/>
              </p:nvPicPr>
              <p:blipFill>
                <a:blip r:embed="rId150"/>
                <a:stretch>
                  <a:fillRect/>
                </a:stretch>
              </p:blipFill>
              <p:spPr>
                <a:xfrm>
                  <a:off x="6137774" y="2989528"/>
                  <a:ext cx="1890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50" name="Ink 1249">
                  <a:extLst>
                    <a:ext uri="{FF2B5EF4-FFF2-40B4-BE49-F238E27FC236}">
                      <a16:creationId xmlns:a16="http://schemas.microsoft.com/office/drawing/2014/main" id="{87EE14A7-07A6-F3AA-95C4-465E398E9ECA}"/>
                    </a:ext>
                  </a:extLst>
                </p14:cNvPr>
                <p14:cNvContentPartPr/>
                <p14:nvPr/>
              </p14:nvContentPartPr>
              <p14:xfrm>
                <a:off x="6133814" y="3003208"/>
                <a:ext cx="176040" cy="368640"/>
              </p14:xfrm>
            </p:contentPart>
          </mc:Choice>
          <mc:Fallback>
            <p:pic>
              <p:nvPicPr>
                <p:cNvPr id="1250" name="Ink 1249">
                  <a:extLst>
                    <a:ext uri="{FF2B5EF4-FFF2-40B4-BE49-F238E27FC236}">
                      <a16:creationId xmlns:a16="http://schemas.microsoft.com/office/drawing/2014/main" id="{87EE14A7-07A6-F3AA-95C4-465E398E9ECA}"/>
                    </a:ext>
                  </a:extLst>
                </p:cNvPr>
                <p:cNvPicPr/>
                <p:nvPr/>
              </p:nvPicPr>
              <p:blipFill>
                <a:blip r:embed="rId152"/>
                <a:stretch>
                  <a:fillRect/>
                </a:stretch>
              </p:blipFill>
              <p:spPr>
                <a:xfrm>
                  <a:off x="6070814" y="2940208"/>
                  <a:ext cx="30168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51" name="Ink 1250">
                  <a:extLst>
                    <a:ext uri="{FF2B5EF4-FFF2-40B4-BE49-F238E27FC236}">
                      <a16:creationId xmlns:a16="http://schemas.microsoft.com/office/drawing/2014/main" id="{F6B4436C-5F95-E572-35AF-2D76673DC38A}"/>
                    </a:ext>
                  </a:extLst>
                </p14:cNvPr>
                <p14:cNvContentPartPr/>
                <p14:nvPr/>
              </p14:nvContentPartPr>
              <p14:xfrm>
                <a:off x="6235694" y="3123448"/>
                <a:ext cx="63360" cy="314640"/>
              </p14:xfrm>
            </p:contentPart>
          </mc:Choice>
          <mc:Fallback>
            <p:pic>
              <p:nvPicPr>
                <p:cNvPr id="1251" name="Ink 1250">
                  <a:extLst>
                    <a:ext uri="{FF2B5EF4-FFF2-40B4-BE49-F238E27FC236}">
                      <a16:creationId xmlns:a16="http://schemas.microsoft.com/office/drawing/2014/main" id="{F6B4436C-5F95-E572-35AF-2D76673DC38A}"/>
                    </a:ext>
                  </a:extLst>
                </p:cNvPr>
                <p:cNvPicPr/>
                <p:nvPr/>
              </p:nvPicPr>
              <p:blipFill>
                <a:blip r:embed="rId154"/>
                <a:stretch>
                  <a:fillRect/>
                </a:stretch>
              </p:blipFill>
              <p:spPr>
                <a:xfrm>
                  <a:off x="6172694" y="3060448"/>
                  <a:ext cx="18900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53" name="Ink 1252">
                  <a:extLst>
                    <a:ext uri="{FF2B5EF4-FFF2-40B4-BE49-F238E27FC236}">
                      <a16:creationId xmlns:a16="http://schemas.microsoft.com/office/drawing/2014/main" id="{E11F8B90-4021-FC02-2B8A-59B27B0D6851}"/>
                    </a:ext>
                  </a:extLst>
                </p14:cNvPr>
                <p14:cNvContentPartPr/>
                <p14:nvPr/>
              </p14:nvContentPartPr>
              <p14:xfrm>
                <a:off x="5710814" y="2805568"/>
                <a:ext cx="279000" cy="127800"/>
              </p14:xfrm>
            </p:contentPart>
          </mc:Choice>
          <mc:Fallback>
            <p:pic>
              <p:nvPicPr>
                <p:cNvPr id="1253" name="Ink 1252">
                  <a:extLst>
                    <a:ext uri="{FF2B5EF4-FFF2-40B4-BE49-F238E27FC236}">
                      <a16:creationId xmlns:a16="http://schemas.microsoft.com/office/drawing/2014/main" id="{E11F8B90-4021-FC02-2B8A-59B27B0D6851}"/>
                    </a:ext>
                  </a:extLst>
                </p:cNvPr>
                <p:cNvPicPr/>
                <p:nvPr/>
              </p:nvPicPr>
              <p:blipFill>
                <a:blip r:embed="rId156"/>
                <a:stretch>
                  <a:fillRect/>
                </a:stretch>
              </p:blipFill>
              <p:spPr>
                <a:xfrm>
                  <a:off x="5647814" y="2742568"/>
                  <a:ext cx="4046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54" name="Ink 1253">
                  <a:extLst>
                    <a:ext uri="{FF2B5EF4-FFF2-40B4-BE49-F238E27FC236}">
                      <a16:creationId xmlns:a16="http://schemas.microsoft.com/office/drawing/2014/main" id="{CE6307BA-CB23-B14D-C22E-A7C7BC51E523}"/>
                    </a:ext>
                  </a:extLst>
                </p14:cNvPr>
                <p14:cNvContentPartPr/>
                <p14:nvPr/>
              </p14:nvContentPartPr>
              <p14:xfrm>
                <a:off x="5640254" y="2811328"/>
                <a:ext cx="517680" cy="201600"/>
              </p14:xfrm>
            </p:contentPart>
          </mc:Choice>
          <mc:Fallback>
            <p:pic>
              <p:nvPicPr>
                <p:cNvPr id="1254" name="Ink 1253">
                  <a:extLst>
                    <a:ext uri="{FF2B5EF4-FFF2-40B4-BE49-F238E27FC236}">
                      <a16:creationId xmlns:a16="http://schemas.microsoft.com/office/drawing/2014/main" id="{CE6307BA-CB23-B14D-C22E-A7C7BC51E523}"/>
                    </a:ext>
                  </a:extLst>
                </p:cNvPr>
                <p:cNvPicPr/>
                <p:nvPr/>
              </p:nvPicPr>
              <p:blipFill>
                <a:blip r:embed="rId158"/>
                <a:stretch>
                  <a:fillRect/>
                </a:stretch>
              </p:blipFill>
              <p:spPr>
                <a:xfrm>
                  <a:off x="5577254" y="2748328"/>
                  <a:ext cx="6433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55" name="Ink 1254">
                  <a:extLst>
                    <a:ext uri="{FF2B5EF4-FFF2-40B4-BE49-F238E27FC236}">
                      <a16:creationId xmlns:a16="http://schemas.microsoft.com/office/drawing/2014/main" id="{D2F5811D-C86F-D367-284F-6D284D6A7F8D}"/>
                    </a:ext>
                  </a:extLst>
                </p14:cNvPr>
                <p14:cNvContentPartPr/>
                <p14:nvPr/>
              </p14:nvContentPartPr>
              <p14:xfrm>
                <a:off x="5451614" y="2745088"/>
                <a:ext cx="273600" cy="20160"/>
              </p14:xfrm>
            </p:contentPart>
          </mc:Choice>
          <mc:Fallback>
            <p:pic>
              <p:nvPicPr>
                <p:cNvPr id="1255" name="Ink 1254">
                  <a:extLst>
                    <a:ext uri="{FF2B5EF4-FFF2-40B4-BE49-F238E27FC236}">
                      <a16:creationId xmlns:a16="http://schemas.microsoft.com/office/drawing/2014/main" id="{D2F5811D-C86F-D367-284F-6D284D6A7F8D}"/>
                    </a:ext>
                  </a:extLst>
                </p:cNvPr>
                <p:cNvPicPr/>
                <p:nvPr/>
              </p:nvPicPr>
              <p:blipFill>
                <a:blip r:embed="rId160"/>
                <a:stretch>
                  <a:fillRect/>
                </a:stretch>
              </p:blipFill>
              <p:spPr>
                <a:xfrm>
                  <a:off x="5388974" y="2682448"/>
                  <a:ext cx="3992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56" name="Ink 1255">
                  <a:extLst>
                    <a:ext uri="{FF2B5EF4-FFF2-40B4-BE49-F238E27FC236}">
                      <a16:creationId xmlns:a16="http://schemas.microsoft.com/office/drawing/2014/main" id="{DFF8003F-7952-4DFC-C8A5-E6A2F43200AA}"/>
                    </a:ext>
                  </a:extLst>
                </p14:cNvPr>
                <p14:cNvContentPartPr/>
                <p14:nvPr/>
              </p14:nvContentPartPr>
              <p14:xfrm>
                <a:off x="5172614" y="2741128"/>
                <a:ext cx="523080" cy="126000"/>
              </p14:xfrm>
            </p:contentPart>
          </mc:Choice>
          <mc:Fallback>
            <p:pic>
              <p:nvPicPr>
                <p:cNvPr id="1256" name="Ink 1255">
                  <a:extLst>
                    <a:ext uri="{FF2B5EF4-FFF2-40B4-BE49-F238E27FC236}">
                      <a16:creationId xmlns:a16="http://schemas.microsoft.com/office/drawing/2014/main" id="{DFF8003F-7952-4DFC-C8A5-E6A2F43200AA}"/>
                    </a:ext>
                  </a:extLst>
                </p:cNvPr>
                <p:cNvPicPr/>
                <p:nvPr/>
              </p:nvPicPr>
              <p:blipFill>
                <a:blip r:embed="rId162"/>
                <a:stretch>
                  <a:fillRect/>
                </a:stretch>
              </p:blipFill>
              <p:spPr>
                <a:xfrm>
                  <a:off x="5109614" y="2678128"/>
                  <a:ext cx="6487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57" name="Ink 1256">
                  <a:extLst>
                    <a:ext uri="{FF2B5EF4-FFF2-40B4-BE49-F238E27FC236}">
                      <a16:creationId xmlns:a16="http://schemas.microsoft.com/office/drawing/2014/main" id="{6F32A66C-ED98-776A-1C30-6B1922B49578}"/>
                    </a:ext>
                  </a:extLst>
                </p14:cNvPr>
                <p14:cNvContentPartPr/>
                <p14:nvPr/>
              </p14:nvContentPartPr>
              <p14:xfrm>
                <a:off x="5000894" y="2814928"/>
                <a:ext cx="262080" cy="160560"/>
              </p14:xfrm>
            </p:contentPart>
          </mc:Choice>
          <mc:Fallback>
            <p:pic>
              <p:nvPicPr>
                <p:cNvPr id="1257" name="Ink 1256">
                  <a:extLst>
                    <a:ext uri="{FF2B5EF4-FFF2-40B4-BE49-F238E27FC236}">
                      <a16:creationId xmlns:a16="http://schemas.microsoft.com/office/drawing/2014/main" id="{6F32A66C-ED98-776A-1C30-6B1922B49578}"/>
                    </a:ext>
                  </a:extLst>
                </p:cNvPr>
                <p:cNvPicPr/>
                <p:nvPr/>
              </p:nvPicPr>
              <p:blipFill>
                <a:blip r:embed="rId164"/>
                <a:stretch>
                  <a:fillRect/>
                </a:stretch>
              </p:blipFill>
              <p:spPr>
                <a:xfrm>
                  <a:off x="4937894" y="2751928"/>
                  <a:ext cx="3877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58" name="Ink 1257">
                  <a:extLst>
                    <a:ext uri="{FF2B5EF4-FFF2-40B4-BE49-F238E27FC236}">
                      <a16:creationId xmlns:a16="http://schemas.microsoft.com/office/drawing/2014/main" id="{AC8441D1-C755-07CA-CDC2-486BDE75944B}"/>
                    </a:ext>
                  </a:extLst>
                </p14:cNvPr>
                <p14:cNvContentPartPr/>
                <p14:nvPr/>
              </p14:nvContentPartPr>
              <p14:xfrm>
                <a:off x="4960934" y="2784688"/>
                <a:ext cx="361440" cy="214920"/>
              </p14:xfrm>
            </p:contentPart>
          </mc:Choice>
          <mc:Fallback>
            <p:pic>
              <p:nvPicPr>
                <p:cNvPr id="1258" name="Ink 1257">
                  <a:extLst>
                    <a:ext uri="{FF2B5EF4-FFF2-40B4-BE49-F238E27FC236}">
                      <a16:creationId xmlns:a16="http://schemas.microsoft.com/office/drawing/2014/main" id="{AC8441D1-C755-07CA-CDC2-486BDE75944B}"/>
                    </a:ext>
                  </a:extLst>
                </p:cNvPr>
                <p:cNvPicPr/>
                <p:nvPr/>
              </p:nvPicPr>
              <p:blipFill>
                <a:blip r:embed="rId166"/>
                <a:stretch>
                  <a:fillRect/>
                </a:stretch>
              </p:blipFill>
              <p:spPr>
                <a:xfrm>
                  <a:off x="4898294" y="2721688"/>
                  <a:ext cx="4870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59" name="Ink 1258">
                  <a:extLst>
                    <a:ext uri="{FF2B5EF4-FFF2-40B4-BE49-F238E27FC236}">
                      <a16:creationId xmlns:a16="http://schemas.microsoft.com/office/drawing/2014/main" id="{940A93D2-C301-37D4-664B-CF7F5DBFD89C}"/>
                    </a:ext>
                  </a:extLst>
                </p14:cNvPr>
                <p14:cNvContentPartPr/>
                <p14:nvPr/>
              </p14:nvContentPartPr>
              <p14:xfrm>
                <a:off x="4954454" y="2809168"/>
                <a:ext cx="269280" cy="221400"/>
              </p14:xfrm>
            </p:contentPart>
          </mc:Choice>
          <mc:Fallback>
            <p:pic>
              <p:nvPicPr>
                <p:cNvPr id="1259" name="Ink 1258">
                  <a:extLst>
                    <a:ext uri="{FF2B5EF4-FFF2-40B4-BE49-F238E27FC236}">
                      <a16:creationId xmlns:a16="http://schemas.microsoft.com/office/drawing/2014/main" id="{940A93D2-C301-37D4-664B-CF7F5DBFD89C}"/>
                    </a:ext>
                  </a:extLst>
                </p:cNvPr>
                <p:cNvPicPr/>
                <p:nvPr/>
              </p:nvPicPr>
              <p:blipFill>
                <a:blip r:embed="rId168"/>
                <a:stretch>
                  <a:fillRect/>
                </a:stretch>
              </p:blipFill>
              <p:spPr>
                <a:xfrm>
                  <a:off x="4891454" y="2746168"/>
                  <a:ext cx="3949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60" name="Ink 1259">
                  <a:extLst>
                    <a:ext uri="{FF2B5EF4-FFF2-40B4-BE49-F238E27FC236}">
                      <a16:creationId xmlns:a16="http://schemas.microsoft.com/office/drawing/2014/main" id="{A58A1E14-6DF9-07E5-0C64-9FA6A3F3DC99}"/>
                    </a:ext>
                  </a:extLst>
                </p14:cNvPr>
                <p14:cNvContentPartPr/>
                <p14:nvPr/>
              </p14:nvContentPartPr>
              <p14:xfrm>
                <a:off x="5028974" y="2844088"/>
                <a:ext cx="363600" cy="186840"/>
              </p14:xfrm>
            </p:contentPart>
          </mc:Choice>
          <mc:Fallback>
            <p:pic>
              <p:nvPicPr>
                <p:cNvPr id="1260" name="Ink 1259">
                  <a:extLst>
                    <a:ext uri="{FF2B5EF4-FFF2-40B4-BE49-F238E27FC236}">
                      <a16:creationId xmlns:a16="http://schemas.microsoft.com/office/drawing/2014/main" id="{A58A1E14-6DF9-07E5-0C64-9FA6A3F3DC99}"/>
                    </a:ext>
                  </a:extLst>
                </p:cNvPr>
                <p:cNvPicPr/>
                <p:nvPr/>
              </p:nvPicPr>
              <p:blipFill>
                <a:blip r:embed="rId170"/>
                <a:stretch>
                  <a:fillRect/>
                </a:stretch>
              </p:blipFill>
              <p:spPr>
                <a:xfrm>
                  <a:off x="4965974" y="2781448"/>
                  <a:ext cx="48924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61" name="Ink 1260">
                  <a:extLst>
                    <a:ext uri="{FF2B5EF4-FFF2-40B4-BE49-F238E27FC236}">
                      <a16:creationId xmlns:a16="http://schemas.microsoft.com/office/drawing/2014/main" id="{0B582406-E19F-0B45-5034-57180785BB53}"/>
                    </a:ext>
                  </a:extLst>
                </p14:cNvPr>
                <p14:cNvContentPartPr/>
                <p14:nvPr/>
              </p14:nvContentPartPr>
              <p14:xfrm>
                <a:off x="5061014" y="2816008"/>
                <a:ext cx="333720" cy="169200"/>
              </p14:xfrm>
            </p:contentPart>
          </mc:Choice>
          <mc:Fallback>
            <p:pic>
              <p:nvPicPr>
                <p:cNvPr id="1261" name="Ink 1260">
                  <a:extLst>
                    <a:ext uri="{FF2B5EF4-FFF2-40B4-BE49-F238E27FC236}">
                      <a16:creationId xmlns:a16="http://schemas.microsoft.com/office/drawing/2014/main" id="{0B582406-E19F-0B45-5034-57180785BB53}"/>
                    </a:ext>
                  </a:extLst>
                </p:cNvPr>
                <p:cNvPicPr/>
                <p:nvPr/>
              </p:nvPicPr>
              <p:blipFill>
                <a:blip r:embed="rId172"/>
                <a:stretch>
                  <a:fillRect/>
                </a:stretch>
              </p:blipFill>
              <p:spPr>
                <a:xfrm>
                  <a:off x="4998374" y="2753368"/>
                  <a:ext cx="4593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62" name="Ink 1261">
                  <a:extLst>
                    <a:ext uri="{FF2B5EF4-FFF2-40B4-BE49-F238E27FC236}">
                      <a16:creationId xmlns:a16="http://schemas.microsoft.com/office/drawing/2014/main" id="{D4FA4C0E-D3D6-88DF-C0EF-40CAA3BC1ED6}"/>
                    </a:ext>
                  </a:extLst>
                </p14:cNvPr>
                <p14:cNvContentPartPr/>
                <p14:nvPr/>
              </p14:nvContentPartPr>
              <p14:xfrm>
                <a:off x="5133014" y="2724568"/>
                <a:ext cx="471960" cy="131040"/>
              </p14:xfrm>
            </p:contentPart>
          </mc:Choice>
          <mc:Fallback>
            <p:pic>
              <p:nvPicPr>
                <p:cNvPr id="1262" name="Ink 1261">
                  <a:extLst>
                    <a:ext uri="{FF2B5EF4-FFF2-40B4-BE49-F238E27FC236}">
                      <a16:creationId xmlns:a16="http://schemas.microsoft.com/office/drawing/2014/main" id="{D4FA4C0E-D3D6-88DF-C0EF-40CAA3BC1ED6}"/>
                    </a:ext>
                  </a:extLst>
                </p:cNvPr>
                <p:cNvPicPr/>
                <p:nvPr/>
              </p:nvPicPr>
              <p:blipFill>
                <a:blip r:embed="rId174"/>
                <a:stretch>
                  <a:fillRect/>
                </a:stretch>
              </p:blipFill>
              <p:spPr>
                <a:xfrm>
                  <a:off x="5070014" y="2661568"/>
                  <a:ext cx="5976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63" name="Ink 1262">
                  <a:extLst>
                    <a:ext uri="{FF2B5EF4-FFF2-40B4-BE49-F238E27FC236}">
                      <a16:creationId xmlns:a16="http://schemas.microsoft.com/office/drawing/2014/main" id="{D23A492F-B10A-B52A-28B9-6EEEBB1ECC73}"/>
                    </a:ext>
                  </a:extLst>
                </p14:cNvPr>
                <p14:cNvContentPartPr/>
                <p14:nvPr/>
              </p14:nvContentPartPr>
              <p14:xfrm>
                <a:off x="5293934" y="2745808"/>
                <a:ext cx="586440" cy="63720"/>
              </p14:xfrm>
            </p:contentPart>
          </mc:Choice>
          <mc:Fallback>
            <p:pic>
              <p:nvPicPr>
                <p:cNvPr id="1263" name="Ink 1262">
                  <a:extLst>
                    <a:ext uri="{FF2B5EF4-FFF2-40B4-BE49-F238E27FC236}">
                      <a16:creationId xmlns:a16="http://schemas.microsoft.com/office/drawing/2014/main" id="{D23A492F-B10A-B52A-28B9-6EEEBB1ECC73}"/>
                    </a:ext>
                  </a:extLst>
                </p:cNvPr>
                <p:cNvPicPr/>
                <p:nvPr/>
              </p:nvPicPr>
              <p:blipFill>
                <a:blip r:embed="rId176"/>
                <a:stretch>
                  <a:fillRect/>
                </a:stretch>
              </p:blipFill>
              <p:spPr>
                <a:xfrm>
                  <a:off x="5230934" y="2683168"/>
                  <a:ext cx="712080" cy="189360"/>
                </a:xfrm>
                <a:prstGeom prst="rect">
                  <a:avLst/>
                </a:prstGeom>
              </p:spPr>
            </p:pic>
          </mc:Fallback>
        </mc:AlternateContent>
      </p:grpSp>
      <p:grpSp>
        <p:nvGrpSpPr>
          <p:cNvPr id="1303" name="Group 1302">
            <a:extLst>
              <a:ext uri="{FF2B5EF4-FFF2-40B4-BE49-F238E27FC236}">
                <a16:creationId xmlns:a16="http://schemas.microsoft.com/office/drawing/2014/main" id="{ACB09B8D-8467-9BA7-EA05-BAFE2389EB49}"/>
              </a:ext>
            </a:extLst>
          </p:cNvPr>
          <p:cNvGrpSpPr/>
          <p:nvPr/>
        </p:nvGrpSpPr>
        <p:grpSpPr>
          <a:xfrm>
            <a:off x="5400134" y="3020128"/>
            <a:ext cx="692280" cy="748800"/>
            <a:chOff x="5400134" y="3020128"/>
            <a:chExt cx="692280" cy="748800"/>
          </a:xfrm>
        </p:grpSpPr>
        <mc:AlternateContent xmlns:mc="http://schemas.openxmlformats.org/markup-compatibility/2006">
          <mc:Choice xmlns:p14="http://schemas.microsoft.com/office/powerpoint/2010/main" Requires="p14">
            <p:contentPart p14:bwMode="auto" r:id="rId177">
              <p14:nvContentPartPr>
                <p14:cNvPr id="1265" name="Ink 1264">
                  <a:extLst>
                    <a:ext uri="{FF2B5EF4-FFF2-40B4-BE49-F238E27FC236}">
                      <a16:creationId xmlns:a16="http://schemas.microsoft.com/office/drawing/2014/main" id="{246ACDD7-36A8-95C2-E5D4-6748BCCD1713}"/>
                    </a:ext>
                  </a:extLst>
                </p14:cNvPr>
                <p14:cNvContentPartPr/>
                <p14:nvPr/>
              </p14:nvContentPartPr>
              <p14:xfrm>
                <a:off x="5919974" y="3164488"/>
                <a:ext cx="101520" cy="123480"/>
              </p14:xfrm>
            </p:contentPart>
          </mc:Choice>
          <mc:Fallback>
            <p:pic>
              <p:nvPicPr>
                <p:cNvPr id="1265" name="Ink 1264">
                  <a:extLst>
                    <a:ext uri="{FF2B5EF4-FFF2-40B4-BE49-F238E27FC236}">
                      <a16:creationId xmlns:a16="http://schemas.microsoft.com/office/drawing/2014/main" id="{246ACDD7-36A8-95C2-E5D4-6748BCCD1713}"/>
                    </a:ext>
                  </a:extLst>
                </p:cNvPr>
                <p:cNvPicPr/>
                <p:nvPr/>
              </p:nvPicPr>
              <p:blipFill>
                <a:blip r:embed="rId178"/>
                <a:stretch>
                  <a:fillRect/>
                </a:stretch>
              </p:blipFill>
              <p:spPr>
                <a:xfrm>
                  <a:off x="5856974" y="3101848"/>
                  <a:ext cx="2271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66" name="Ink 1265">
                  <a:extLst>
                    <a:ext uri="{FF2B5EF4-FFF2-40B4-BE49-F238E27FC236}">
                      <a16:creationId xmlns:a16="http://schemas.microsoft.com/office/drawing/2014/main" id="{96C6AE2F-D5C1-C2EF-6A22-5BFD9203E741}"/>
                    </a:ext>
                  </a:extLst>
                </p14:cNvPr>
                <p14:cNvContentPartPr/>
                <p14:nvPr/>
              </p14:nvContentPartPr>
              <p14:xfrm>
                <a:off x="5966054" y="3168088"/>
                <a:ext cx="109080" cy="169560"/>
              </p14:xfrm>
            </p:contentPart>
          </mc:Choice>
          <mc:Fallback>
            <p:pic>
              <p:nvPicPr>
                <p:cNvPr id="1266" name="Ink 1265">
                  <a:extLst>
                    <a:ext uri="{FF2B5EF4-FFF2-40B4-BE49-F238E27FC236}">
                      <a16:creationId xmlns:a16="http://schemas.microsoft.com/office/drawing/2014/main" id="{96C6AE2F-D5C1-C2EF-6A22-5BFD9203E741}"/>
                    </a:ext>
                  </a:extLst>
                </p:cNvPr>
                <p:cNvPicPr/>
                <p:nvPr/>
              </p:nvPicPr>
              <p:blipFill>
                <a:blip r:embed="rId180"/>
                <a:stretch>
                  <a:fillRect/>
                </a:stretch>
              </p:blipFill>
              <p:spPr>
                <a:xfrm>
                  <a:off x="5903054" y="3105448"/>
                  <a:ext cx="2347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67" name="Ink 1266">
                  <a:extLst>
                    <a:ext uri="{FF2B5EF4-FFF2-40B4-BE49-F238E27FC236}">
                      <a16:creationId xmlns:a16="http://schemas.microsoft.com/office/drawing/2014/main" id="{2F2C0E27-874E-2F38-CB42-4344A6E3FB65}"/>
                    </a:ext>
                  </a:extLst>
                </p14:cNvPr>
                <p14:cNvContentPartPr/>
                <p14:nvPr/>
              </p14:nvContentPartPr>
              <p14:xfrm>
                <a:off x="6008534" y="3280768"/>
                <a:ext cx="50760" cy="224280"/>
              </p14:xfrm>
            </p:contentPart>
          </mc:Choice>
          <mc:Fallback>
            <p:pic>
              <p:nvPicPr>
                <p:cNvPr id="1267" name="Ink 1266">
                  <a:extLst>
                    <a:ext uri="{FF2B5EF4-FFF2-40B4-BE49-F238E27FC236}">
                      <a16:creationId xmlns:a16="http://schemas.microsoft.com/office/drawing/2014/main" id="{2F2C0E27-874E-2F38-CB42-4344A6E3FB65}"/>
                    </a:ext>
                  </a:extLst>
                </p:cNvPr>
                <p:cNvPicPr/>
                <p:nvPr/>
              </p:nvPicPr>
              <p:blipFill>
                <a:blip r:embed="rId182"/>
                <a:stretch>
                  <a:fillRect/>
                </a:stretch>
              </p:blipFill>
              <p:spPr>
                <a:xfrm>
                  <a:off x="5945534" y="3217768"/>
                  <a:ext cx="176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68" name="Ink 1267">
                  <a:extLst>
                    <a:ext uri="{FF2B5EF4-FFF2-40B4-BE49-F238E27FC236}">
                      <a16:creationId xmlns:a16="http://schemas.microsoft.com/office/drawing/2014/main" id="{D9641B91-4E78-0E64-EA90-1415F5F8F327}"/>
                    </a:ext>
                  </a:extLst>
                </p14:cNvPr>
                <p14:cNvContentPartPr/>
                <p14:nvPr/>
              </p14:nvContentPartPr>
              <p14:xfrm>
                <a:off x="5980094" y="3265648"/>
                <a:ext cx="69480" cy="322920"/>
              </p14:xfrm>
            </p:contentPart>
          </mc:Choice>
          <mc:Fallback>
            <p:pic>
              <p:nvPicPr>
                <p:cNvPr id="1268" name="Ink 1267">
                  <a:extLst>
                    <a:ext uri="{FF2B5EF4-FFF2-40B4-BE49-F238E27FC236}">
                      <a16:creationId xmlns:a16="http://schemas.microsoft.com/office/drawing/2014/main" id="{D9641B91-4E78-0E64-EA90-1415F5F8F327}"/>
                    </a:ext>
                  </a:extLst>
                </p:cNvPr>
                <p:cNvPicPr/>
                <p:nvPr/>
              </p:nvPicPr>
              <p:blipFill>
                <a:blip r:embed="rId184"/>
                <a:stretch>
                  <a:fillRect/>
                </a:stretch>
              </p:blipFill>
              <p:spPr>
                <a:xfrm>
                  <a:off x="5917454" y="3203008"/>
                  <a:ext cx="19512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69" name="Ink 1268">
                  <a:extLst>
                    <a:ext uri="{FF2B5EF4-FFF2-40B4-BE49-F238E27FC236}">
                      <a16:creationId xmlns:a16="http://schemas.microsoft.com/office/drawing/2014/main" id="{3ACEB632-C77C-E272-5FF8-A12924995EDB}"/>
                    </a:ext>
                  </a:extLst>
                </p14:cNvPr>
                <p14:cNvContentPartPr/>
                <p14:nvPr/>
              </p14:nvContentPartPr>
              <p14:xfrm>
                <a:off x="5963174" y="3370768"/>
                <a:ext cx="77400" cy="283320"/>
              </p14:xfrm>
            </p:contentPart>
          </mc:Choice>
          <mc:Fallback>
            <p:pic>
              <p:nvPicPr>
                <p:cNvPr id="1269" name="Ink 1268">
                  <a:extLst>
                    <a:ext uri="{FF2B5EF4-FFF2-40B4-BE49-F238E27FC236}">
                      <a16:creationId xmlns:a16="http://schemas.microsoft.com/office/drawing/2014/main" id="{3ACEB632-C77C-E272-5FF8-A12924995EDB}"/>
                    </a:ext>
                  </a:extLst>
                </p:cNvPr>
                <p:cNvPicPr/>
                <p:nvPr/>
              </p:nvPicPr>
              <p:blipFill>
                <a:blip r:embed="rId186"/>
                <a:stretch>
                  <a:fillRect/>
                </a:stretch>
              </p:blipFill>
              <p:spPr>
                <a:xfrm>
                  <a:off x="5900174" y="3307768"/>
                  <a:ext cx="20304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71" name="Ink 1270">
                  <a:extLst>
                    <a:ext uri="{FF2B5EF4-FFF2-40B4-BE49-F238E27FC236}">
                      <a16:creationId xmlns:a16="http://schemas.microsoft.com/office/drawing/2014/main" id="{D3C43FB3-CE27-AC1E-2E69-6A353E7D1F0F}"/>
                    </a:ext>
                  </a:extLst>
                </p14:cNvPr>
                <p14:cNvContentPartPr/>
                <p14:nvPr/>
              </p14:nvContentPartPr>
              <p14:xfrm>
                <a:off x="5416694" y="3367528"/>
                <a:ext cx="256320" cy="136800"/>
              </p14:xfrm>
            </p:contentPart>
          </mc:Choice>
          <mc:Fallback>
            <p:pic>
              <p:nvPicPr>
                <p:cNvPr id="1271" name="Ink 1270">
                  <a:extLst>
                    <a:ext uri="{FF2B5EF4-FFF2-40B4-BE49-F238E27FC236}">
                      <a16:creationId xmlns:a16="http://schemas.microsoft.com/office/drawing/2014/main" id="{D3C43FB3-CE27-AC1E-2E69-6A353E7D1F0F}"/>
                    </a:ext>
                  </a:extLst>
                </p:cNvPr>
                <p:cNvPicPr/>
                <p:nvPr/>
              </p:nvPicPr>
              <p:blipFill>
                <a:blip r:embed="rId188"/>
                <a:stretch>
                  <a:fillRect/>
                </a:stretch>
              </p:blipFill>
              <p:spPr>
                <a:xfrm>
                  <a:off x="5353694" y="3304528"/>
                  <a:ext cx="3819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72" name="Ink 1271">
                  <a:extLst>
                    <a:ext uri="{FF2B5EF4-FFF2-40B4-BE49-F238E27FC236}">
                      <a16:creationId xmlns:a16="http://schemas.microsoft.com/office/drawing/2014/main" id="{BFCE9596-5C7A-7938-CEF2-C8D45391AC2C}"/>
                    </a:ext>
                  </a:extLst>
                </p14:cNvPr>
                <p14:cNvContentPartPr/>
                <p14:nvPr/>
              </p14:nvContentPartPr>
              <p14:xfrm>
                <a:off x="5449454" y="3358168"/>
                <a:ext cx="155160" cy="231480"/>
              </p14:xfrm>
            </p:contentPart>
          </mc:Choice>
          <mc:Fallback>
            <p:pic>
              <p:nvPicPr>
                <p:cNvPr id="1272" name="Ink 1271">
                  <a:extLst>
                    <a:ext uri="{FF2B5EF4-FFF2-40B4-BE49-F238E27FC236}">
                      <a16:creationId xmlns:a16="http://schemas.microsoft.com/office/drawing/2014/main" id="{BFCE9596-5C7A-7938-CEF2-C8D45391AC2C}"/>
                    </a:ext>
                  </a:extLst>
                </p:cNvPr>
                <p:cNvPicPr/>
                <p:nvPr/>
              </p:nvPicPr>
              <p:blipFill>
                <a:blip r:embed="rId190"/>
                <a:stretch>
                  <a:fillRect/>
                </a:stretch>
              </p:blipFill>
              <p:spPr>
                <a:xfrm>
                  <a:off x="5386454" y="3295528"/>
                  <a:ext cx="2808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73" name="Ink 1272">
                  <a:extLst>
                    <a:ext uri="{FF2B5EF4-FFF2-40B4-BE49-F238E27FC236}">
                      <a16:creationId xmlns:a16="http://schemas.microsoft.com/office/drawing/2014/main" id="{0E5DFBD2-8D12-43F4-C0D3-067E7BDB24CE}"/>
                    </a:ext>
                  </a:extLst>
                </p14:cNvPr>
                <p14:cNvContentPartPr/>
                <p14:nvPr/>
              </p14:nvContentPartPr>
              <p14:xfrm>
                <a:off x="5463854" y="3417208"/>
                <a:ext cx="75600" cy="262080"/>
              </p14:xfrm>
            </p:contentPart>
          </mc:Choice>
          <mc:Fallback>
            <p:pic>
              <p:nvPicPr>
                <p:cNvPr id="1273" name="Ink 1272">
                  <a:extLst>
                    <a:ext uri="{FF2B5EF4-FFF2-40B4-BE49-F238E27FC236}">
                      <a16:creationId xmlns:a16="http://schemas.microsoft.com/office/drawing/2014/main" id="{0E5DFBD2-8D12-43F4-C0D3-067E7BDB24CE}"/>
                    </a:ext>
                  </a:extLst>
                </p:cNvPr>
                <p:cNvPicPr/>
                <p:nvPr/>
              </p:nvPicPr>
              <p:blipFill>
                <a:blip r:embed="rId192"/>
                <a:stretch>
                  <a:fillRect/>
                </a:stretch>
              </p:blipFill>
              <p:spPr>
                <a:xfrm>
                  <a:off x="5401214" y="3354568"/>
                  <a:ext cx="2012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74" name="Ink 1273">
                  <a:extLst>
                    <a:ext uri="{FF2B5EF4-FFF2-40B4-BE49-F238E27FC236}">
                      <a16:creationId xmlns:a16="http://schemas.microsoft.com/office/drawing/2014/main" id="{2699A838-8C29-7F3A-6CC2-B0A7225EC1AF}"/>
                    </a:ext>
                  </a:extLst>
                </p14:cNvPr>
                <p14:cNvContentPartPr/>
                <p14:nvPr/>
              </p14:nvContentPartPr>
              <p14:xfrm>
                <a:off x="5403014" y="3488848"/>
                <a:ext cx="110880" cy="196920"/>
              </p14:xfrm>
            </p:contentPart>
          </mc:Choice>
          <mc:Fallback>
            <p:pic>
              <p:nvPicPr>
                <p:cNvPr id="1274" name="Ink 1273">
                  <a:extLst>
                    <a:ext uri="{FF2B5EF4-FFF2-40B4-BE49-F238E27FC236}">
                      <a16:creationId xmlns:a16="http://schemas.microsoft.com/office/drawing/2014/main" id="{2699A838-8C29-7F3A-6CC2-B0A7225EC1AF}"/>
                    </a:ext>
                  </a:extLst>
                </p:cNvPr>
                <p:cNvPicPr/>
                <p:nvPr/>
              </p:nvPicPr>
              <p:blipFill>
                <a:blip r:embed="rId194"/>
                <a:stretch>
                  <a:fillRect/>
                </a:stretch>
              </p:blipFill>
              <p:spPr>
                <a:xfrm>
                  <a:off x="5340374" y="3426208"/>
                  <a:ext cx="23652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76" name="Ink 1275">
                  <a:extLst>
                    <a:ext uri="{FF2B5EF4-FFF2-40B4-BE49-F238E27FC236}">
                      <a16:creationId xmlns:a16="http://schemas.microsoft.com/office/drawing/2014/main" id="{CE415667-30A0-62F0-B7D0-C85285392583}"/>
                    </a:ext>
                  </a:extLst>
                </p14:cNvPr>
                <p14:cNvContentPartPr/>
                <p14:nvPr/>
              </p14:nvContentPartPr>
              <p14:xfrm>
                <a:off x="5503454" y="3610168"/>
                <a:ext cx="231840" cy="137520"/>
              </p14:xfrm>
            </p:contentPart>
          </mc:Choice>
          <mc:Fallback>
            <p:pic>
              <p:nvPicPr>
                <p:cNvPr id="1276" name="Ink 1275">
                  <a:extLst>
                    <a:ext uri="{FF2B5EF4-FFF2-40B4-BE49-F238E27FC236}">
                      <a16:creationId xmlns:a16="http://schemas.microsoft.com/office/drawing/2014/main" id="{CE415667-30A0-62F0-B7D0-C85285392583}"/>
                    </a:ext>
                  </a:extLst>
                </p:cNvPr>
                <p:cNvPicPr/>
                <p:nvPr/>
              </p:nvPicPr>
              <p:blipFill>
                <a:blip r:embed="rId196"/>
                <a:stretch>
                  <a:fillRect/>
                </a:stretch>
              </p:blipFill>
              <p:spPr>
                <a:xfrm>
                  <a:off x="5440814" y="3547168"/>
                  <a:ext cx="3574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77" name="Ink 1276">
                  <a:extLst>
                    <a:ext uri="{FF2B5EF4-FFF2-40B4-BE49-F238E27FC236}">
                      <a16:creationId xmlns:a16="http://schemas.microsoft.com/office/drawing/2014/main" id="{E2E4C3FF-FCF3-395B-D7DF-26FE9432FFDE}"/>
                    </a:ext>
                  </a:extLst>
                </p14:cNvPr>
                <p14:cNvContentPartPr/>
                <p14:nvPr/>
              </p14:nvContentPartPr>
              <p14:xfrm>
                <a:off x="5538014" y="3659128"/>
                <a:ext cx="262080" cy="93240"/>
              </p14:xfrm>
            </p:contentPart>
          </mc:Choice>
          <mc:Fallback>
            <p:pic>
              <p:nvPicPr>
                <p:cNvPr id="1277" name="Ink 1276">
                  <a:extLst>
                    <a:ext uri="{FF2B5EF4-FFF2-40B4-BE49-F238E27FC236}">
                      <a16:creationId xmlns:a16="http://schemas.microsoft.com/office/drawing/2014/main" id="{E2E4C3FF-FCF3-395B-D7DF-26FE9432FFDE}"/>
                    </a:ext>
                  </a:extLst>
                </p:cNvPr>
                <p:cNvPicPr/>
                <p:nvPr/>
              </p:nvPicPr>
              <p:blipFill>
                <a:blip r:embed="rId198"/>
                <a:stretch>
                  <a:fillRect/>
                </a:stretch>
              </p:blipFill>
              <p:spPr>
                <a:xfrm>
                  <a:off x="5475374" y="3596488"/>
                  <a:ext cx="387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78" name="Ink 1277">
                  <a:extLst>
                    <a:ext uri="{FF2B5EF4-FFF2-40B4-BE49-F238E27FC236}">
                      <a16:creationId xmlns:a16="http://schemas.microsoft.com/office/drawing/2014/main" id="{CE5336F8-4CB5-87D1-A9F5-790BE8711A2F}"/>
                    </a:ext>
                  </a:extLst>
                </p14:cNvPr>
                <p14:cNvContentPartPr/>
                <p14:nvPr/>
              </p14:nvContentPartPr>
              <p14:xfrm>
                <a:off x="5652854" y="3686128"/>
                <a:ext cx="286560" cy="55800"/>
              </p14:xfrm>
            </p:contentPart>
          </mc:Choice>
          <mc:Fallback>
            <p:pic>
              <p:nvPicPr>
                <p:cNvPr id="1278" name="Ink 1277">
                  <a:extLst>
                    <a:ext uri="{FF2B5EF4-FFF2-40B4-BE49-F238E27FC236}">
                      <a16:creationId xmlns:a16="http://schemas.microsoft.com/office/drawing/2014/main" id="{CE5336F8-4CB5-87D1-A9F5-790BE8711A2F}"/>
                    </a:ext>
                  </a:extLst>
                </p:cNvPr>
                <p:cNvPicPr/>
                <p:nvPr/>
              </p:nvPicPr>
              <p:blipFill>
                <a:blip r:embed="rId200"/>
                <a:stretch>
                  <a:fillRect/>
                </a:stretch>
              </p:blipFill>
              <p:spPr>
                <a:xfrm>
                  <a:off x="5589854" y="3623488"/>
                  <a:ext cx="4122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79" name="Ink 1278">
                  <a:extLst>
                    <a:ext uri="{FF2B5EF4-FFF2-40B4-BE49-F238E27FC236}">
                      <a16:creationId xmlns:a16="http://schemas.microsoft.com/office/drawing/2014/main" id="{707636D9-5004-A334-FECE-D3DF839AA45E}"/>
                    </a:ext>
                  </a:extLst>
                </p14:cNvPr>
                <p14:cNvContentPartPr/>
                <p14:nvPr/>
              </p14:nvContentPartPr>
              <p14:xfrm>
                <a:off x="5666894" y="3598288"/>
                <a:ext cx="324000" cy="119520"/>
              </p14:xfrm>
            </p:contentPart>
          </mc:Choice>
          <mc:Fallback>
            <p:pic>
              <p:nvPicPr>
                <p:cNvPr id="1279" name="Ink 1278">
                  <a:extLst>
                    <a:ext uri="{FF2B5EF4-FFF2-40B4-BE49-F238E27FC236}">
                      <a16:creationId xmlns:a16="http://schemas.microsoft.com/office/drawing/2014/main" id="{707636D9-5004-A334-FECE-D3DF839AA45E}"/>
                    </a:ext>
                  </a:extLst>
                </p:cNvPr>
                <p:cNvPicPr/>
                <p:nvPr/>
              </p:nvPicPr>
              <p:blipFill>
                <a:blip r:embed="rId202"/>
                <a:stretch>
                  <a:fillRect/>
                </a:stretch>
              </p:blipFill>
              <p:spPr>
                <a:xfrm>
                  <a:off x="5603894" y="3535288"/>
                  <a:ext cx="4496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80" name="Ink 1279">
                  <a:extLst>
                    <a:ext uri="{FF2B5EF4-FFF2-40B4-BE49-F238E27FC236}">
                      <a16:creationId xmlns:a16="http://schemas.microsoft.com/office/drawing/2014/main" id="{6E240B88-B129-E6AA-7754-0307F4773596}"/>
                    </a:ext>
                  </a:extLst>
                </p14:cNvPr>
                <p14:cNvContentPartPr/>
                <p14:nvPr/>
              </p14:nvContentPartPr>
              <p14:xfrm>
                <a:off x="5846174" y="3518368"/>
                <a:ext cx="202320" cy="234720"/>
              </p14:xfrm>
            </p:contentPart>
          </mc:Choice>
          <mc:Fallback>
            <p:pic>
              <p:nvPicPr>
                <p:cNvPr id="1280" name="Ink 1279">
                  <a:extLst>
                    <a:ext uri="{FF2B5EF4-FFF2-40B4-BE49-F238E27FC236}">
                      <a16:creationId xmlns:a16="http://schemas.microsoft.com/office/drawing/2014/main" id="{6E240B88-B129-E6AA-7754-0307F4773596}"/>
                    </a:ext>
                  </a:extLst>
                </p:cNvPr>
                <p:cNvPicPr/>
                <p:nvPr/>
              </p:nvPicPr>
              <p:blipFill>
                <a:blip r:embed="rId204"/>
                <a:stretch>
                  <a:fillRect/>
                </a:stretch>
              </p:blipFill>
              <p:spPr>
                <a:xfrm>
                  <a:off x="5783534" y="3455368"/>
                  <a:ext cx="3279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81" name="Ink 1280">
                  <a:extLst>
                    <a:ext uri="{FF2B5EF4-FFF2-40B4-BE49-F238E27FC236}">
                      <a16:creationId xmlns:a16="http://schemas.microsoft.com/office/drawing/2014/main" id="{31F7C98D-B872-F4B8-5E91-F525584404F8}"/>
                    </a:ext>
                  </a:extLst>
                </p14:cNvPr>
                <p14:cNvContentPartPr/>
                <p14:nvPr/>
              </p14:nvContentPartPr>
              <p14:xfrm>
                <a:off x="5815214" y="3643648"/>
                <a:ext cx="235080" cy="112320"/>
              </p14:xfrm>
            </p:contentPart>
          </mc:Choice>
          <mc:Fallback>
            <p:pic>
              <p:nvPicPr>
                <p:cNvPr id="1281" name="Ink 1280">
                  <a:extLst>
                    <a:ext uri="{FF2B5EF4-FFF2-40B4-BE49-F238E27FC236}">
                      <a16:creationId xmlns:a16="http://schemas.microsoft.com/office/drawing/2014/main" id="{31F7C98D-B872-F4B8-5E91-F525584404F8}"/>
                    </a:ext>
                  </a:extLst>
                </p:cNvPr>
                <p:cNvPicPr/>
                <p:nvPr/>
              </p:nvPicPr>
              <p:blipFill>
                <a:blip r:embed="rId206"/>
                <a:stretch>
                  <a:fillRect/>
                </a:stretch>
              </p:blipFill>
              <p:spPr>
                <a:xfrm>
                  <a:off x="5752214" y="3580648"/>
                  <a:ext cx="3607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82" name="Ink 1281">
                  <a:extLst>
                    <a:ext uri="{FF2B5EF4-FFF2-40B4-BE49-F238E27FC236}">
                      <a16:creationId xmlns:a16="http://schemas.microsoft.com/office/drawing/2014/main" id="{B420D02D-C44D-1CB2-61AB-F88C0AB2C14D}"/>
                    </a:ext>
                  </a:extLst>
                </p14:cNvPr>
                <p14:cNvContentPartPr/>
                <p14:nvPr/>
              </p14:nvContentPartPr>
              <p14:xfrm>
                <a:off x="6019334" y="3345928"/>
                <a:ext cx="64080" cy="315000"/>
              </p14:xfrm>
            </p:contentPart>
          </mc:Choice>
          <mc:Fallback>
            <p:pic>
              <p:nvPicPr>
                <p:cNvPr id="1282" name="Ink 1281">
                  <a:extLst>
                    <a:ext uri="{FF2B5EF4-FFF2-40B4-BE49-F238E27FC236}">
                      <a16:creationId xmlns:a16="http://schemas.microsoft.com/office/drawing/2014/main" id="{B420D02D-C44D-1CB2-61AB-F88C0AB2C14D}"/>
                    </a:ext>
                  </a:extLst>
                </p:cNvPr>
                <p:cNvPicPr/>
                <p:nvPr/>
              </p:nvPicPr>
              <p:blipFill>
                <a:blip r:embed="rId208"/>
                <a:stretch>
                  <a:fillRect/>
                </a:stretch>
              </p:blipFill>
              <p:spPr>
                <a:xfrm>
                  <a:off x="5956694" y="3282928"/>
                  <a:ext cx="18972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3" name="Ink 1282">
                  <a:extLst>
                    <a:ext uri="{FF2B5EF4-FFF2-40B4-BE49-F238E27FC236}">
                      <a16:creationId xmlns:a16="http://schemas.microsoft.com/office/drawing/2014/main" id="{73363F15-2964-EC7C-6825-8AB97BA90319}"/>
                    </a:ext>
                  </a:extLst>
                </p14:cNvPr>
                <p14:cNvContentPartPr/>
                <p14:nvPr/>
              </p14:nvContentPartPr>
              <p14:xfrm>
                <a:off x="5519654" y="3020128"/>
                <a:ext cx="252720" cy="42120"/>
              </p14:xfrm>
            </p:contentPart>
          </mc:Choice>
          <mc:Fallback>
            <p:pic>
              <p:nvPicPr>
                <p:cNvPr id="1283" name="Ink 1282">
                  <a:extLst>
                    <a:ext uri="{FF2B5EF4-FFF2-40B4-BE49-F238E27FC236}">
                      <a16:creationId xmlns:a16="http://schemas.microsoft.com/office/drawing/2014/main" id="{73363F15-2964-EC7C-6825-8AB97BA90319}"/>
                    </a:ext>
                  </a:extLst>
                </p:cNvPr>
                <p:cNvPicPr/>
                <p:nvPr/>
              </p:nvPicPr>
              <p:blipFill>
                <a:blip r:embed="rId210"/>
                <a:stretch>
                  <a:fillRect/>
                </a:stretch>
              </p:blipFill>
              <p:spPr>
                <a:xfrm>
                  <a:off x="5456654" y="2957488"/>
                  <a:ext cx="3783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84" name="Ink 1283">
                  <a:extLst>
                    <a:ext uri="{FF2B5EF4-FFF2-40B4-BE49-F238E27FC236}">
                      <a16:creationId xmlns:a16="http://schemas.microsoft.com/office/drawing/2014/main" id="{F4764477-FFA8-0C64-B33A-E72C78E33B3F}"/>
                    </a:ext>
                  </a:extLst>
                </p14:cNvPr>
                <p14:cNvContentPartPr/>
                <p14:nvPr/>
              </p14:nvContentPartPr>
              <p14:xfrm>
                <a:off x="5770214" y="3039928"/>
                <a:ext cx="126360" cy="98280"/>
              </p14:xfrm>
            </p:contentPart>
          </mc:Choice>
          <mc:Fallback>
            <p:pic>
              <p:nvPicPr>
                <p:cNvPr id="1284" name="Ink 1283">
                  <a:extLst>
                    <a:ext uri="{FF2B5EF4-FFF2-40B4-BE49-F238E27FC236}">
                      <a16:creationId xmlns:a16="http://schemas.microsoft.com/office/drawing/2014/main" id="{F4764477-FFA8-0C64-B33A-E72C78E33B3F}"/>
                    </a:ext>
                  </a:extLst>
                </p:cNvPr>
                <p:cNvPicPr/>
                <p:nvPr/>
              </p:nvPicPr>
              <p:blipFill>
                <a:blip r:embed="rId212"/>
                <a:stretch>
                  <a:fillRect/>
                </a:stretch>
              </p:blipFill>
              <p:spPr>
                <a:xfrm>
                  <a:off x="5707214" y="2977288"/>
                  <a:ext cx="252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85" name="Ink 1284">
                  <a:extLst>
                    <a:ext uri="{FF2B5EF4-FFF2-40B4-BE49-F238E27FC236}">
                      <a16:creationId xmlns:a16="http://schemas.microsoft.com/office/drawing/2014/main" id="{C9A9061F-7C27-E3FB-69C1-D50DFACF5A1F}"/>
                    </a:ext>
                  </a:extLst>
                </p14:cNvPr>
                <p14:cNvContentPartPr/>
                <p14:nvPr/>
              </p14:nvContentPartPr>
              <p14:xfrm>
                <a:off x="5761934" y="3062608"/>
                <a:ext cx="182880" cy="142560"/>
              </p14:xfrm>
            </p:contentPart>
          </mc:Choice>
          <mc:Fallback>
            <p:pic>
              <p:nvPicPr>
                <p:cNvPr id="1285" name="Ink 1284">
                  <a:extLst>
                    <a:ext uri="{FF2B5EF4-FFF2-40B4-BE49-F238E27FC236}">
                      <a16:creationId xmlns:a16="http://schemas.microsoft.com/office/drawing/2014/main" id="{C9A9061F-7C27-E3FB-69C1-D50DFACF5A1F}"/>
                    </a:ext>
                  </a:extLst>
                </p:cNvPr>
                <p:cNvPicPr/>
                <p:nvPr/>
              </p:nvPicPr>
              <p:blipFill>
                <a:blip r:embed="rId214"/>
                <a:stretch>
                  <a:fillRect/>
                </a:stretch>
              </p:blipFill>
              <p:spPr>
                <a:xfrm>
                  <a:off x="5698934" y="2999968"/>
                  <a:ext cx="3085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86" name="Ink 1285">
                  <a:extLst>
                    <a:ext uri="{FF2B5EF4-FFF2-40B4-BE49-F238E27FC236}">
                      <a16:creationId xmlns:a16="http://schemas.microsoft.com/office/drawing/2014/main" id="{EB7BF87B-001E-185E-0E72-9F500F9483FE}"/>
                    </a:ext>
                  </a:extLst>
                </p14:cNvPr>
                <p14:cNvContentPartPr/>
                <p14:nvPr/>
              </p14:nvContentPartPr>
              <p14:xfrm>
                <a:off x="5833934" y="3055048"/>
                <a:ext cx="186120" cy="137520"/>
              </p14:xfrm>
            </p:contentPart>
          </mc:Choice>
          <mc:Fallback>
            <p:pic>
              <p:nvPicPr>
                <p:cNvPr id="1286" name="Ink 1285">
                  <a:extLst>
                    <a:ext uri="{FF2B5EF4-FFF2-40B4-BE49-F238E27FC236}">
                      <a16:creationId xmlns:a16="http://schemas.microsoft.com/office/drawing/2014/main" id="{EB7BF87B-001E-185E-0E72-9F500F9483FE}"/>
                    </a:ext>
                  </a:extLst>
                </p:cNvPr>
                <p:cNvPicPr/>
                <p:nvPr/>
              </p:nvPicPr>
              <p:blipFill>
                <a:blip r:embed="rId216"/>
                <a:stretch>
                  <a:fillRect/>
                </a:stretch>
              </p:blipFill>
              <p:spPr>
                <a:xfrm>
                  <a:off x="5770934" y="2992408"/>
                  <a:ext cx="311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87" name="Ink 1286">
                  <a:extLst>
                    <a:ext uri="{FF2B5EF4-FFF2-40B4-BE49-F238E27FC236}">
                      <a16:creationId xmlns:a16="http://schemas.microsoft.com/office/drawing/2014/main" id="{FC52760A-BF5F-0284-5C86-BB46958D2C23}"/>
                    </a:ext>
                  </a:extLst>
                </p14:cNvPr>
                <p14:cNvContentPartPr/>
                <p14:nvPr/>
              </p14:nvContentPartPr>
              <p14:xfrm>
                <a:off x="5803334" y="3056128"/>
                <a:ext cx="186120" cy="189360"/>
              </p14:xfrm>
            </p:contentPart>
          </mc:Choice>
          <mc:Fallback>
            <p:pic>
              <p:nvPicPr>
                <p:cNvPr id="1287" name="Ink 1286">
                  <a:extLst>
                    <a:ext uri="{FF2B5EF4-FFF2-40B4-BE49-F238E27FC236}">
                      <a16:creationId xmlns:a16="http://schemas.microsoft.com/office/drawing/2014/main" id="{FC52760A-BF5F-0284-5C86-BB46958D2C23}"/>
                    </a:ext>
                  </a:extLst>
                </p:cNvPr>
                <p:cNvPicPr/>
                <p:nvPr/>
              </p:nvPicPr>
              <p:blipFill>
                <a:blip r:embed="rId218"/>
                <a:stretch>
                  <a:fillRect/>
                </a:stretch>
              </p:blipFill>
              <p:spPr>
                <a:xfrm>
                  <a:off x="5740694" y="2993128"/>
                  <a:ext cx="3117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88" name="Ink 1287">
                  <a:extLst>
                    <a:ext uri="{FF2B5EF4-FFF2-40B4-BE49-F238E27FC236}">
                      <a16:creationId xmlns:a16="http://schemas.microsoft.com/office/drawing/2014/main" id="{BCB8E562-BC51-6F92-CBE7-F69EC2D7C9D1}"/>
                    </a:ext>
                  </a:extLst>
                </p14:cNvPr>
                <p14:cNvContentPartPr/>
                <p14:nvPr/>
              </p14:nvContentPartPr>
              <p14:xfrm>
                <a:off x="5793254" y="3148648"/>
                <a:ext cx="194760" cy="210960"/>
              </p14:xfrm>
            </p:contentPart>
          </mc:Choice>
          <mc:Fallback>
            <p:pic>
              <p:nvPicPr>
                <p:cNvPr id="1288" name="Ink 1287">
                  <a:extLst>
                    <a:ext uri="{FF2B5EF4-FFF2-40B4-BE49-F238E27FC236}">
                      <a16:creationId xmlns:a16="http://schemas.microsoft.com/office/drawing/2014/main" id="{BCB8E562-BC51-6F92-CBE7-F69EC2D7C9D1}"/>
                    </a:ext>
                  </a:extLst>
                </p:cNvPr>
                <p:cNvPicPr/>
                <p:nvPr/>
              </p:nvPicPr>
              <p:blipFill>
                <a:blip r:embed="rId220"/>
                <a:stretch>
                  <a:fillRect/>
                </a:stretch>
              </p:blipFill>
              <p:spPr>
                <a:xfrm>
                  <a:off x="5730254" y="3085648"/>
                  <a:ext cx="3204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289" name="Ink 1288">
                  <a:extLst>
                    <a:ext uri="{FF2B5EF4-FFF2-40B4-BE49-F238E27FC236}">
                      <a16:creationId xmlns:a16="http://schemas.microsoft.com/office/drawing/2014/main" id="{E7428579-30AC-6260-A245-298DA4DFEF32}"/>
                    </a:ext>
                  </a:extLst>
                </p14:cNvPr>
                <p14:cNvContentPartPr/>
                <p14:nvPr/>
              </p14:nvContentPartPr>
              <p14:xfrm>
                <a:off x="5960294" y="3241888"/>
                <a:ext cx="55800" cy="385920"/>
              </p14:xfrm>
            </p:contentPart>
          </mc:Choice>
          <mc:Fallback>
            <p:pic>
              <p:nvPicPr>
                <p:cNvPr id="1289" name="Ink 1288">
                  <a:extLst>
                    <a:ext uri="{FF2B5EF4-FFF2-40B4-BE49-F238E27FC236}">
                      <a16:creationId xmlns:a16="http://schemas.microsoft.com/office/drawing/2014/main" id="{E7428579-30AC-6260-A245-298DA4DFEF32}"/>
                    </a:ext>
                  </a:extLst>
                </p:cNvPr>
                <p:cNvPicPr/>
                <p:nvPr/>
              </p:nvPicPr>
              <p:blipFill>
                <a:blip r:embed="rId222"/>
                <a:stretch>
                  <a:fillRect/>
                </a:stretch>
              </p:blipFill>
              <p:spPr>
                <a:xfrm>
                  <a:off x="5897294" y="3179248"/>
                  <a:ext cx="18144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90" name="Ink 1289">
                  <a:extLst>
                    <a:ext uri="{FF2B5EF4-FFF2-40B4-BE49-F238E27FC236}">
                      <a16:creationId xmlns:a16="http://schemas.microsoft.com/office/drawing/2014/main" id="{9B0EFF63-2700-AFE0-83D0-C0B26C3AC9E9}"/>
                    </a:ext>
                  </a:extLst>
                </p14:cNvPr>
                <p14:cNvContentPartPr/>
                <p14:nvPr/>
              </p14:nvContentPartPr>
              <p14:xfrm>
                <a:off x="6049574" y="3430168"/>
                <a:ext cx="32760" cy="236880"/>
              </p14:xfrm>
            </p:contentPart>
          </mc:Choice>
          <mc:Fallback>
            <p:pic>
              <p:nvPicPr>
                <p:cNvPr id="1290" name="Ink 1289">
                  <a:extLst>
                    <a:ext uri="{FF2B5EF4-FFF2-40B4-BE49-F238E27FC236}">
                      <a16:creationId xmlns:a16="http://schemas.microsoft.com/office/drawing/2014/main" id="{9B0EFF63-2700-AFE0-83D0-C0B26C3AC9E9}"/>
                    </a:ext>
                  </a:extLst>
                </p:cNvPr>
                <p:cNvPicPr/>
                <p:nvPr/>
              </p:nvPicPr>
              <p:blipFill>
                <a:blip r:embed="rId224"/>
                <a:stretch>
                  <a:fillRect/>
                </a:stretch>
              </p:blipFill>
              <p:spPr>
                <a:xfrm>
                  <a:off x="5986934" y="3367168"/>
                  <a:ext cx="1584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91" name="Ink 1290">
                  <a:extLst>
                    <a:ext uri="{FF2B5EF4-FFF2-40B4-BE49-F238E27FC236}">
                      <a16:creationId xmlns:a16="http://schemas.microsoft.com/office/drawing/2014/main" id="{AC162B5D-6FEA-0916-7A64-8465F3F8CC63}"/>
                    </a:ext>
                  </a:extLst>
                </p14:cNvPr>
                <p14:cNvContentPartPr/>
                <p14:nvPr/>
              </p14:nvContentPartPr>
              <p14:xfrm>
                <a:off x="5848694" y="3571648"/>
                <a:ext cx="243720" cy="197280"/>
              </p14:xfrm>
            </p:contentPart>
          </mc:Choice>
          <mc:Fallback>
            <p:pic>
              <p:nvPicPr>
                <p:cNvPr id="1291" name="Ink 1290">
                  <a:extLst>
                    <a:ext uri="{FF2B5EF4-FFF2-40B4-BE49-F238E27FC236}">
                      <a16:creationId xmlns:a16="http://schemas.microsoft.com/office/drawing/2014/main" id="{AC162B5D-6FEA-0916-7A64-8465F3F8CC63}"/>
                    </a:ext>
                  </a:extLst>
                </p:cNvPr>
                <p:cNvPicPr/>
                <p:nvPr/>
              </p:nvPicPr>
              <p:blipFill>
                <a:blip r:embed="rId226"/>
                <a:stretch>
                  <a:fillRect/>
                </a:stretch>
              </p:blipFill>
              <p:spPr>
                <a:xfrm>
                  <a:off x="5786054" y="3508648"/>
                  <a:ext cx="3693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92" name="Ink 1291">
                  <a:extLst>
                    <a:ext uri="{FF2B5EF4-FFF2-40B4-BE49-F238E27FC236}">
                      <a16:creationId xmlns:a16="http://schemas.microsoft.com/office/drawing/2014/main" id="{2DFDD2C7-5515-9FE1-3FE5-A539E2CDE433}"/>
                    </a:ext>
                  </a:extLst>
                </p14:cNvPr>
                <p14:cNvContentPartPr/>
                <p14:nvPr/>
              </p14:nvContentPartPr>
              <p14:xfrm>
                <a:off x="5685254" y="3746248"/>
                <a:ext cx="251280" cy="22680"/>
              </p14:xfrm>
            </p:contentPart>
          </mc:Choice>
          <mc:Fallback>
            <p:pic>
              <p:nvPicPr>
                <p:cNvPr id="1292" name="Ink 1291">
                  <a:extLst>
                    <a:ext uri="{FF2B5EF4-FFF2-40B4-BE49-F238E27FC236}">
                      <a16:creationId xmlns:a16="http://schemas.microsoft.com/office/drawing/2014/main" id="{2DFDD2C7-5515-9FE1-3FE5-A539E2CDE433}"/>
                    </a:ext>
                  </a:extLst>
                </p:cNvPr>
                <p:cNvPicPr/>
                <p:nvPr/>
              </p:nvPicPr>
              <p:blipFill>
                <a:blip r:embed="rId228"/>
                <a:stretch>
                  <a:fillRect/>
                </a:stretch>
              </p:blipFill>
              <p:spPr>
                <a:xfrm>
                  <a:off x="5622614" y="3683248"/>
                  <a:ext cx="376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293" name="Ink 1292">
                  <a:extLst>
                    <a:ext uri="{FF2B5EF4-FFF2-40B4-BE49-F238E27FC236}">
                      <a16:creationId xmlns:a16="http://schemas.microsoft.com/office/drawing/2014/main" id="{6E9D8D65-6FF5-702A-137C-ADD09931DA93}"/>
                    </a:ext>
                  </a:extLst>
                </p14:cNvPr>
                <p14:cNvContentPartPr/>
                <p14:nvPr/>
              </p14:nvContentPartPr>
              <p14:xfrm>
                <a:off x="5511734" y="3388048"/>
                <a:ext cx="207360" cy="76320"/>
              </p14:xfrm>
            </p:contentPart>
          </mc:Choice>
          <mc:Fallback>
            <p:pic>
              <p:nvPicPr>
                <p:cNvPr id="1293" name="Ink 1292">
                  <a:extLst>
                    <a:ext uri="{FF2B5EF4-FFF2-40B4-BE49-F238E27FC236}">
                      <a16:creationId xmlns:a16="http://schemas.microsoft.com/office/drawing/2014/main" id="{6E9D8D65-6FF5-702A-137C-ADD09931DA93}"/>
                    </a:ext>
                  </a:extLst>
                </p:cNvPr>
                <p:cNvPicPr/>
                <p:nvPr/>
              </p:nvPicPr>
              <p:blipFill>
                <a:blip r:embed="rId230"/>
                <a:stretch>
                  <a:fillRect/>
                </a:stretch>
              </p:blipFill>
              <p:spPr>
                <a:xfrm>
                  <a:off x="5449094" y="3325408"/>
                  <a:ext cx="3330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94" name="Ink 1293">
                  <a:extLst>
                    <a:ext uri="{FF2B5EF4-FFF2-40B4-BE49-F238E27FC236}">
                      <a16:creationId xmlns:a16="http://schemas.microsoft.com/office/drawing/2014/main" id="{C5529D7F-0993-7C4E-D4D2-2BA5DA3CA84A}"/>
                    </a:ext>
                  </a:extLst>
                </p14:cNvPr>
                <p14:cNvContentPartPr/>
                <p14:nvPr/>
              </p14:nvContentPartPr>
              <p14:xfrm>
                <a:off x="5528294" y="3348088"/>
                <a:ext cx="190440" cy="108720"/>
              </p14:xfrm>
            </p:contentPart>
          </mc:Choice>
          <mc:Fallback>
            <p:pic>
              <p:nvPicPr>
                <p:cNvPr id="1294" name="Ink 1293">
                  <a:extLst>
                    <a:ext uri="{FF2B5EF4-FFF2-40B4-BE49-F238E27FC236}">
                      <a16:creationId xmlns:a16="http://schemas.microsoft.com/office/drawing/2014/main" id="{C5529D7F-0993-7C4E-D4D2-2BA5DA3CA84A}"/>
                    </a:ext>
                  </a:extLst>
                </p:cNvPr>
                <p:cNvPicPr/>
                <p:nvPr/>
              </p:nvPicPr>
              <p:blipFill>
                <a:blip r:embed="rId232"/>
                <a:stretch>
                  <a:fillRect/>
                </a:stretch>
              </p:blipFill>
              <p:spPr>
                <a:xfrm>
                  <a:off x="5465294" y="3285448"/>
                  <a:ext cx="3160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95" name="Ink 1294">
                  <a:extLst>
                    <a:ext uri="{FF2B5EF4-FFF2-40B4-BE49-F238E27FC236}">
                      <a16:creationId xmlns:a16="http://schemas.microsoft.com/office/drawing/2014/main" id="{5CC11570-E794-C1A4-DFB2-FF8513DB6307}"/>
                    </a:ext>
                  </a:extLst>
                </p14:cNvPr>
                <p14:cNvContentPartPr/>
                <p14:nvPr/>
              </p14:nvContentPartPr>
              <p14:xfrm>
                <a:off x="5489054" y="3343408"/>
                <a:ext cx="213480" cy="81360"/>
              </p14:xfrm>
            </p:contentPart>
          </mc:Choice>
          <mc:Fallback>
            <p:pic>
              <p:nvPicPr>
                <p:cNvPr id="1295" name="Ink 1294">
                  <a:extLst>
                    <a:ext uri="{FF2B5EF4-FFF2-40B4-BE49-F238E27FC236}">
                      <a16:creationId xmlns:a16="http://schemas.microsoft.com/office/drawing/2014/main" id="{5CC11570-E794-C1A4-DFB2-FF8513DB6307}"/>
                    </a:ext>
                  </a:extLst>
                </p:cNvPr>
                <p:cNvPicPr/>
                <p:nvPr/>
              </p:nvPicPr>
              <p:blipFill>
                <a:blip r:embed="rId234"/>
                <a:stretch>
                  <a:fillRect/>
                </a:stretch>
              </p:blipFill>
              <p:spPr>
                <a:xfrm>
                  <a:off x="5426054" y="3280768"/>
                  <a:ext cx="3391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96" name="Ink 1295">
                  <a:extLst>
                    <a:ext uri="{FF2B5EF4-FFF2-40B4-BE49-F238E27FC236}">
                      <a16:creationId xmlns:a16="http://schemas.microsoft.com/office/drawing/2014/main" id="{EF4AD17C-D618-D041-200B-AD1BB4E84093}"/>
                    </a:ext>
                  </a:extLst>
                </p14:cNvPr>
                <p14:cNvContentPartPr/>
                <p14:nvPr/>
              </p14:nvContentPartPr>
              <p14:xfrm>
                <a:off x="5541254" y="3431248"/>
                <a:ext cx="164520" cy="55440"/>
              </p14:xfrm>
            </p:contentPart>
          </mc:Choice>
          <mc:Fallback>
            <p:pic>
              <p:nvPicPr>
                <p:cNvPr id="1296" name="Ink 1295">
                  <a:extLst>
                    <a:ext uri="{FF2B5EF4-FFF2-40B4-BE49-F238E27FC236}">
                      <a16:creationId xmlns:a16="http://schemas.microsoft.com/office/drawing/2014/main" id="{EF4AD17C-D618-D041-200B-AD1BB4E84093}"/>
                    </a:ext>
                  </a:extLst>
                </p:cNvPr>
                <p:cNvPicPr/>
                <p:nvPr/>
              </p:nvPicPr>
              <p:blipFill>
                <a:blip r:embed="rId236"/>
                <a:stretch>
                  <a:fillRect/>
                </a:stretch>
              </p:blipFill>
              <p:spPr>
                <a:xfrm>
                  <a:off x="5478614" y="3368248"/>
                  <a:ext cx="2901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97" name="Ink 1296">
                  <a:extLst>
                    <a:ext uri="{FF2B5EF4-FFF2-40B4-BE49-F238E27FC236}">
                      <a16:creationId xmlns:a16="http://schemas.microsoft.com/office/drawing/2014/main" id="{C9EEFD1C-76D9-0BD6-A902-F8A8C05C45A3}"/>
                    </a:ext>
                  </a:extLst>
                </p14:cNvPr>
                <p14:cNvContentPartPr/>
                <p14:nvPr/>
              </p14:nvContentPartPr>
              <p14:xfrm>
                <a:off x="5580854" y="3406408"/>
                <a:ext cx="161640" cy="69120"/>
              </p14:xfrm>
            </p:contentPart>
          </mc:Choice>
          <mc:Fallback>
            <p:pic>
              <p:nvPicPr>
                <p:cNvPr id="1297" name="Ink 1296">
                  <a:extLst>
                    <a:ext uri="{FF2B5EF4-FFF2-40B4-BE49-F238E27FC236}">
                      <a16:creationId xmlns:a16="http://schemas.microsoft.com/office/drawing/2014/main" id="{C9EEFD1C-76D9-0BD6-A902-F8A8C05C45A3}"/>
                    </a:ext>
                  </a:extLst>
                </p:cNvPr>
                <p:cNvPicPr/>
                <p:nvPr/>
              </p:nvPicPr>
              <p:blipFill>
                <a:blip r:embed="rId238"/>
                <a:stretch>
                  <a:fillRect/>
                </a:stretch>
              </p:blipFill>
              <p:spPr>
                <a:xfrm>
                  <a:off x="5517854" y="3343408"/>
                  <a:ext cx="287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298" name="Ink 1297">
                  <a:extLst>
                    <a:ext uri="{FF2B5EF4-FFF2-40B4-BE49-F238E27FC236}">
                      <a16:creationId xmlns:a16="http://schemas.microsoft.com/office/drawing/2014/main" id="{BD5BB8A0-49BA-44D3-B6B1-6FAD9FF8325D}"/>
                    </a:ext>
                  </a:extLst>
                </p14:cNvPr>
                <p14:cNvContentPartPr/>
                <p14:nvPr/>
              </p14:nvContentPartPr>
              <p14:xfrm>
                <a:off x="5658254" y="3343768"/>
                <a:ext cx="54360" cy="150480"/>
              </p14:xfrm>
            </p:contentPart>
          </mc:Choice>
          <mc:Fallback>
            <p:pic>
              <p:nvPicPr>
                <p:cNvPr id="1298" name="Ink 1297">
                  <a:extLst>
                    <a:ext uri="{FF2B5EF4-FFF2-40B4-BE49-F238E27FC236}">
                      <a16:creationId xmlns:a16="http://schemas.microsoft.com/office/drawing/2014/main" id="{BD5BB8A0-49BA-44D3-B6B1-6FAD9FF8325D}"/>
                    </a:ext>
                  </a:extLst>
                </p:cNvPr>
                <p:cNvPicPr/>
                <p:nvPr/>
              </p:nvPicPr>
              <p:blipFill>
                <a:blip r:embed="rId240"/>
                <a:stretch>
                  <a:fillRect/>
                </a:stretch>
              </p:blipFill>
              <p:spPr>
                <a:xfrm>
                  <a:off x="5595614" y="3281128"/>
                  <a:ext cx="1800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299" name="Ink 1298">
                  <a:extLst>
                    <a:ext uri="{FF2B5EF4-FFF2-40B4-BE49-F238E27FC236}">
                      <a16:creationId xmlns:a16="http://schemas.microsoft.com/office/drawing/2014/main" id="{69D73D32-39A1-40F4-B801-CA2D4A6CA9D7}"/>
                    </a:ext>
                  </a:extLst>
                </p14:cNvPr>
                <p14:cNvContentPartPr/>
                <p14:nvPr/>
              </p14:nvContentPartPr>
              <p14:xfrm>
                <a:off x="5496614" y="3384088"/>
                <a:ext cx="136440" cy="134640"/>
              </p14:xfrm>
            </p:contentPart>
          </mc:Choice>
          <mc:Fallback>
            <p:pic>
              <p:nvPicPr>
                <p:cNvPr id="1299" name="Ink 1298">
                  <a:extLst>
                    <a:ext uri="{FF2B5EF4-FFF2-40B4-BE49-F238E27FC236}">
                      <a16:creationId xmlns:a16="http://schemas.microsoft.com/office/drawing/2014/main" id="{69D73D32-39A1-40F4-B801-CA2D4A6CA9D7}"/>
                    </a:ext>
                  </a:extLst>
                </p:cNvPr>
                <p:cNvPicPr/>
                <p:nvPr/>
              </p:nvPicPr>
              <p:blipFill>
                <a:blip r:embed="rId242"/>
                <a:stretch>
                  <a:fillRect/>
                </a:stretch>
              </p:blipFill>
              <p:spPr>
                <a:xfrm>
                  <a:off x="5433614" y="3321448"/>
                  <a:ext cx="2620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301" name="Ink 1300">
                  <a:extLst>
                    <a:ext uri="{FF2B5EF4-FFF2-40B4-BE49-F238E27FC236}">
                      <a16:creationId xmlns:a16="http://schemas.microsoft.com/office/drawing/2014/main" id="{D9D8A26E-B596-7E70-2F71-CD238D4E25EC}"/>
                    </a:ext>
                  </a:extLst>
                </p14:cNvPr>
                <p14:cNvContentPartPr/>
                <p14:nvPr/>
              </p14:nvContentPartPr>
              <p14:xfrm>
                <a:off x="5445854" y="3447088"/>
                <a:ext cx="63720" cy="176760"/>
              </p14:xfrm>
            </p:contentPart>
          </mc:Choice>
          <mc:Fallback>
            <p:pic>
              <p:nvPicPr>
                <p:cNvPr id="1301" name="Ink 1300">
                  <a:extLst>
                    <a:ext uri="{FF2B5EF4-FFF2-40B4-BE49-F238E27FC236}">
                      <a16:creationId xmlns:a16="http://schemas.microsoft.com/office/drawing/2014/main" id="{D9D8A26E-B596-7E70-2F71-CD238D4E25EC}"/>
                    </a:ext>
                  </a:extLst>
                </p:cNvPr>
                <p:cNvPicPr/>
                <p:nvPr/>
              </p:nvPicPr>
              <p:blipFill>
                <a:blip r:embed="rId244"/>
                <a:stretch>
                  <a:fillRect/>
                </a:stretch>
              </p:blipFill>
              <p:spPr>
                <a:xfrm>
                  <a:off x="5383214" y="3384088"/>
                  <a:ext cx="1893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02" name="Ink 1301">
                  <a:extLst>
                    <a:ext uri="{FF2B5EF4-FFF2-40B4-BE49-F238E27FC236}">
                      <a16:creationId xmlns:a16="http://schemas.microsoft.com/office/drawing/2014/main" id="{4324DD71-04DF-E6EC-64CB-F7BA73908344}"/>
                    </a:ext>
                  </a:extLst>
                </p14:cNvPr>
                <p14:cNvContentPartPr/>
                <p14:nvPr/>
              </p14:nvContentPartPr>
              <p14:xfrm>
                <a:off x="5400134" y="3470128"/>
                <a:ext cx="116640" cy="186840"/>
              </p14:xfrm>
            </p:contentPart>
          </mc:Choice>
          <mc:Fallback>
            <p:pic>
              <p:nvPicPr>
                <p:cNvPr id="1302" name="Ink 1301">
                  <a:extLst>
                    <a:ext uri="{FF2B5EF4-FFF2-40B4-BE49-F238E27FC236}">
                      <a16:creationId xmlns:a16="http://schemas.microsoft.com/office/drawing/2014/main" id="{4324DD71-04DF-E6EC-64CB-F7BA73908344}"/>
                    </a:ext>
                  </a:extLst>
                </p:cNvPr>
                <p:cNvPicPr/>
                <p:nvPr/>
              </p:nvPicPr>
              <p:blipFill>
                <a:blip r:embed="rId246"/>
                <a:stretch>
                  <a:fillRect/>
                </a:stretch>
              </p:blipFill>
              <p:spPr>
                <a:xfrm>
                  <a:off x="5337134" y="3407128"/>
                  <a:ext cx="242280" cy="312480"/>
                </a:xfrm>
                <a:prstGeom prst="rect">
                  <a:avLst/>
                </a:prstGeom>
              </p:spPr>
            </p:pic>
          </mc:Fallback>
        </mc:AlternateContent>
      </p:grpSp>
      <p:grpSp>
        <p:nvGrpSpPr>
          <p:cNvPr id="1335" name="Group 1334">
            <a:extLst>
              <a:ext uri="{FF2B5EF4-FFF2-40B4-BE49-F238E27FC236}">
                <a16:creationId xmlns:a16="http://schemas.microsoft.com/office/drawing/2014/main" id="{7DF4FA29-0341-8101-A932-073B2001BC42}"/>
              </a:ext>
            </a:extLst>
          </p:cNvPr>
          <p:cNvGrpSpPr/>
          <p:nvPr/>
        </p:nvGrpSpPr>
        <p:grpSpPr>
          <a:xfrm>
            <a:off x="5434694" y="3128128"/>
            <a:ext cx="655200" cy="649080"/>
            <a:chOff x="5434694" y="3128128"/>
            <a:chExt cx="655200" cy="649080"/>
          </a:xfrm>
        </p:grpSpPr>
        <mc:AlternateContent xmlns:mc="http://schemas.openxmlformats.org/markup-compatibility/2006">
          <mc:Choice xmlns:p14="http://schemas.microsoft.com/office/powerpoint/2010/main" Requires="p14">
            <p:contentPart p14:bwMode="auto" r:id="rId247">
              <p14:nvContentPartPr>
                <p14:cNvPr id="1304" name="Ink 1303">
                  <a:extLst>
                    <a:ext uri="{FF2B5EF4-FFF2-40B4-BE49-F238E27FC236}">
                      <a16:creationId xmlns:a16="http://schemas.microsoft.com/office/drawing/2014/main" id="{2EEC469B-6C67-81BA-2A71-F9345326E366}"/>
                    </a:ext>
                  </a:extLst>
                </p14:cNvPr>
                <p14:cNvContentPartPr/>
                <p14:nvPr/>
              </p14:nvContentPartPr>
              <p14:xfrm>
                <a:off x="5978294" y="3199768"/>
                <a:ext cx="75960" cy="112320"/>
              </p14:xfrm>
            </p:contentPart>
          </mc:Choice>
          <mc:Fallback>
            <p:pic>
              <p:nvPicPr>
                <p:cNvPr id="1304" name="Ink 1303">
                  <a:extLst>
                    <a:ext uri="{FF2B5EF4-FFF2-40B4-BE49-F238E27FC236}">
                      <a16:creationId xmlns:a16="http://schemas.microsoft.com/office/drawing/2014/main" id="{2EEC469B-6C67-81BA-2A71-F9345326E366}"/>
                    </a:ext>
                  </a:extLst>
                </p:cNvPr>
                <p:cNvPicPr/>
                <p:nvPr/>
              </p:nvPicPr>
              <p:blipFill>
                <a:blip r:embed="rId248"/>
                <a:stretch>
                  <a:fillRect/>
                </a:stretch>
              </p:blipFill>
              <p:spPr>
                <a:xfrm>
                  <a:off x="5915654" y="3136768"/>
                  <a:ext cx="2016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305" name="Ink 1304">
                  <a:extLst>
                    <a:ext uri="{FF2B5EF4-FFF2-40B4-BE49-F238E27FC236}">
                      <a16:creationId xmlns:a16="http://schemas.microsoft.com/office/drawing/2014/main" id="{F089C513-E7D7-80B5-F42C-A1B8AD307996}"/>
                    </a:ext>
                  </a:extLst>
                </p14:cNvPr>
                <p14:cNvContentPartPr/>
                <p14:nvPr/>
              </p14:nvContentPartPr>
              <p14:xfrm>
                <a:off x="6045614" y="3242608"/>
                <a:ext cx="44280" cy="283320"/>
              </p14:xfrm>
            </p:contentPart>
          </mc:Choice>
          <mc:Fallback>
            <p:pic>
              <p:nvPicPr>
                <p:cNvPr id="1305" name="Ink 1304">
                  <a:extLst>
                    <a:ext uri="{FF2B5EF4-FFF2-40B4-BE49-F238E27FC236}">
                      <a16:creationId xmlns:a16="http://schemas.microsoft.com/office/drawing/2014/main" id="{F089C513-E7D7-80B5-F42C-A1B8AD307996}"/>
                    </a:ext>
                  </a:extLst>
                </p:cNvPr>
                <p:cNvPicPr/>
                <p:nvPr/>
              </p:nvPicPr>
              <p:blipFill>
                <a:blip r:embed="rId250"/>
                <a:stretch>
                  <a:fillRect/>
                </a:stretch>
              </p:blipFill>
              <p:spPr>
                <a:xfrm>
                  <a:off x="5982974" y="3179968"/>
                  <a:ext cx="16992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306" name="Ink 1305">
                  <a:extLst>
                    <a:ext uri="{FF2B5EF4-FFF2-40B4-BE49-F238E27FC236}">
                      <a16:creationId xmlns:a16="http://schemas.microsoft.com/office/drawing/2014/main" id="{DF07997E-9A1F-004F-C01C-583D67F4CB05}"/>
                    </a:ext>
                  </a:extLst>
                </p14:cNvPr>
                <p14:cNvContentPartPr/>
                <p14:nvPr/>
              </p14:nvContentPartPr>
              <p14:xfrm>
                <a:off x="5925014" y="3384448"/>
                <a:ext cx="141840" cy="326520"/>
              </p14:xfrm>
            </p:contentPart>
          </mc:Choice>
          <mc:Fallback>
            <p:pic>
              <p:nvPicPr>
                <p:cNvPr id="1306" name="Ink 1305">
                  <a:extLst>
                    <a:ext uri="{FF2B5EF4-FFF2-40B4-BE49-F238E27FC236}">
                      <a16:creationId xmlns:a16="http://schemas.microsoft.com/office/drawing/2014/main" id="{DF07997E-9A1F-004F-C01C-583D67F4CB05}"/>
                    </a:ext>
                  </a:extLst>
                </p:cNvPr>
                <p:cNvPicPr/>
                <p:nvPr/>
              </p:nvPicPr>
              <p:blipFill>
                <a:blip r:embed="rId252"/>
                <a:stretch>
                  <a:fillRect/>
                </a:stretch>
              </p:blipFill>
              <p:spPr>
                <a:xfrm>
                  <a:off x="5862374" y="3321808"/>
                  <a:ext cx="2674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308" name="Ink 1307">
                  <a:extLst>
                    <a:ext uri="{FF2B5EF4-FFF2-40B4-BE49-F238E27FC236}">
                      <a16:creationId xmlns:a16="http://schemas.microsoft.com/office/drawing/2014/main" id="{A651AAC5-0C87-F994-33F9-98937E369462}"/>
                    </a:ext>
                  </a:extLst>
                </p14:cNvPr>
                <p14:cNvContentPartPr/>
                <p14:nvPr/>
              </p14:nvContentPartPr>
              <p14:xfrm>
                <a:off x="5475374" y="3339808"/>
                <a:ext cx="187560" cy="120960"/>
              </p14:xfrm>
            </p:contentPart>
          </mc:Choice>
          <mc:Fallback>
            <p:pic>
              <p:nvPicPr>
                <p:cNvPr id="1308" name="Ink 1307">
                  <a:extLst>
                    <a:ext uri="{FF2B5EF4-FFF2-40B4-BE49-F238E27FC236}">
                      <a16:creationId xmlns:a16="http://schemas.microsoft.com/office/drawing/2014/main" id="{A651AAC5-0C87-F994-33F9-98937E369462}"/>
                    </a:ext>
                  </a:extLst>
                </p:cNvPr>
                <p:cNvPicPr/>
                <p:nvPr/>
              </p:nvPicPr>
              <p:blipFill>
                <a:blip r:embed="rId254"/>
                <a:stretch>
                  <a:fillRect/>
                </a:stretch>
              </p:blipFill>
              <p:spPr>
                <a:xfrm>
                  <a:off x="5412374" y="3276808"/>
                  <a:ext cx="3132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309" name="Ink 1308">
                  <a:extLst>
                    <a:ext uri="{FF2B5EF4-FFF2-40B4-BE49-F238E27FC236}">
                      <a16:creationId xmlns:a16="http://schemas.microsoft.com/office/drawing/2014/main" id="{AE0C50B7-A118-69CC-EFC1-15E0BBECE5AF}"/>
                    </a:ext>
                  </a:extLst>
                </p14:cNvPr>
                <p14:cNvContentPartPr/>
                <p14:nvPr/>
              </p14:nvContentPartPr>
              <p14:xfrm>
                <a:off x="5434694" y="3372208"/>
                <a:ext cx="169920" cy="213840"/>
              </p14:xfrm>
            </p:contentPart>
          </mc:Choice>
          <mc:Fallback>
            <p:pic>
              <p:nvPicPr>
                <p:cNvPr id="1309" name="Ink 1308">
                  <a:extLst>
                    <a:ext uri="{FF2B5EF4-FFF2-40B4-BE49-F238E27FC236}">
                      <a16:creationId xmlns:a16="http://schemas.microsoft.com/office/drawing/2014/main" id="{AE0C50B7-A118-69CC-EFC1-15E0BBECE5AF}"/>
                    </a:ext>
                  </a:extLst>
                </p:cNvPr>
                <p:cNvPicPr/>
                <p:nvPr/>
              </p:nvPicPr>
              <p:blipFill>
                <a:blip r:embed="rId256"/>
                <a:stretch>
                  <a:fillRect/>
                </a:stretch>
              </p:blipFill>
              <p:spPr>
                <a:xfrm>
                  <a:off x="5372054" y="3309568"/>
                  <a:ext cx="2955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310" name="Ink 1309">
                  <a:extLst>
                    <a:ext uri="{FF2B5EF4-FFF2-40B4-BE49-F238E27FC236}">
                      <a16:creationId xmlns:a16="http://schemas.microsoft.com/office/drawing/2014/main" id="{218F28FA-383F-D372-AA35-1CDD86DB3D11}"/>
                    </a:ext>
                  </a:extLst>
                </p14:cNvPr>
                <p14:cNvContentPartPr/>
                <p14:nvPr/>
              </p14:nvContentPartPr>
              <p14:xfrm>
                <a:off x="5447654" y="3509728"/>
                <a:ext cx="108360" cy="200160"/>
              </p14:xfrm>
            </p:contentPart>
          </mc:Choice>
          <mc:Fallback>
            <p:pic>
              <p:nvPicPr>
                <p:cNvPr id="1310" name="Ink 1309">
                  <a:extLst>
                    <a:ext uri="{FF2B5EF4-FFF2-40B4-BE49-F238E27FC236}">
                      <a16:creationId xmlns:a16="http://schemas.microsoft.com/office/drawing/2014/main" id="{218F28FA-383F-D372-AA35-1CDD86DB3D11}"/>
                    </a:ext>
                  </a:extLst>
                </p:cNvPr>
                <p:cNvPicPr/>
                <p:nvPr/>
              </p:nvPicPr>
              <p:blipFill>
                <a:blip r:embed="rId258"/>
                <a:stretch>
                  <a:fillRect/>
                </a:stretch>
              </p:blipFill>
              <p:spPr>
                <a:xfrm>
                  <a:off x="5385014" y="3447088"/>
                  <a:ext cx="2340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312" name="Ink 1311">
                  <a:extLst>
                    <a:ext uri="{FF2B5EF4-FFF2-40B4-BE49-F238E27FC236}">
                      <a16:creationId xmlns:a16="http://schemas.microsoft.com/office/drawing/2014/main" id="{E9F394D6-31F8-E3D9-D808-AFD4B3E05D01}"/>
                    </a:ext>
                  </a:extLst>
                </p14:cNvPr>
                <p14:cNvContentPartPr/>
                <p14:nvPr/>
              </p14:nvContentPartPr>
              <p14:xfrm>
                <a:off x="5508134" y="3655168"/>
                <a:ext cx="320760" cy="95040"/>
              </p14:xfrm>
            </p:contentPart>
          </mc:Choice>
          <mc:Fallback>
            <p:pic>
              <p:nvPicPr>
                <p:cNvPr id="1312" name="Ink 1311">
                  <a:extLst>
                    <a:ext uri="{FF2B5EF4-FFF2-40B4-BE49-F238E27FC236}">
                      <a16:creationId xmlns:a16="http://schemas.microsoft.com/office/drawing/2014/main" id="{E9F394D6-31F8-E3D9-D808-AFD4B3E05D01}"/>
                    </a:ext>
                  </a:extLst>
                </p:cNvPr>
                <p:cNvPicPr/>
                <p:nvPr/>
              </p:nvPicPr>
              <p:blipFill>
                <a:blip r:embed="rId260"/>
                <a:stretch>
                  <a:fillRect/>
                </a:stretch>
              </p:blipFill>
              <p:spPr>
                <a:xfrm>
                  <a:off x="5445494" y="3592528"/>
                  <a:ext cx="4464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313" name="Ink 1312">
                  <a:extLst>
                    <a:ext uri="{FF2B5EF4-FFF2-40B4-BE49-F238E27FC236}">
                      <a16:creationId xmlns:a16="http://schemas.microsoft.com/office/drawing/2014/main" id="{4E25422D-E4A9-72A1-FC6E-B5CCE7C8F08B}"/>
                    </a:ext>
                  </a:extLst>
                </p14:cNvPr>
                <p14:cNvContentPartPr/>
                <p14:nvPr/>
              </p14:nvContentPartPr>
              <p14:xfrm>
                <a:off x="5598494" y="3677488"/>
                <a:ext cx="380160" cy="68040"/>
              </p14:xfrm>
            </p:contentPart>
          </mc:Choice>
          <mc:Fallback>
            <p:pic>
              <p:nvPicPr>
                <p:cNvPr id="1313" name="Ink 1312">
                  <a:extLst>
                    <a:ext uri="{FF2B5EF4-FFF2-40B4-BE49-F238E27FC236}">
                      <a16:creationId xmlns:a16="http://schemas.microsoft.com/office/drawing/2014/main" id="{4E25422D-E4A9-72A1-FC6E-B5CCE7C8F08B}"/>
                    </a:ext>
                  </a:extLst>
                </p:cNvPr>
                <p:cNvPicPr/>
                <p:nvPr/>
              </p:nvPicPr>
              <p:blipFill>
                <a:blip r:embed="rId262"/>
                <a:stretch>
                  <a:fillRect/>
                </a:stretch>
              </p:blipFill>
              <p:spPr>
                <a:xfrm>
                  <a:off x="5535494" y="3614488"/>
                  <a:ext cx="5058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314" name="Ink 1313">
                  <a:extLst>
                    <a:ext uri="{FF2B5EF4-FFF2-40B4-BE49-F238E27FC236}">
                      <a16:creationId xmlns:a16="http://schemas.microsoft.com/office/drawing/2014/main" id="{4524E6EE-B380-CBC5-A6E4-11DE5B689299}"/>
                    </a:ext>
                  </a:extLst>
                </p14:cNvPr>
                <p14:cNvContentPartPr/>
                <p14:nvPr/>
              </p14:nvContentPartPr>
              <p14:xfrm>
                <a:off x="5948414" y="3410368"/>
                <a:ext cx="76320" cy="246960"/>
              </p14:xfrm>
            </p:contentPart>
          </mc:Choice>
          <mc:Fallback>
            <p:pic>
              <p:nvPicPr>
                <p:cNvPr id="1314" name="Ink 1313">
                  <a:extLst>
                    <a:ext uri="{FF2B5EF4-FFF2-40B4-BE49-F238E27FC236}">
                      <a16:creationId xmlns:a16="http://schemas.microsoft.com/office/drawing/2014/main" id="{4524E6EE-B380-CBC5-A6E4-11DE5B689299}"/>
                    </a:ext>
                  </a:extLst>
                </p:cNvPr>
                <p:cNvPicPr/>
                <p:nvPr/>
              </p:nvPicPr>
              <p:blipFill>
                <a:blip r:embed="rId264"/>
                <a:stretch>
                  <a:fillRect/>
                </a:stretch>
              </p:blipFill>
              <p:spPr>
                <a:xfrm>
                  <a:off x="5885774" y="3347728"/>
                  <a:ext cx="20196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315" name="Ink 1314">
                  <a:extLst>
                    <a:ext uri="{FF2B5EF4-FFF2-40B4-BE49-F238E27FC236}">
                      <a16:creationId xmlns:a16="http://schemas.microsoft.com/office/drawing/2014/main" id="{B154CAFD-9C2A-83F4-C997-F7DCFB312F50}"/>
                    </a:ext>
                  </a:extLst>
                </p14:cNvPr>
                <p14:cNvContentPartPr/>
                <p14:nvPr/>
              </p14:nvContentPartPr>
              <p14:xfrm>
                <a:off x="5729534" y="3610168"/>
                <a:ext cx="246240" cy="114840"/>
              </p14:xfrm>
            </p:contentPart>
          </mc:Choice>
          <mc:Fallback>
            <p:pic>
              <p:nvPicPr>
                <p:cNvPr id="1315" name="Ink 1314">
                  <a:extLst>
                    <a:ext uri="{FF2B5EF4-FFF2-40B4-BE49-F238E27FC236}">
                      <a16:creationId xmlns:a16="http://schemas.microsoft.com/office/drawing/2014/main" id="{B154CAFD-9C2A-83F4-C997-F7DCFB312F50}"/>
                    </a:ext>
                  </a:extLst>
                </p:cNvPr>
                <p:cNvPicPr/>
                <p:nvPr/>
              </p:nvPicPr>
              <p:blipFill>
                <a:blip r:embed="rId266"/>
                <a:stretch>
                  <a:fillRect/>
                </a:stretch>
              </p:blipFill>
              <p:spPr>
                <a:xfrm>
                  <a:off x="5666894" y="3547528"/>
                  <a:ext cx="3718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316" name="Ink 1315">
                  <a:extLst>
                    <a:ext uri="{FF2B5EF4-FFF2-40B4-BE49-F238E27FC236}">
                      <a16:creationId xmlns:a16="http://schemas.microsoft.com/office/drawing/2014/main" id="{DF2F1E46-40D7-628B-2B86-570733B4EB0B}"/>
                    </a:ext>
                  </a:extLst>
                </p14:cNvPr>
                <p14:cNvContentPartPr/>
                <p14:nvPr/>
              </p14:nvContentPartPr>
              <p14:xfrm>
                <a:off x="5719094" y="3588208"/>
                <a:ext cx="312480" cy="160200"/>
              </p14:xfrm>
            </p:contentPart>
          </mc:Choice>
          <mc:Fallback>
            <p:pic>
              <p:nvPicPr>
                <p:cNvPr id="1316" name="Ink 1315">
                  <a:extLst>
                    <a:ext uri="{FF2B5EF4-FFF2-40B4-BE49-F238E27FC236}">
                      <a16:creationId xmlns:a16="http://schemas.microsoft.com/office/drawing/2014/main" id="{DF2F1E46-40D7-628B-2B86-570733B4EB0B}"/>
                    </a:ext>
                  </a:extLst>
                </p:cNvPr>
                <p:cNvPicPr/>
                <p:nvPr/>
              </p:nvPicPr>
              <p:blipFill>
                <a:blip r:embed="rId268"/>
                <a:stretch>
                  <a:fillRect/>
                </a:stretch>
              </p:blipFill>
              <p:spPr>
                <a:xfrm>
                  <a:off x="5656094" y="3525568"/>
                  <a:ext cx="4381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317" name="Ink 1316">
                  <a:extLst>
                    <a:ext uri="{FF2B5EF4-FFF2-40B4-BE49-F238E27FC236}">
                      <a16:creationId xmlns:a16="http://schemas.microsoft.com/office/drawing/2014/main" id="{13F21C61-AB59-A0C7-C141-5D239DD1750D}"/>
                    </a:ext>
                  </a:extLst>
                </p14:cNvPr>
                <p14:cNvContentPartPr/>
                <p14:nvPr/>
              </p14:nvContentPartPr>
              <p14:xfrm>
                <a:off x="6027614" y="3389128"/>
                <a:ext cx="44640" cy="218520"/>
              </p14:xfrm>
            </p:contentPart>
          </mc:Choice>
          <mc:Fallback>
            <p:pic>
              <p:nvPicPr>
                <p:cNvPr id="1317" name="Ink 1316">
                  <a:extLst>
                    <a:ext uri="{FF2B5EF4-FFF2-40B4-BE49-F238E27FC236}">
                      <a16:creationId xmlns:a16="http://schemas.microsoft.com/office/drawing/2014/main" id="{13F21C61-AB59-A0C7-C141-5D239DD1750D}"/>
                    </a:ext>
                  </a:extLst>
                </p:cNvPr>
                <p:cNvPicPr/>
                <p:nvPr/>
              </p:nvPicPr>
              <p:blipFill>
                <a:blip r:embed="rId270"/>
                <a:stretch>
                  <a:fillRect/>
                </a:stretch>
              </p:blipFill>
              <p:spPr>
                <a:xfrm>
                  <a:off x="5964974" y="3326488"/>
                  <a:ext cx="1702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318" name="Ink 1317">
                  <a:extLst>
                    <a:ext uri="{FF2B5EF4-FFF2-40B4-BE49-F238E27FC236}">
                      <a16:creationId xmlns:a16="http://schemas.microsoft.com/office/drawing/2014/main" id="{0305E3C7-71BB-4892-4183-C2D208EEA38E}"/>
                    </a:ext>
                  </a:extLst>
                </p14:cNvPr>
                <p14:cNvContentPartPr/>
                <p14:nvPr/>
              </p14:nvContentPartPr>
              <p14:xfrm>
                <a:off x="5988374" y="3290488"/>
                <a:ext cx="20160" cy="82440"/>
              </p14:xfrm>
            </p:contentPart>
          </mc:Choice>
          <mc:Fallback>
            <p:pic>
              <p:nvPicPr>
                <p:cNvPr id="1318" name="Ink 1317">
                  <a:extLst>
                    <a:ext uri="{FF2B5EF4-FFF2-40B4-BE49-F238E27FC236}">
                      <a16:creationId xmlns:a16="http://schemas.microsoft.com/office/drawing/2014/main" id="{0305E3C7-71BB-4892-4183-C2D208EEA38E}"/>
                    </a:ext>
                  </a:extLst>
                </p:cNvPr>
                <p:cNvPicPr/>
                <p:nvPr/>
              </p:nvPicPr>
              <p:blipFill>
                <a:blip r:embed="rId272"/>
                <a:stretch>
                  <a:fillRect/>
                </a:stretch>
              </p:blipFill>
              <p:spPr>
                <a:xfrm>
                  <a:off x="5925374" y="3227848"/>
                  <a:ext cx="1458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320" name="Ink 1319">
                  <a:extLst>
                    <a:ext uri="{FF2B5EF4-FFF2-40B4-BE49-F238E27FC236}">
                      <a16:creationId xmlns:a16="http://schemas.microsoft.com/office/drawing/2014/main" id="{13EF3768-857C-EAA8-FEF0-5EB1988B1BEE}"/>
                    </a:ext>
                  </a:extLst>
                </p14:cNvPr>
                <p14:cNvContentPartPr/>
                <p14:nvPr/>
              </p14:nvContentPartPr>
              <p14:xfrm>
                <a:off x="5892614" y="3128128"/>
                <a:ext cx="16920" cy="23760"/>
              </p14:xfrm>
            </p:contentPart>
          </mc:Choice>
          <mc:Fallback>
            <p:pic>
              <p:nvPicPr>
                <p:cNvPr id="1320" name="Ink 1319">
                  <a:extLst>
                    <a:ext uri="{FF2B5EF4-FFF2-40B4-BE49-F238E27FC236}">
                      <a16:creationId xmlns:a16="http://schemas.microsoft.com/office/drawing/2014/main" id="{13EF3768-857C-EAA8-FEF0-5EB1988B1BEE}"/>
                    </a:ext>
                  </a:extLst>
                </p:cNvPr>
                <p:cNvPicPr/>
                <p:nvPr/>
              </p:nvPicPr>
              <p:blipFill>
                <a:blip r:embed="rId274"/>
                <a:stretch>
                  <a:fillRect/>
                </a:stretch>
              </p:blipFill>
              <p:spPr>
                <a:xfrm>
                  <a:off x="5829614" y="3065128"/>
                  <a:ext cx="1425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322" name="Ink 1321">
                  <a:extLst>
                    <a:ext uri="{FF2B5EF4-FFF2-40B4-BE49-F238E27FC236}">
                      <a16:creationId xmlns:a16="http://schemas.microsoft.com/office/drawing/2014/main" id="{F80ED4E3-687A-3777-D1F9-A5FC4D46E952}"/>
                    </a:ext>
                  </a:extLst>
                </p14:cNvPr>
                <p14:cNvContentPartPr/>
                <p14:nvPr/>
              </p14:nvContentPartPr>
              <p14:xfrm>
                <a:off x="5934734" y="3215248"/>
                <a:ext cx="46080" cy="50040"/>
              </p14:xfrm>
            </p:contentPart>
          </mc:Choice>
          <mc:Fallback>
            <p:pic>
              <p:nvPicPr>
                <p:cNvPr id="1322" name="Ink 1321">
                  <a:extLst>
                    <a:ext uri="{FF2B5EF4-FFF2-40B4-BE49-F238E27FC236}">
                      <a16:creationId xmlns:a16="http://schemas.microsoft.com/office/drawing/2014/main" id="{F80ED4E3-687A-3777-D1F9-A5FC4D46E952}"/>
                    </a:ext>
                  </a:extLst>
                </p:cNvPr>
                <p:cNvPicPr/>
                <p:nvPr/>
              </p:nvPicPr>
              <p:blipFill>
                <a:blip r:embed="rId276"/>
                <a:stretch>
                  <a:fillRect/>
                </a:stretch>
              </p:blipFill>
              <p:spPr>
                <a:xfrm>
                  <a:off x="5871734" y="3152608"/>
                  <a:ext cx="1717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324" name="Ink 1323">
                  <a:extLst>
                    <a:ext uri="{FF2B5EF4-FFF2-40B4-BE49-F238E27FC236}">
                      <a16:creationId xmlns:a16="http://schemas.microsoft.com/office/drawing/2014/main" id="{71A61FD6-514B-D519-8856-E82EAF334199}"/>
                    </a:ext>
                  </a:extLst>
                </p14:cNvPr>
                <p14:cNvContentPartPr/>
                <p14:nvPr/>
              </p14:nvContentPartPr>
              <p14:xfrm>
                <a:off x="6057494" y="3404608"/>
                <a:ext cx="10800" cy="192600"/>
              </p14:xfrm>
            </p:contentPart>
          </mc:Choice>
          <mc:Fallback>
            <p:pic>
              <p:nvPicPr>
                <p:cNvPr id="1324" name="Ink 1323">
                  <a:extLst>
                    <a:ext uri="{FF2B5EF4-FFF2-40B4-BE49-F238E27FC236}">
                      <a16:creationId xmlns:a16="http://schemas.microsoft.com/office/drawing/2014/main" id="{71A61FD6-514B-D519-8856-E82EAF334199}"/>
                    </a:ext>
                  </a:extLst>
                </p:cNvPr>
                <p:cNvPicPr/>
                <p:nvPr/>
              </p:nvPicPr>
              <p:blipFill>
                <a:blip r:embed="rId278"/>
                <a:stretch>
                  <a:fillRect/>
                </a:stretch>
              </p:blipFill>
              <p:spPr>
                <a:xfrm>
                  <a:off x="5994494" y="3341608"/>
                  <a:ext cx="1364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325" name="Ink 1324">
                  <a:extLst>
                    <a:ext uri="{FF2B5EF4-FFF2-40B4-BE49-F238E27FC236}">
                      <a16:creationId xmlns:a16="http://schemas.microsoft.com/office/drawing/2014/main" id="{3F937F96-B8F3-130B-E6D1-DAF606DC97A2}"/>
                    </a:ext>
                  </a:extLst>
                </p14:cNvPr>
                <p14:cNvContentPartPr/>
                <p14:nvPr/>
              </p14:nvContentPartPr>
              <p14:xfrm>
                <a:off x="5515694" y="3344488"/>
                <a:ext cx="172800" cy="66600"/>
              </p14:xfrm>
            </p:contentPart>
          </mc:Choice>
          <mc:Fallback>
            <p:pic>
              <p:nvPicPr>
                <p:cNvPr id="1325" name="Ink 1324">
                  <a:extLst>
                    <a:ext uri="{FF2B5EF4-FFF2-40B4-BE49-F238E27FC236}">
                      <a16:creationId xmlns:a16="http://schemas.microsoft.com/office/drawing/2014/main" id="{3F937F96-B8F3-130B-E6D1-DAF606DC97A2}"/>
                    </a:ext>
                  </a:extLst>
                </p:cNvPr>
                <p:cNvPicPr/>
                <p:nvPr/>
              </p:nvPicPr>
              <p:blipFill>
                <a:blip r:embed="rId280"/>
                <a:stretch>
                  <a:fillRect/>
                </a:stretch>
              </p:blipFill>
              <p:spPr>
                <a:xfrm>
                  <a:off x="5453054" y="3281848"/>
                  <a:ext cx="2984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326" name="Ink 1325">
                  <a:extLst>
                    <a:ext uri="{FF2B5EF4-FFF2-40B4-BE49-F238E27FC236}">
                      <a16:creationId xmlns:a16="http://schemas.microsoft.com/office/drawing/2014/main" id="{E7B9EBE4-77E6-6380-1A3A-E505D3248B06}"/>
                    </a:ext>
                  </a:extLst>
                </p14:cNvPr>
                <p14:cNvContentPartPr/>
                <p14:nvPr/>
              </p14:nvContentPartPr>
              <p14:xfrm>
                <a:off x="5522174" y="3354928"/>
                <a:ext cx="184680" cy="66960"/>
              </p14:xfrm>
            </p:contentPart>
          </mc:Choice>
          <mc:Fallback>
            <p:pic>
              <p:nvPicPr>
                <p:cNvPr id="1326" name="Ink 1325">
                  <a:extLst>
                    <a:ext uri="{FF2B5EF4-FFF2-40B4-BE49-F238E27FC236}">
                      <a16:creationId xmlns:a16="http://schemas.microsoft.com/office/drawing/2014/main" id="{E7B9EBE4-77E6-6380-1A3A-E505D3248B06}"/>
                    </a:ext>
                  </a:extLst>
                </p:cNvPr>
                <p:cNvPicPr/>
                <p:nvPr/>
              </p:nvPicPr>
              <p:blipFill>
                <a:blip r:embed="rId282"/>
                <a:stretch>
                  <a:fillRect/>
                </a:stretch>
              </p:blipFill>
              <p:spPr>
                <a:xfrm>
                  <a:off x="5459174" y="3291928"/>
                  <a:ext cx="3103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327" name="Ink 1326">
                  <a:extLst>
                    <a:ext uri="{FF2B5EF4-FFF2-40B4-BE49-F238E27FC236}">
                      <a16:creationId xmlns:a16="http://schemas.microsoft.com/office/drawing/2014/main" id="{D2C75EE3-597C-42DF-F016-F9ED78086EA6}"/>
                    </a:ext>
                  </a:extLst>
                </p14:cNvPr>
                <p14:cNvContentPartPr/>
                <p14:nvPr/>
              </p14:nvContentPartPr>
              <p14:xfrm>
                <a:off x="5464934" y="3446368"/>
                <a:ext cx="226080" cy="40680"/>
              </p14:xfrm>
            </p:contentPart>
          </mc:Choice>
          <mc:Fallback>
            <p:pic>
              <p:nvPicPr>
                <p:cNvPr id="1327" name="Ink 1326">
                  <a:extLst>
                    <a:ext uri="{FF2B5EF4-FFF2-40B4-BE49-F238E27FC236}">
                      <a16:creationId xmlns:a16="http://schemas.microsoft.com/office/drawing/2014/main" id="{D2C75EE3-597C-42DF-F016-F9ED78086EA6}"/>
                    </a:ext>
                  </a:extLst>
                </p:cNvPr>
                <p:cNvPicPr/>
                <p:nvPr/>
              </p:nvPicPr>
              <p:blipFill>
                <a:blip r:embed="rId284"/>
                <a:stretch>
                  <a:fillRect/>
                </a:stretch>
              </p:blipFill>
              <p:spPr>
                <a:xfrm>
                  <a:off x="5401934" y="3383368"/>
                  <a:ext cx="351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328" name="Ink 1327">
                  <a:extLst>
                    <a:ext uri="{FF2B5EF4-FFF2-40B4-BE49-F238E27FC236}">
                      <a16:creationId xmlns:a16="http://schemas.microsoft.com/office/drawing/2014/main" id="{010FFA8E-C58E-0918-F3E5-EA611A6621F6}"/>
                    </a:ext>
                  </a:extLst>
                </p14:cNvPr>
                <p14:cNvContentPartPr/>
                <p14:nvPr/>
              </p14:nvContentPartPr>
              <p14:xfrm>
                <a:off x="5565374" y="3381928"/>
                <a:ext cx="173880" cy="81360"/>
              </p14:xfrm>
            </p:contentPart>
          </mc:Choice>
          <mc:Fallback>
            <p:pic>
              <p:nvPicPr>
                <p:cNvPr id="1328" name="Ink 1327">
                  <a:extLst>
                    <a:ext uri="{FF2B5EF4-FFF2-40B4-BE49-F238E27FC236}">
                      <a16:creationId xmlns:a16="http://schemas.microsoft.com/office/drawing/2014/main" id="{010FFA8E-C58E-0918-F3E5-EA611A6621F6}"/>
                    </a:ext>
                  </a:extLst>
                </p:cNvPr>
                <p:cNvPicPr/>
                <p:nvPr/>
              </p:nvPicPr>
              <p:blipFill>
                <a:blip r:embed="rId286"/>
                <a:stretch>
                  <a:fillRect/>
                </a:stretch>
              </p:blipFill>
              <p:spPr>
                <a:xfrm>
                  <a:off x="5502734" y="3319288"/>
                  <a:ext cx="2995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329" name="Ink 1328">
                  <a:extLst>
                    <a:ext uri="{FF2B5EF4-FFF2-40B4-BE49-F238E27FC236}">
                      <a16:creationId xmlns:a16="http://schemas.microsoft.com/office/drawing/2014/main" id="{A4ED7D1A-DB21-1AA6-DA31-D261FEDE06E1}"/>
                    </a:ext>
                  </a:extLst>
                </p14:cNvPr>
                <p14:cNvContentPartPr/>
                <p14:nvPr/>
              </p14:nvContentPartPr>
              <p14:xfrm>
                <a:off x="5651054" y="3352768"/>
                <a:ext cx="41040" cy="116640"/>
              </p14:xfrm>
            </p:contentPart>
          </mc:Choice>
          <mc:Fallback>
            <p:pic>
              <p:nvPicPr>
                <p:cNvPr id="1329" name="Ink 1328">
                  <a:extLst>
                    <a:ext uri="{FF2B5EF4-FFF2-40B4-BE49-F238E27FC236}">
                      <a16:creationId xmlns:a16="http://schemas.microsoft.com/office/drawing/2014/main" id="{A4ED7D1A-DB21-1AA6-DA31-D261FEDE06E1}"/>
                    </a:ext>
                  </a:extLst>
                </p:cNvPr>
                <p:cNvPicPr/>
                <p:nvPr/>
              </p:nvPicPr>
              <p:blipFill>
                <a:blip r:embed="rId288"/>
                <a:stretch>
                  <a:fillRect/>
                </a:stretch>
              </p:blipFill>
              <p:spPr>
                <a:xfrm>
                  <a:off x="5588414" y="3289768"/>
                  <a:ext cx="1666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330" name="Ink 1329">
                  <a:extLst>
                    <a:ext uri="{FF2B5EF4-FFF2-40B4-BE49-F238E27FC236}">
                      <a16:creationId xmlns:a16="http://schemas.microsoft.com/office/drawing/2014/main" id="{8F4B05C7-4D60-C29F-B38D-E6D8DA475D31}"/>
                    </a:ext>
                  </a:extLst>
                </p14:cNvPr>
                <p14:cNvContentPartPr/>
                <p14:nvPr/>
              </p14:nvContentPartPr>
              <p14:xfrm>
                <a:off x="5553854" y="3368968"/>
                <a:ext cx="121680" cy="82800"/>
              </p14:xfrm>
            </p:contentPart>
          </mc:Choice>
          <mc:Fallback>
            <p:pic>
              <p:nvPicPr>
                <p:cNvPr id="1330" name="Ink 1329">
                  <a:extLst>
                    <a:ext uri="{FF2B5EF4-FFF2-40B4-BE49-F238E27FC236}">
                      <a16:creationId xmlns:a16="http://schemas.microsoft.com/office/drawing/2014/main" id="{8F4B05C7-4D60-C29F-B38D-E6D8DA475D31}"/>
                    </a:ext>
                  </a:extLst>
                </p:cNvPr>
                <p:cNvPicPr/>
                <p:nvPr/>
              </p:nvPicPr>
              <p:blipFill>
                <a:blip r:embed="rId290"/>
                <a:stretch>
                  <a:fillRect/>
                </a:stretch>
              </p:blipFill>
              <p:spPr>
                <a:xfrm>
                  <a:off x="5491214" y="3305968"/>
                  <a:ext cx="247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331" name="Ink 1330">
                  <a:extLst>
                    <a:ext uri="{FF2B5EF4-FFF2-40B4-BE49-F238E27FC236}">
                      <a16:creationId xmlns:a16="http://schemas.microsoft.com/office/drawing/2014/main" id="{C2E69B3C-8FF1-29C1-5A59-130E23E51ABA}"/>
                    </a:ext>
                  </a:extLst>
                </p14:cNvPr>
                <p14:cNvContentPartPr/>
                <p14:nvPr/>
              </p14:nvContentPartPr>
              <p14:xfrm>
                <a:off x="5491574" y="3397768"/>
                <a:ext cx="146880" cy="149400"/>
              </p14:xfrm>
            </p:contentPart>
          </mc:Choice>
          <mc:Fallback>
            <p:pic>
              <p:nvPicPr>
                <p:cNvPr id="1331" name="Ink 1330">
                  <a:extLst>
                    <a:ext uri="{FF2B5EF4-FFF2-40B4-BE49-F238E27FC236}">
                      <a16:creationId xmlns:a16="http://schemas.microsoft.com/office/drawing/2014/main" id="{C2E69B3C-8FF1-29C1-5A59-130E23E51ABA}"/>
                    </a:ext>
                  </a:extLst>
                </p:cNvPr>
                <p:cNvPicPr/>
                <p:nvPr/>
              </p:nvPicPr>
              <p:blipFill>
                <a:blip r:embed="rId292"/>
                <a:stretch>
                  <a:fillRect/>
                </a:stretch>
              </p:blipFill>
              <p:spPr>
                <a:xfrm>
                  <a:off x="5428574" y="3334768"/>
                  <a:ext cx="2725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332" name="Ink 1331">
                  <a:extLst>
                    <a:ext uri="{FF2B5EF4-FFF2-40B4-BE49-F238E27FC236}">
                      <a16:creationId xmlns:a16="http://schemas.microsoft.com/office/drawing/2014/main" id="{65CD18B4-C5FA-4124-E51E-21963E5A7460}"/>
                    </a:ext>
                  </a:extLst>
                </p14:cNvPr>
                <p14:cNvContentPartPr/>
                <p14:nvPr/>
              </p14:nvContentPartPr>
              <p14:xfrm>
                <a:off x="5489774" y="3420088"/>
                <a:ext cx="90360" cy="196920"/>
              </p14:xfrm>
            </p:contentPart>
          </mc:Choice>
          <mc:Fallback>
            <p:pic>
              <p:nvPicPr>
                <p:cNvPr id="1332" name="Ink 1331">
                  <a:extLst>
                    <a:ext uri="{FF2B5EF4-FFF2-40B4-BE49-F238E27FC236}">
                      <a16:creationId xmlns:a16="http://schemas.microsoft.com/office/drawing/2014/main" id="{65CD18B4-C5FA-4124-E51E-21963E5A7460}"/>
                    </a:ext>
                  </a:extLst>
                </p:cNvPr>
                <p:cNvPicPr/>
                <p:nvPr/>
              </p:nvPicPr>
              <p:blipFill>
                <a:blip r:embed="rId294"/>
                <a:stretch>
                  <a:fillRect/>
                </a:stretch>
              </p:blipFill>
              <p:spPr>
                <a:xfrm>
                  <a:off x="5426774" y="3357088"/>
                  <a:ext cx="2160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333" name="Ink 1332">
                  <a:extLst>
                    <a:ext uri="{FF2B5EF4-FFF2-40B4-BE49-F238E27FC236}">
                      <a16:creationId xmlns:a16="http://schemas.microsoft.com/office/drawing/2014/main" id="{120A4DC9-1E7F-A3DD-9868-A16F86F03FE2}"/>
                    </a:ext>
                  </a:extLst>
                </p14:cNvPr>
                <p14:cNvContentPartPr/>
                <p14:nvPr/>
              </p14:nvContentPartPr>
              <p14:xfrm>
                <a:off x="5608574" y="3747688"/>
                <a:ext cx="152280" cy="29520"/>
              </p14:xfrm>
            </p:contentPart>
          </mc:Choice>
          <mc:Fallback>
            <p:pic>
              <p:nvPicPr>
                <p:cNvPr id="1333" name="Ink 1332">
                  <a:extLst>
                    <a:ext uri="{FF2B5EF4-FFF2-40B4-BE49-F238E27FC236}">
                      <a16:creationId xmlns:a16="http://schemas.microsoft.com/office/drawing/2014/main" id="{120A4DC9-1E7F-A3DD-9868-A16F86F03FE2}"/>
                    </a:ext>
                  </a:extLst>
                </p:cNvPr>
                <p:cNvPicPr/>
                <p:nvPr/>
              </p:nvPicPr>
              <p:blipFill>
                <a:blip r:embed="rId296"/>
                <a:stretch>
                  <a:fillRect/>
                </a:stretch>
              </p:blipFill>
              <p:spPr>
                <a:xfrm>
                  <a:off x="5545934" y="3684688"/>
                  <a:ext cx="2779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334" name="Ink 1333">
                  <a:extLst>
                    <a:ext uri="{FF2B5EF4-FFF2-40B4-BE49-F238E27FC236}">
                      <a16:creationId xmlns:a16="http://schemas.microsoft.com/office/drawing/2014/main" id="{3BCC3D39-8324-E38B-85A6-22880ECBCDC8}"/>
                    </a:ext>
                  </a:extLst>
                </p14:cNvPr>
                <p14:cNvContentPartPr/>
                <p14:nvPr/>
              </p14:nvContentPartPr>
              <p14:xfrm>
                <a:off x="5766614" y="3732208"/>
                <a:ext cx="227880" cy="38520"/>
              </p14:xfrm>
            </p:contentPart>
          </mc:Choice>
          <mc:Fallback>
            <p:pic>
              <p:nvPicPr>
                <p:cNvPr id="1334" name="Ink 1333">
                  <a:extLst>
                    <a:ext uri="{FF2B5EF4-FFF2-40B4-BE49-F238E27FC236}">
                      <a16:creationId xmlns:a16="http://schemas.microsoft.com/office/drawing/2014/main" id="{3BCC3D39-8324-E38B-85A6-22880ECBCDC8}"/>
                    </a:ext>
                  </a:extLst>
                </p:cNvPr>
                <p:cNvPicPr/>
                <p:nvPr/>
              </p:nvPicPr>
              <p:blipFill>
                <a:blip r:embed="rId298"/>
                <a:stretch>
                  <a:fillRect/>
                </a:stretch>
              </p:blipFill>
              <p:spPr>
                <a:xfrm>
                  <a:off x="5703614" y="3669568"/>
                  <a:ext cx="353520" cy="164160"/>
                </a:xfrm>
                <a:prstGeom prst="rect">
                  <a:avLst/>
                </a:prstGeom>
              </p:spPr>
            </p:pic>
          </mc:Fallback>
        </mc:AlternateContent>
      </p:grpSp>
      <p:grpSp>
        <p:nvGrpSpPr>
          <p:cNvPr id="1357" name="Group 1356">
            <a:extLst>
              <a:ext uri="{FF2B5EF4-FFF2-40B4-BE49-F238E27FC236}">
                <a16:creationId xmlns:a16="http://schemas.microsoft.com/office/drawing/2014/main" id="{34EF090F-7A59-190A-CD11-342F07679D92}"/>
              </a:ext>
            </a:extLst>
          </p:cNvPr>
          <p:cNvGrpSpPr/>
          <p:nvPr/>
        </p:nvGrpSpPr>
        <p:grpSpPr>
          <a:xfrm>
            <a:off x="5426054" y="3358888"/>
            <a:ext cx="345600" cy="377640"/>
            <a:chOff x="5426054" y="3358888"/>
            <a:chExt cx="345600" cy="377640"/>
          </a:xfrm>
        </p:grpSpPr>
        <mc:AlternateContent xmlns:mc="http://schemas.openxmlformats.org/markup-compatibility/2006">
          <mc:Choice xmlns:p14="http://schemas.microsoft.com/office/powerpoint/2010/main" Requires="p14">
            <p:contentPart p14:bwMode="auto" r:id="rId299">
              <p14:nvContentPartPr>
                <p14:cNvPr id="1336" name="Ink 1335">
                  <a:extLst>
                    <a:ext uri="{FF2B5EF4-FFF2-40B4-BE49-F238E27FC236}">
                      <a16:creationId xmlns:a16="http://schemas.microsoft.com/office/drawing/2014/main" id="{92CE046B-AB76-C14C-3744-9D1D998464FB}"/>
                    </a:ext>
                  </a:extLst>
                </p14:cNvPr>
                <p14:cNvContentPartPr/>
                <p14:nvPr/>
              </p14:nvContentPartPr>
              <p14:xfrm>
                <a:off x="5460974" y="3411808"/>
                <a:ext cx="151200" cy="91440"/>
              </p14:xfrm>
            </p:contentPart>
          </mc:Choice>
          <mc:Fallback>
            <p:pic>
              <p:nvPicPr>
                <p:cNvPr id="1336" name="Ink 1335">
                  <a:extLst>
                    <a:ext uri="{FF2B5EF4-FFF2-40B4-BE49-F238E27FC236}">
                      <a16:creationId xmlns:a16="http://schemas.microsoft.com/office/drawing/2014/main" id="{92CE046B-AB76-C14C-3744-9D1D998464FB}"/>
                    </a:ext>
                  </a:extLst>
                </p:cNvPr>
                <p:cNvPicPr/>
                <p:nvPr/>
              </p:nvPicPr>
              <p:blipFill>
                <a:blip r:embed="rId300"/>
                <a:stretch>
                  <a:fillRect/>
                </a:stretch>
              </p:blipFill>
              <p:spPr>
                <a:xfrm>
                  <a:off x="5398334" y="3349168"/>
                  <a:ext cx="2768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337" name="Ink 1336">
                  <a:extLst>
                    <a:ext uri="{FF2B5EF4-FFF2-40B4-BE49-F238E27FC236}">
                      <a16:creationId xmlns:a16="http://schemas.microsoft.com/office/drawing/2014/main" id="{3D6272EA-52AA-D8E7-206B-84B2986FEB22}"/>
                    </a:ext>
                  </a:extLst>
                </p14:cNvPr>
                <p14:cNvContentPartPr/>
                <p14:nvPr/>
              </p14:nvContentPartPr>
              <p14:xfrm>
                <a:off x="5468174" y="3464008"/>
                <a:ext cx="17640" cy="92520"/>
              </p14:xfrm>
            </p:contentPart>
          </mc:Choice>
          <mc:Fallback>
            <p:pic>
              <p:nvPicPr>
                <p:cNvPr id="1337" name="Ink 1336">
                  <a:extLst>
                    <a:ext uri="{FF2B5EF4-FFF2-40B4-BE49-F238E27FC236}">
                      <a16:creationId xmlns:a16="http://schemas.microsoft.com/office/drawing/2014/main" id="{3D6272EA-52AA-D8E7-206B-84B2986FEB22}"/>
                    </a:ext>
                  </a:extLst>
                </p:cNvPr>
                <p:cNvPicPr/>
                <p:nvPr/>
              </p:nvPicPr>
              <p:blipFill>
                <a:blip r:embed="rId302"/>
                <a:stretch>
                  <a:fillRect/>
                </a:stretch>
              </p:blipFill>
              <p:spPr>
                <a:xfrm>
                  <a:off x="5405174" y="3401368"/>
                  <a:ext cx="143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339" name="Ink 1338">
                  <a:extLst>
                    <a:ext uri="{FF2B5EF4-FFF2-40B4-BE49-F238E27FC236}">
                      <a16:creationId xmlns:a16="http://schemas.microsoft.com/office/drawing/2014/main" id="{84B110F3-6AD3-F2BC-A9F6-1A04B80367BF}"/>
                    </a:ext>
                  </a:extLst>
                </p14:cNvPr>
                <p14:cNvContentPartPr/>
                <p14:nvPr/>
              </p14:nvContentPartPr>
              <p14:xfrm>
                <a:off x="5466014" y="3553648"/>
                <a:ext cx="42120" cy="122040"/>
              </p14:xfrm>
            </p:contentPart>
          </mc:Choice>
          <mc:Fallback>
            <p:pic>
              <p:nvPicPr>
                <p:cNvPr id="1339" name="Ink 1338">
                  <a:extLst>
                    <a:ext uri="{FF2B5EF4-FFF2-40B4-BE49-F238E27FC236}">
                      <a16:creationId xmlns:a16="http://schemas.microsoft.com/office/drawing/2014/main" id="{84B110F3-6AD3-F2BC-A9F6-1A04B80367BF}"/>
                    </a:ext>
                  </a:extLst>
                </p:cNvPr>
                <p:cNvPicPr/>
                <p:nvPr/>
              </p:nvPicPr>
              <p:blipFill>
                <a:blip r:embed="rId304"/>
                <a:stretch>
                  <a:fillRect/>
                </a:stretch>
              </p:blipFill>
              <p:spPr>
                <a:xfrm>
                  <a:off x="5403014" y="3490648"/>
                  <a:ext cx="1677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340" name="Ink 1339">
                  <a:extLst>
                    <a:ext uri="{FF2B5EF4-FFF2-40B4-BE49-F238E27FC236}">
                      <a16:creationId xmlns:a16="http://schemas.microsoft.com/office/drawing/2014/main" id="{A534E43B-DC07-64FB-0857-3CABA4119EDD}"/>
                    </a:ext>
                  </a:extLst>
                </p14:cNvPr>
                <p14:cNvContentPartPr/>
                <p14:nvPr/>
              </p14:nvContentPartPr>
              <p14:xfrm>
                <a:off x="5426054" y="3561208"/>
                <a:ext cx="103680" cy="126000"/>
              </p14:xfrm>
            </p:contentPart>
          </mc:Choice>
          <mc:Fallback>
            <p:pic>
              <p:nvPicPr>
                <p:cNvPr id="1340" name="Ink 1339">
                  <a:extLst>
                    <a:ext uri="{FF2B5EF4-FFF2-40B4-BE49-F238E27FC236}">
                      <a16:creationId xmlns:a16="http://schemas.microsoft.com/office/drawing/2014/main" id="{A534E43B-DC07-64FB-0857-3CABA4119EDD}"/>
                    </a:ext>
                  </a:extLst>
                </p:cNvPr>
                <p:cNvPicPr/>
                <p:nvPr/>
              </p:nvPicPr>
              <p:blipFill>
                <a:blip r:embed="rId306"/>
                <a:stretch>
                  <a:fillRect/>
                </a:stretch>
              </p:blipFill>
              <p:spPr>
                <a:xfrm>
                  <a:off x="5363054" y="3498568"/>
                  <a:ext cx="229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341" name="Ink 1340">
                  <a:extLst>
                    <a:ext uri="{FF2B5EF4-FFF2-40B4-BE49-F238E27FC236}">
                      <a16:creationId xmlns:a16="http://schemas.microsoft.com/office/drawing/2014/main" id="{1EA9DB4A-1805-EC28-302A-A9947EEDBBF9}"/>
                    </a:ext>
                  </a:extLst>
                </p14:cNvPr>
                <p14:cNvContentPartPr/>
                <p14:nvPr/>
              </p14:nvContentPartPr>
              <p14:xfrm>
                <a:off x="5567534" y="3681808"/>
                <a:ext cx="36000" cy="18720"/>
              </p14:xfrm>
            </p:contentPart>
          </mc:Choice>
          <mc:Fallback>
            <p:pic>
              <p:nvPicPr>
                <p:cNvPr id="1341" name="Ink 1340">
                  <a:extLst>
                    <a:ext uri="{FF2B5EF4-FFF2-40B4-BE49-F238E27FC236}">
                      <a16:creationId xmlns:a16="http://schemas.microsoft.com/office/drawing/2014/main" id="{1EA9DB4A-1805-EC28-302A-A9947EEDBBF9}"/>
                    </a:ext>
                  </a:extLst>
                </p:cNvPr>
                <p:cNvPicPr/>
                <p:nvPr/>
              </p:nvPicPr>
              <p:blipFill>
                <a:blip r:embed="rId308"/>
                <a:stretch>
                  <a:fillRect/>
                </a:stretch>
              </p:blipFill>
              <p:spPr>
                <a:xfrm>
                  <a:off x="5504534" y="3619168"/>
                  <a:ext cx="161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342" name="Ink 1341">
                  <a:extLst>
                    <a:ext uri="{FF2B5EF4-FFF2-40B4-BE49-F238E27FC236}">
                      <a16:creationId xmlns:a16="http://schemas.microsoft.com/office/drawing/2014/main" id="{D87FC5FA-0692-FE04-A902-DDFF6274A333}"/>
                    </a:ext>
                  </a:extLst>
                </p14:cNvPr>
                <p14:cNvContentPartPr/>
                <p14:nvPr/>
              </p14:nvContentPartPr>
              <p14:xfrm>
                <a:off x="5494454" y="3363568"/>
                <a:ext cx="61200" cy="50760"/>
              </p14:xfrm>
            </p:contentPart>
          </mc:Choice>
          <mc:Fallback>
            <p:pic>
              <p:nvPicPr>
                <p:cNvPr id="1342" name="Ink 1341">
                  <a:extLst>
                    <a:ext uri="{FF2B5EF4-FFF2-40B4-BE49-F238E27FC236}">
                      <a16:creationId xmlns:a16="http://schemas.microsoft.com/office/drawing/2014/main" id="{D87FC5FA-0692-FE04-A902-DDFF6274A333}"/>
                    </a:ext>
                  </a:extLst>
                </p:cNvPr>
                <p:cNvPicPr/>
                <p:nvPr/>
              </p:nvPicPr>
              <p:blipFill>
                <a:blip r:embed="rId310"/>
                <a:stretch>
                  <a:fillRect/>
                </a:stretch>
              </p:blipFill>
              <p:spPr>
                <a:xfrm>
                  <a:off x="5431454" y="3300928"/>
                  <a:ext cx="1868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343" name="Ink 1342">
                  <a:extLst>
                    <a:ext uri="{FF2B5EF4-FFF2-40B4-BE49-F238E27FC236}">
                      <a16:creationId xmlns:a16="http://schemas.microsoft.com/office/drawing/2014/main" id="{A7B476BD-DC7C-AEAB-A7BC-4D3EE3175C27}"/>
                    </a:ext>
                  </a:extLst>
                </p14:cNvPr>
                <p14:cNvContentPartPr/>
                <p14:nvPr/>
              </p14:nvContentPartPr>
              <p14:xfrm>
                <a:off x="5500934" y="3388048"/>
                <a:ext cx="165960" cy="51840"/>
              </p14:xfrm>
            </p:contentPart>
          </mc:Choice>
          <mc:Fallback>
            <p:pic>
              <p:nvPicPr>
                <p:cNvPr id="1343" name="Ink 1342">
                  <a:extLst>
                    <a:ext uri="{FF2B5EF4-FFF2-40B4-BE49-F238E27FC236}">
                      <a16:creationId xmlns:a16="http://schemas.microsoft.com/office/drawing/2014/main" id="{A7B476BD-DC7C-AEAB-A7BC-4D3EE3175C27}"/>
                    </a:ext>
                  </a:extLst>
                </p:cNvPr>
                <p:cNvPicPr/>
                <p:nvPr/>
              </p:nvPicPr>
              <p:blipFill>
                <a:blip r:embed="rId312"/>
                <a:stretch>
                  <a:fillRect/>
                </a:stretch>
              </p:blipFill>
              <p:spPr>
                <a:xfrm>
                  <a:off x="5438294" y="3325408"/>
                  <a:ext cx="2916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344" name="Ink 1343">
                  <a:extLst>
                    <a:ext uri="{FF2B5EF4-FFF2-40B4-BE49-F238E27FC236}">
                      <a16:creationId xmlns:a16="http://schemas.microsoft.com/office/drawing/2014/main" id="{84559A7C-2194-A569-7A91-D873105272C0}"/>
                    </a:ext>
                  </a:extLst>
                </p14:cNvPr>
                <p14:cNvContentPartPr/>
                <p14:nvPr/>
              </p14:nvContentPartPr>
              <p14:xfrm>
                <a:off x="5518574" y="3361048"/>
                <a:ext cx="169560" cy="65880"/>
              </p14:xfrm>
            </p:contentPart>
          </mc:Choice>
          <mc:Fallback>
            <p:pic>
              <p:nvPicPr>
                <p:cNvPr id="1344" name="Ink 1343">
                  <a:extLst>
                    <a:ext uri="{FF2B5EF4-FFF2-40B4-BE49-F238E27FC236}">
                      <a16:creationId xmlns:a16="http://schemas.microsoft.com/office/drawing/2014/main" id="{84559A7C-2194-A569-7A91-D873105272C0}"/>
                    </a:ext>
                  </a:extLst>
                </p:cNvPr>
                <p:cNvPicPr/>
                <p:nvPr/>
              </p:nvPicPr>
              <p:blipFill>
                <a:blip r:embed="rId314"/>
                <a:stretch>
                  <a:fillRect/>
                </a:stretch>
              </p:blipFill>
              <p:spPr>
                <a:xfrm>
                  <a:off x="5455574" y="3298408"/>
                  <a:ext cx="295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345" name="Ink 1344">
                  <a:extLst>
                    <a:ext uri="{FF2B5EF4-FFF2-40B4-BE49-F238E27FC236}">
                      <a16:creationId xmlns:a16="http://schemas.microsoft.com/office/drawing/2014/main" id="{E9AE2AC4-297E-58FE-49B1-5385AE8026D1}"/>
                    </a:ext>
                  </a:extLst>
                </p14:cNvPr>
                <p14:cNvContentPartPr/>
                <p14:nvPr/>
              </p14:nvContentPartPr>
              <p14:xfrm>
                <a:off x="5635574" y="3381208"/>
                <a:ext cx="3960" cy="2520"/>
              </p14:xfrm>
            </p:contentPart>
          </mc:Choice>
          <mc:Fallback>
            <p:pic>
              <p:nvPicPr>
                <p:cNvPr id="1345" name="Ink 1344">
                  <a:extLst>
                    <a:ext uri="{FF2B5EF4-FFF2-40B4-BE49-F238E27FC236}">
                      <a16:creationId xmlns:a16="http://schemas.microsoft.com/office/drawing/2014/main" id="{E9AE2AC4-297E-58FE-49B1-5385AE8026D1}"/>
                    </a:ext>
                  </a:extLst>
                </p:cNvPr>
                <p:cNvPicPr/>
                <p:nvPr/>
              </p:nvPicPr>
              <p:blipFill>
                <a:blip r:embed="rId316"/>
                <a:stretch>
                  <a:fillRect/>
                </a:stretch>
              </p:blipFill>
              <p:spPr>
                <a:xfrm>
                  <a:off x="5572934" y="3318208"/>
                  <a:ext cx="129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346" name="Ink 1345">
                  <a:extLst>
                    <a:ext uri="{FF2B5EF4-FFF2-40B4-BE49-F238E27FC236}">
                      <a16:creationId xmlns:a16="http://schemas.microsoft.com/office/drawing/2014/main" id="{A64BFCE2-C6E8-BC21-325D-1801FB8D4BEC}"/>
                    </a:ext>
                  </a:extLst>
                </p14:cNvPr>
                <p14:cNvContentPartPr/>
                <p14:nvPr/>
              </p14:nvContentPartPr>
              <p14:xfrm>
                <a:off x="5483654" y="3376528"/>
                <a:ext cx="115920" cy="153360"/>
              </p14:xfrm>
            </p:contentPart>
          </mc:Choice>
          <mc:Fallback>
            <p:pic>
              <p:nvPicPr>
                <p:cNvPr id="1346" name="Ink 1345">
                  <a:extLst>
                    <a:ext uri="{FF2B5EF4-FFF2-40B4-BE49-F238E27FC236}">
                      <a16:creationId xmlns:a16="http://schemas.microsoft.com/office/drawing/2014/main" id="{A64BFCE2-C6E8-BC21-325D-1801FB8D4BEC}"/>
                    </a:ext>
                  </a:extLst>
                </p:cNvPr>
                <p:cNvPicPr/>
                <p:nvPr/>
              </p:nvPicPr>
              <p:blipFill>
                <a:blip r:embed="rId318"/>
                <a:stretch>
                  <a:fillRect/>
                </a:stretch>
              </p:blipFill>
              <p:spPr>
                <a:xfrm>
                  <a:off x="5421014" y="3313528"/>
                  <a:ext cx="2415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347" name="Ink 1346">
                  <a:extLst>
                    <a:ext uri="{FF2B5EF4-FFF2-40B4-BE49-F238E27FC236}">
                      <a16:creationId xmlns:a16="http://schemas.microsoft.com/office/drawing/2014/main" id="{582C3C8B-2130-0BA2-7A2C-C7A0570B2932}"/>
                    </a:ext>
                  </a:extLst>
                </p14:cNvPr>
                <p14:cNvContentPartPr/>
                <p14:nvPr/>
              </p14:nvContentPartPr>
              <p14:xfrm>
                <a:off x="5456654" y="3477328"/>
                <a:ext cx="26280" cy="168120"/>
              </p14:xfrm>
            </p:contentPart>
          </mc:Choice>
          <mc:Fallback>
            <p:pic>
              <p:nvPicPr>
                <p:cNvPr id="1347" name="Ink 1346">
                  <a:extLst>
                    <a:ext uri="{FF2B5EF4-FFF2-40B4-BE49-F238E27FC236}">
                      <a16:creationId xmlns:a16="http://schemas.microsoft.com/office/drawing/2014/main" id="{582C3C8B-2130-0BA2-7A2C-C7A0570B2932}"/>
                    </a:ext>
                  </a:extLst>
                </p:cNvPr>
                <p:cNvPicPr/>
                <p:nvPr/>
              </p:nvPicPr>
              <p:blipFill>
                <a:blip r:embed="rId320"/>
                <a:stretch>
                  <a:fillRect/>
                </a:stretch>
              </p:blipFill>
              <p:spPr>
                <a:xfrm>
                  <a:off x="5394014" y="3414328"/>
                  <a:ext cx="1519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348" name="Ink 1347">
                  <a:extLst>
                    <a:ext uri="{FF2B5EF4-FFF2-40B4-BE49-F238E27FC236}">
                      <a16:creationId xmlns:a16="http://schemas.microsoft.com/office/drawing/2014/main" id="{ECFA4865-C6F7-9D28-2BD6-2C84303B7DDE}"/>
                    </a:ext>
                  </a:extLst>
                </p14:cNvPr>
                <p14:cNvContentPartPr/>
                <p14:nvPr/>
              </p14:nvContentPartPr>
              <p14:xfrm>
                <a:off x="5527574" y="3688648"/>
                <a:ext cx="94680" cy="44280"/>
              </p14:xfrm>
            </p:contentPart>
          </mc:Choice>
          <mc:Fallback>
            <p:pic>
              <p:nvPicPr>
                <p:cNvPr id="1348" name="Ink 1347">
                  <a:extLst>
                    <a:ext uri="{FF2B5EF4-FFF2-40B4-BE49-F238E27FC236}">
                      <a16:creationId xmlns:a16="http://schemas.microsoft.com/office/drawing/2014/main" id="{ECFA4865-C6F7-9D28-2BD6-2C84303B7DDE}"/>
                    </a:ext>
                  </a:extLst>
                </p:cNvPr>
                <p:cNvPicPr/>
                <p:nvPr/>
              </p:nvPicPr>
              <p:blipFill>
                <a:blip r:embed="rId322"/>
                <a:stretch>
                  <a:fillRect/>
                </a:stretch>
              </p:blipFill>
              <p:spPr>
                <a:xfrm>
                  <a:off x="5464934" y="3626008"/>
                  <a:ext cx="2203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350" name="Ink 1349">
                  <a:extLst>
                    <a:ext uri="{FF2B5EF4-FFF2-40B4-BE49-F238E27FC236}">
                      <a16:creationId xmlns:a16="http://schemas.microsoft.com/office/drawing/2014/main" id="{B84340FA-9569-F3E0-D657-D4C15AC6360E}"/>
                    </a:ext>
                  </a:extLst>
                </p14:cNvPr>
                <p14:cNvContentPartPr/>
                <p14:nvPr/>
              </p14:nvContentPartPr>
              <p14:xfrm>
                <a:off x="5604974" y="3416128"/>
                <a:ext cx="93960" cy="21960"/>
              </p14:xfrm>
            </p:contentPart>
          </mc:Choice>
          <mc:Fallback>
            <p:pic>
              <p:nvPicPr>
                <p:cNvPr id="1350" name="Ink 1349">
                  <a:extLst>
                    <a:ext uri="{FF2B5EF4-FFF2-40B4-BE49-F238E27FC236}">
                      <a16:creationId xmlns:a16="http://schemas.microsoft.com/office/drawing/2014/main" id="{B84340FA-9569-F3E0-D657-D4C15AC6360E}"/>
                    </a:ext>
                  </a:extLst>
                </p:cNvPr>
                <p:cNvPicPr/>
                <p:nvPr/>
              </p:nvPicPr>
              <p:blipFill>
                <a:blip r:embed="rId324"/>
                <a:stretch>
                  <a:fillRect/>
                </a:stretch>
              </p:blipFill>
              <p:spPr>
                <a:xfrm>
                  <a:off x="5541974" y="3353488"/>
                  <a:ext cx="2196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351" name="Ink 1350">
                  <a:extLst>
                    <a:ext uri="{FF2B5EF4-FFF2-40B4-BE49-F238E27FC236}">
                      <a16:creationId xmlns:a16="http://schemas.microsoft.com/office/drawing/2014/main" id="{9339392B-0642-189A-6416-E57F3F283587}"/>
                    </a:ext>
                  </a:extLst>
                </p14:cNvPr>
                <p14:cNvContentPartPr/>
                <p14:nvPr/>
              </p14:nvContentPartPr>
              <p14:xfrm>
                <a:off x="5648174" y="3358888"/>
                <a:ext cx="28800" cy="88560"/>
              </p14:xfrm>
            </p:contentPart>
          </mc:Choice>
          <mc:Fallback>
            <p:pic>
              <p:nvPicPr>
                <p:cNvPr id="1351" name="Ink 1350">
                  <a:extLst>
                    <a:ext uri="{FF2B5EF4-FFF2-40B4-BE49-F238E27FC236}">
                      <a16:creationId xmlns:a16="http://schemas.microsoft.com/office/drawing/2014/main" id="{9339392B-0642-189A-6416-E57F3F283587}"/>
                    </a:ext>
                  </a:extLst>
                </p:cNvPr>
                <p:cNvPicPr/>
                <p:nvPr/>
              </p:nvPicPr>
              <p:blipFill>
                <a:blip r:embed="rId326"/>
                <a:stretch>
                  <a:fillRect/>
                </a:stretch>
              </p:blipFill>
              <p:spPr>
                <a:xfrm>
                  <a:off x="5585174" y="3296248"/>
                  <a:ext cx="1544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352" name="Ink 1351">
                  <a:extLst>
                    <a:ext uri="{FF2B5EF4-FFF2-40B4-BE49-F238E27FC236}">
                      <a16:creationId xmlns:a16="http://schemas.microsoft.com/office/drawing/2014/main" id="{8348AE40-085E-EDD7-3289-BB4E18E7E080}"/>
                    </a:ext>
                  </a:extLst>
                </p14:cNvPr>
                <p14:cNvContentPartPr/>
                <p14:nvPr/>
              </p14:nvContentPartPr>
              <p14:xfrm>
                <a:off x="5505614" y="3415768"/>
                <a:ext cx="128880" cy="63000"/>
              </p14:xfrm>
            </p:contentPart>
          </mc:Choice>
          <mc:Fallback>
            <p:pic>
              <p:nvPicPr>
                <p:cNvPr id="1352" name="Ink 1351">
                  <a:extLst>
                    <a:ext uri="{FF2B5EF4-FFF2-40B4-BE49-F238E27FC236}">
                      <a16:creationId xmlns:a16="http://schemas.microsoft.com/office/drawing/2014/main" id="{8348AE40-085E-EDD7-3289-BB4E18E7E080}"/>
                    </a:ext>
                  </a:extLst>
                </p:cNvPr>
                <p:cNvPicPr/>
                <p:nvPr/>
              </p:nvPicPr>
              <p:blipFill>
                <a:blip r:embed="rId328"/>
                <a:stretch>
                  <a:fillRect/>
                </a:stretch>
              </p:blipFill>
              <p:spPr>
                <a:xfrm>
                  <a:off x="5442974" y="3353128"/>
                  <a:ext cx="254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353" name="Ink 1352">
                  <a:extLst>
                    <a:ext uri="{FF2B5EF4-FFF2-40B4-BE49-F238E27FC236}">
                      <a16:creationId xmlns:a16="http://schemas.microsoft.com/office/drawing/2014/main" id="{AEEFF28E-B8A0-E03E-3FE4-215B46A5241A}"/>
                    </a:ext>
                  </a:extLst>
                </p14:cNvPr>
                <p14:cNvContentPartPr/>
                <p14:nvPr/>
              </p14:nvContentPartPr>
              <p14:xfrm>
                <a:off x="5462054" y="3372568"/>
                <a:ext cx="146520" cy="143280"/>
              </p14:xfrm>
            </p:contentPart>
          </mc:Choice>
          <mc:Fallback>
            <p:pic>
              <p:nvPicPr>
                <p:cNvPr id="1353" name="Ink 1352">
                  <a:extLst>
                    <a:ext uri="{FF2B5EF4-FFF2-40B4-BE49-F238E27FC236}">
                      <a16:creationId xmlns:a16="http://schemas.microsoft.com/office/drawing/2014/main" id="{AEEFF28E-B8A0-E03E-3FE4-215B46A5241A}"/>
                    </a:ext>
                  </a:extLst>
                </p:cNvPr>
                <p:cNvPicPr/>
                <p:nvPr/>
              </p:nvPicPr>
              <p:blipFill>
                <a:blip r:embed="rId330"/>
                <a:stretch>
                  <a:fillRect/>
                </a:stretch>
              </p:blipFill>
              <p:spPr>
                <a:xfrm>
                  <a:off x="5399414" y="3309568"/>
                  <a:ext cx="2721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354" name="Ink 1353">
                  <a:extLst>
                    <a:ext uri="{FF2B5EF4-FFF2-40B4-BE49-F238E27FC236}">
                      <a16:creationId xmlns:a16="http://schemas.microsoft.com/office/drawing/2014/main" id="{A937A21E-5E6D-50B3-26D6-DEED8C8AD290}"/>
                    </a:ext>
                  </a:extLst>
                </p14:cNvPr>
                <p14:cNvContentPartPr/>
                <p14:nvPr/>
              </p14:nvContentPartPr>
              <p14:xfrm>
                <a:off x="5432174" y="3397048"/>
                <a:ext cx="115920" cy="181080"/>
              </p14:xfrm>
            </p:contentPart>
          </mc:Choice>
          <mc:Fallback>
            <p:pic>
              <p:nvPicPr>
                <p:cNvPr id="1354" name="Ink 1353">
                  <a:extLst>
                    <a:ext uri="{FF2B5EF4-FFF2-40B4-BE49-F238E27FC236}">
                      <a16:creationId xmlns:a16="http://schemas.microsoft.com/office/drawing/2014/main" id="{A937A21E-5E6D-50B3-26D6-DEED8C8AD290}"/>
                    </a:ext>
                  </a:extLst>
                </p:cNvPr>
                <p:cNvPicPr/>
                <p:nvPr/>
              </p:nvPicPr>
              <p:blipFill>
                <a:blip r:embed="rId332"/>
                <a:stretch>
                  <a:fillRect/>
                </a:stretch>
              </p:blipFill>
              <p:spPr>
                <a:xfrm>
                  <a:off x="5369534" y="3334048"/>
                  <a:ext cx="2415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355" name="Ink 1354">
                  <a:extLst>
                    <a:ext uri="{FF2B5EF4-FFF2-40B4-BE49-F238E27FC236}">
                      <a16:creationId xmlns:a16="http://schemas.microsoft.com/office/drawing/2014/main" id="{85EC1FE0-C1E8-001E-86FE-2C4CA70DCB6A}"/>
                    </a:ext>
                  </a:extLst>
                </p14:cNvPr>
                <p14:cNvContentPartPr/>
                <p14:nvPr/>
              </p14:nvContentPartPr>
              <p14:xfrm>
                <a:off x="5522894" y="3627808"/>
                <a:ext cx="119520" cy="97200"/>
              </p14:xfrm>
            </p:contentPart>
          </mc:Choice>
          <mc:Fallback>
            <p:pic>
              <p:nvPicPr>
                <p:cNvPr id="1355" name="Ink 1354">
                  <a:extLst>
                    <a:ext uri="{FF2B5EF4-FFF2-40B4-BE49-F238E27FC236}">
                      <a16:creationId xmlns:a16="http://schemas.microsoft.com/office/drawing/2014/main" id="{85EC1FE0-C1E8-001E-86FE-2C4CA70DCB6A}"/>
                    </a:ext>
                  </a:extLst>
                </p:cNvPr>
                <p:cNvPicPr/>
                <p:nvPr/>
              </p:nvPicPr>
              <p:blipFill>
                <a:blip r:embed="rId334"/>
                <a:stretch>
                  <a:fillRect/>
                </a:stretch>
              </p:blipFill>
              <p:spPr>
                <a:xfrm>
                  <a:off x="5459894" y="3564808"/>
                  <a:ext cx="2451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356" name="Ink 1355">
                  <a:extLst>
                    <a:ext uri="{FF2B5EF4-FFF2-40B4-BE49-F238E27FC236}">
                      <a16:creationId xmlns:a16="http://schemas.microsoft.com/office/drawing/2014/main" id="{8359E136-5631-C9E0-DA01-D667E9194FFB}"/>
                    </a:ext>
                  </a:extLst>
                </p14:cNvPr>
                <p14:cNvContentPartPr/>
                <p14:nvPr/>
              </p14:nvContentPartPr>
              <p14:xfrm>
                <a:off x="5624774" y="3704128"/>
                <a:ext cx="146880" cy="32400"/>
              </p14:xfrm>
            </p:contentPart>
          </mc:Choice>
          <mc:Fallback>
            <p:pic>
              <p:nvPicPr>
                <p:cNvPr id="1356" name="Ink 1355">
                  <a:extLst>
                    <a:ext uri="{FF2B5EF4-FFF2-40B4-BE49-F238E27FC236}">
                      <a16:creationId xmlns:a16="http://schemas.microsoft.com/office/drawing/2014/main" id="{8359E136-5631-C9E0-DA01-D667E9194FFB}"/>
                    </a:ext>
                  </a:extLst>
                </p:cNvPr>
                <p:cNvPicPr/>
                <p:nvPr/>
              </p:nvPicPr>
              <p:blipFill>
                <a:blip r:embed="rId336"/>
                <a:stretch>
                  <a:fillRect/>
                </a:stretch>
              </p:blipFill>
              <p:spPr>
                <a:xfrm>
                  <a:off x="5562134" y="3641488"/>
                  <a:ext cx="27252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7">
            <p14:nvContentPartPr>
              <p14:cNvPr id="1358" name="Ink 1357">
                <a:extLst>
                  <a:ext uri="{FF2B5EF4-FFF2-40B4-BE49-F238E27FC236}">
                    <a16:creationId xmlns:a16="http://schemas.microsoft.com/office/drawing/2014/main" id="{46C51185-F4B3-FB29-2B0F-5893CE6D8F61}"/>
                  </a:ext>
                </a:extLst>
              </p14:cNvPr>
              <p14:cNvContentPartPr/>
              <p14:nvPr/>
            </p14:nvContentPartPr>
            <p14:xfrm>
              <a:off x="5595974" y="3389128"/>
              <a:ext cx="63720" cy="15480"/>
            </p14:xfrm>
          </p:contentPart>
        </mc:Choice>
        <mc:Fallback>
          <p:pic>
            <p:nvPicPr>
              <p:cNvPr id="1358" name="Ink 1357">
                <a:extLst>
                  <a:ext uri="{FF2B5EF4-FFF2-40B4-BE49-F238E27FC236}">
                    <a16:creationId xmlns:a16="http://schemas.microsoft.com/office/drawing/2014/main" id="{46C51185-F4B3-FB29-2B0F-5893CE6D8F61}"/>
                  </a:ext>
                </a:extLst>
              </p:cNvPr>
              <p:cNvPicPr/>
              <p:nvPr/>
            </p:nvPicPr>
            <p:blipFill>
              <a:blip r:embed="rId338"/>
              <a:stretch>
                <a:fillRect/>
              </a:stretch>
            </p:blipFill>
            <p:spPr>
              <a:xfrm>
                <a:off x="5532974" y="3326488"/>
                <a:ext cx="189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369" name="Ink 1368">
                <a:extLst>
                  <a:ext uri="{FF2B5EF4-FFF2-40B4-BE49-F238E27FC236}">
                    <a16:creationId xmlns:a16="http://schemas.microsoft.com/office/drawing/2014/main" id="{249D1B8B-F873-61FE-DCA3-4502AF360E6C}"/>
                  </a:ext>
                </a:extLst>
              </p14:cNvPr>
              <p14:cNvContentPartPr/>
              <p14:nvPr/>
            </p14:nvContentPartPr>
            <p14:xfrm>
              <a:off x="3989860" y="2408829"/>
              <a:ext cx="174960" cy="392760"/>
            </p14:xfrm>
          </p:contentPart>
        </mc:Choice>
        <mc:Fallback>
          <p:pic>
            <p:nvPicPr>
              <p:cNvPr id="1369" name="Ink 1368">
                <a:extLst>
                  <a:ext uri="{FF2B5EF4-FFF2-40B4-BE49-F238E27FC236}">
                    <a16:creationId xmlns:a16="http://schemas.microsoft.com/office/drawing/2014/main" id="{249D1B8B-F873-61FE-DCA3-4502AF360E6C}"/>
                  </a:ext>
                </a:extLst>
              </p:cNvPr>
              <p:cNvPicPr/>
              <p:nvPr/>
            </p:nvPicPr>
            <p:blipFill>
              <a:blip r:embed="rId340"/>
              <a:stretch>
                <a:fillRect/>
              </a:stretch>
            </p:blipFill>
            <p:spPr>
              <a:xfrm>
                <a:off x="3972220" y="2391189"/>
                <a:ext cx="21060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371" name="Ink 1370">
                <a:extLst>
                  <a:ext uri="{FF2B5EF4-FFF2-40B4-BE49-F238E27FC236}">
                    <a16:creationId xmlns:a16="http://schemas.microsoft.com/office/drawing/2014/main" id="{9A2E93B7-790F-002A-8593-3D1F2B847A6C}"/>
                  </a:ext>
                </a:extLst>
              </p14:cNvPr>
              <p14:cNvContentPartPr/>
              <p14:nvPr/>
            </p14:nvContentPartPr>
            <p14:xfrm>
              <a:off x="4066900" y="2533029"/>
              <a:ext cx="53640" cy="35640"/>
            </p14:xfrm>
          </p:contentPart>
        </mc:Choice>
        <mc:Fallback>
          <p:pic>
            <p:nvPicPr>
              <p:cNvPr id="1371" name="Ink 1370">
                <a:extLst>
                  <a:ext uri="{FF2B5EF4-FFF2-40B4-BE49-F238E27FC236}">
                    <a16:creationId xmlns:a16="http://schemas.microsoft.com/office/drawing/2014/main" id="{9A2E93B7-790F-002A-8593-3D1F2B847A6C}"/>
                  </a:ext>
                </a:extLst>
              </p:cNvPr>
              <p:cNvPicPr/>
              <p:nvPr/>
            </p:nvPicPr>
            <p:blipFill>
              <a:blip r:embed="rId342"/>
              <a:stretch>
                <a:fillRect/>
              </a:stretch>
            </p:blipFill>
            <p:spPr>
              <a:xfrm>
                <a:off x="4049260" y="2515029"/>
                <a:ext cx="89280" cy="71280"/>
              </a:xfrm>
              <a:prstGeom prst="rect">
                <a:avLst/>
              </a:prstGeom>
            </p:spPr>
          </p:pic>
        </mc:Fallback>
      </mc:AlternateContent>
      <p:grpSp>
        <p:nvGrpSpPr>
          <p:cNvPr id="1393" name="Group 1392">
            <a:extLst>
              <a:ext uri="{FF2B5EF4-FFF2-40B4-BE49-F238E27FC236}">
                <a16:creationId xmlns:a16="http://schemas.microsoft.com/office/drawing/2014/main" id="{5E5904B6-F239-D0D9-D8A6-8EB9C74A4AB9}"/>
              </a:ext>
            </a:extLst>
          </p:cNvPr>
          <p:cNvGrpSpPr/>
          <p:nvPr/>
        </p:nvGrpSpPr>
        <p:grpSpPr>
          <a:xfrm>
            <a:off x="6780580" y="2326389"/>
            <a:ext cx="545400" cy="531720"/>
            <a:chOff x="6780580" y="2326389"/>
            <a:chExt cx="545400" cy="531720"/>
          </a:xfrm>
        </p:grpSpPr>
        <mc:AlternateContent xmlns:mc="http://schemas.openxmlformats.org/markup-compatibility/2006">
          <mc:Choice xmlns:p14="http://schemas.microsoft.com/office/powerpoint/2010/main" Requires="p14">
            <p:contentPart p14:bwMode="auto" r:id="rId343">
              <p14:nvContentPartPr>
                <p14:cNvPr id="1372" name="Ink 1371">
                  <a:extLst>
                    <a:ext uri="{FF2B5EF4-FFF2-40B4-BE49-F238E27FC236}">
                      <a16:creationId xmlns:a16="http://schemas.microsoft.com/office/drawing/2014/main" id="{6EBEA085-3ADD-43DA-696C-BB4563950F23}"/>
                    </a:ext>
                  </a:extLst>
                </p14:cNvPr>
                <p14:cNvContentPartPr/>
                <p14:nvPr/>
              </p14:nvContentPartPr>
              <p14:xfrm>
                <a:off x="6939340" y="2326389"/>
                <a:ext cx="119880" cy="282600"/>
              </p14:xfrm>
            </p:contentPart>
          </mc:Choice>
          <mc:Fallback>
            <p:pic>
              <p:nvPicPr>
                <p:cNvPr id="1372" name="Ink 1371">
                  <a:extLst>
                    <a:ext uri="{FF2B5EF4-FFF2-40B4-BE49-F238E27FC236}">
                      <a16:creationId xmlns:a16="http://schemas.microsoft.com/office/drawing/2014/main" id="{6EBEA085-3ADD-43DA-696C-BB4563950F23}"/>
                    </a:ext>
                  </a:extLst>
                </p:cNvPr>
                <p:cNvPicPr/>
                <p:nvPr/>
              </p:nvPicPr>
              <p:blipFill>
                <a:blip r:embed="rId344"/>
                <a:stretch>
                  <a:fillRect/>
                </a:stretch>
              </p:blipFill>
              <p:spPr>
                <a:xfrm>
                  <a:off x="6921340" y="2308389"/>
                  <a:ext cx="1555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373" name="Ink 1372">
                  <a:extLst>
                    <a:ext uri="{FF2B5EF4-FFF2-40B4-BE49-F238E27FC236}">
                      <a16:creationId xmlns:a16="http://schemas.microsoft.com/office/drawing/2014/main" id="{7EE921FA-A45C-04DC-C5ED-88D9D6039758}"/>
                    </a:ext>
                  </a:extLst>
                </p14:cNvPr>
                <p14:cNvContentPartPr/>
                <p14:nvPr/>
              </p14:nvContentPartPr>
              <p14:xfrm>
                <a:off x="6994060" y="2433309"/>
                <a:ext cx="27720" cy="55440"/>
              </p14:xfrm>
            </p:contentPart>
          </mc:Choice>
          <mc:Fallback>
            <p:pic>
              <p:nvPicPr>
                <p:cNvPr id="1373" name="Ink 1372">
                  <a:extLst>
                    <a:ext uri="{FF2B5EF4-FFF2-40B4-BE49-F238E27FC236}">
                      <a16:creationId xmlns:a16="http://schemas.microsoft.com/office/drawing/2014/main" id="{7EE921FA-A45C-04DC-C5ED-88D9D6039758}"/>
                    </a:ext>
                  </a:extLst>
                </p:cNvPr>
                <p:cNvPicPr/>
                <p:nvPr/>
              </p:nvPicPr>
              <p:blipFill>
                <a:blip r:embed="rId346"/>
                <a:stretch>
                  <a:fillRect/>
                </a:stretch>
              </p:blipFill>
              <p:spPr>
                <a:xfrm>
                  <a:off x="6976420" y="2415309"/>
                  <a:ext cx="63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378" name="Ink 1377">
                  <a:extLst>
                    <a:ext uri="{FF2B5EF4-FFF2-40B4-BE49-F238E27FC236}">
                      <a16:creationId xmlns:a16="http://schemas.microsoft.com/office/drawing/2014/main" id="{76721503-24CC-F2F2-A52D-3D4D8B03DF81}"/>
                    </a:ext>
                  </a:extLst>
                </p14:cNvPr>
                <p14:cNvContentPartPr/>
                <p14:nvPr/>
              </p14:nvContentPartPr>
              <p14:xfrm>
                <a:off x="7135540" y="2560749"/>
                <a:ext cx="80280" cy="198360"/>
              </p14:xfrm>
            </p:contentPart>
          </mc:Choice>
          <mc:Fallback>
            <p:pic>
              <p:nvPicPr>
                <p:cNvPr id="1378" name="Ink 1377">
                  <a:extLst>
                    <a:ext uri="{FF2B5EF4-FFF2-40B4-BE49-F238E27FC236}">
                      <a16:creationId xmlns:a16="http://schemas.microsoft.com/office/drawing/2014/main" id="{76721503-24CC-F2F2-A52D-3D4D8B03DF81}"/>
                    </a:ext>
                  </a:extLst>
                </p:cNvPr>
                <p:cNvPicPr/>
                <p:nvPr/>
              </p:nvPicPr>
              <p:blipFill>
                <a:blip r:embed="rId348"/>
                <a:stretch>
                  <a:fillRect/>
                </a:stretch>
              </p:blipFill>
              <p:spPr>
                <a:xfrm>
                  <a:off x="7117540" y="2543109"/>
                  <a:ext cx="1159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379" name="Ink 1378">
                  <a:extLst>
                    <a:ext uri="{FF2B5EF4-FFF2-40B4-BE49-F238E27FC236}">
                      <a16:creationId xmlns:a16="http://schemas.microsoft.com/office/drawing/2014/main" id="{B42D9D63-94A6-D7DE-6EB8-BD854BC07FD7}"/>
                    </a:ext>
                  </a:extLst>
                </p14:cNvPr>
                <p14:cNvContentPartPr/>
                <p14:nvPr/>
              </p14:nvContentPartPr>
              <p14:xfrm>
                <a:off x="7174780" y="2647869"/>
                <a:ext cx="22680" cy="28080"/>
              </p14:xfrm>
            </p:contentPart>
          </mc:Choice>
          <mc:Fallback>
            <p:pic>
              <p:nvPicPr>
                <p:cNvPr id="1379" name="Ink 1378">
                  <a:extLst>
                    <a:ext uri="{FF2B5EF4-FFF2-40B4-BE49-F238E27FC236}">
                      <a16:creationId xmlns:a16="http://schemas.microsoft.com/office/drawing/2014/main" id="{B42D9D63-94A6-D7DE-6EB8-BD854BC07FD7}"/>
                    </a:ext>
                  </a:extLst>
                </p:cNvPr>
                <p:cNvPicPr/>
                <p:nvPr/>
              </p:nvPicPr>
              <p:blipFill>
                <a:blip r:embed="rId350"/>
                <a:stretch>
                  <a:fillRect/>
                </a:stretch>
              </p:blipFill>
              <p:spPr>
                <a:xfrm>
                  <a:off x="7156780" y="2629869"/>
                  <a:ext cx="583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380" name="Ink 1379">
                  <a:extLst>
                    <a:ext uri="{FF2B5EF4-FFF2-40B4-BE49-F238E27FC236}">
                      <a16:creationId xmlns:a16="http://schemas.microsoft.com/office/drawing/2014/main" id="{1D9A6941-2570-22DC-6C54-E6D3054C597B}"/>
                    </a:ext>
                  </a:extLst>
                </p14:cNvPr>
                <p14:cNvContentPartPr/>
                <p14:nvPr/>
              </p14:nvContentPartPr>
              <p14:xfrm>
                <a:off x="7038340" y="2706189"/>
                <a:ext cx="35640" cy="24840"/>
              </p14:xfrm>
            </p:contentPart>
          </mc:Choice>
          <mc:Fallback>
            <p:pic>
              <p:nvPicPr>
                <p:cNvPr id="1380" name="Ink 1379">
                  <a:extLst>
                    <a:ext uri="{FF2B5EF4-FFF2-40B4-BE49-F238E27FC236}">
                      <a16:creationId xmlns:a16="http://schemas.microsoft.com/office/drawing/2014/main" id="{1D9A6941-2570-22DC-6C54-E6D3054C597B}"/>
                    </a:ext>
                  </a:extLst>
                </p:cNvPr>
                <p:cNvPicPr/>
                <p:nvPr/>
              </p:nvPicPr>
              <p:blipFill>
                <a:blip r:embed="rId352"/>
                <a:stretch>
                  <a:fillRect/>
                </a:stretch>
              </p:blipFill>
              <p:spPr>
                <a:xfrm>
                  <a:off x="7020700" y="2688549"/>
                  <a:ext cx="71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382" name="Ink 1381">
                  <a:extLst>
                    <a:ext uri="{FF2B5EF4-FFF2-40B4-BE49-F238E27FC236}">
                      <a16:creationId xmlns:a16="http://schemas.microsoft.com/office/drawing/2014/main" id="{15BAB704-19FD-566A-EFF9-7F1B9432A5C3}"/>
                    </a:ext>
                  </a:extLst>
                </p14:cNvPr>
                <p14:cNvContentPartPr/>
                <p14:nvPr/>
              </p14:nvContentPartPr>
              <p14:xfrm>
                <a:off x="7254340" y="2466429"/>
                <a:ext cx="15120" cy="12960"/>
              </p14:xfrm>
            </p:contentPart>
          </mc:Choice>
          <mc:Fallback>
            <p:pic>
              <p:nvPicPr>
                <p:cNvPr id="1382" name="Ink 1381">
                  <a:extLst>
                    <a:ext uri="{FF2B5EF4-FFF2-40B4-BE49-F238E27FC236}">
                      <a16:creationId xmlns:a16="http://schemas.microsoft.com/office/drawing/2014/main" id="{15BAB704-19FD-566A-EFF9-7F1B9432A5C3}"/>
                    </a:ext>
                  </a:extLst>
                </p:cNvPr>
                <p:cNvPicPr/>
                <p:nvPr/>
              </p:nvPicPr>
              <p:blipFill>
                <a:blip r:embed="rId354"/>
                <a:stretch>
                  <a:fillRect/>
                </a:stretch>
              </p:blipFill>
              <p:spPr>
                <a:xfrm>
                  <a:off x="7236700" y="2448789"/>
                  <a:ext cx="50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384" name="Ink 1383">
                  <a:extLst>
                    <a:ext uri="{FF2B5EF4-FFF2-40B4-BE49-F238E27FC236}">
                      <a16:creationId xmlns:a16="http://schemas.microsoft.com/office/drawing/2014/main" id="{F1019B83-D09C-9346-71B1-5CBC11D1365C}"/>
                    </a:ext>
                  </a:extLst>
                </p14:cNvPr>
                <p14:cNvContentPartPr/>
                <p14:nvPr/>
              </p14:nvContentPartPr>
              <p14:xfrm>
                <a:off x="7279180" y="2815989"/>
                <a:ext cx="45360" cy="35280"/>
              </p14:xfrm>
            </p:contentPart>
          </mc:Choice>
          <mc:Fallback>
            <p:pic>
              <p:nvPicPr>
                <p:cNvPr id="1384" name="Ink 1383">
                  <a:extLst>
                    <a:ext uri="{FF2B5EF4-FFF2-40B4-BE49-F238E27FC236}">
                      <a16:creationId xmlns:a16="http://schemas.microsoft.com/office/drawing/2014/main" id="{F1019B83-D09C-9346-71B1-5CBC11D1365C}"/>
                    </a:ext>
                  </a:extLst>
                </p:cNvPr>
                <p:cNvPicPr/>
                <p:nvPr/>
              </p:nvPicPr>
              <p:blipFill>
                <a:blip r:embed="rId356"/>
                <a:stretch>
                  <a:fillRect/>
                </a:stretch>
              </p:blipFill>
              <p:spPr>
                <a:xfrm>
                  <a:off x="7261180" y="2797989"/>
                  <a:ext cx="81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385" name="Ink 1384">
                  <a:extLst>
                    <a:ext uri="{FF2B5EF4-FFF2-40B4-BE49-F238E27FC236}">
                      <a16:creationId xmlns:a16="http://schemas.microsoft.com/office/drawing/2014/main" id="{BDCA3019-3DE1-85D1-0D84-F531319427DE}"/>
                    </a:ext>
                  </a:extLst>
                </p14:cNvPr>
                <p14:cNvContentPartPr/>
                <p14:nvPr/>
              </p14:nvContentPartPr>
              <p14:xfrm>
                <a:off x="7298260" y="2807709"/>
                <a:ext cx="27720" cy="34200"/>
              </p14:xfrm>
            </p:contentPart>
          </mc:Choice>
          <mc:Fallback>
            <p:pic>
              <p:nvPicPr>
                <p:cNvPr id="1385" name="Ink 1384">
                  <a:extLst>
                    <a:ext uri="{FF2B5EF4-FFF2-40B4-BE49-F238E27FC236}">
                      <a16:creationId xmlns:a16="http://schemas.microsoft.com/office/drawing/2014/main" id="{BDCA3019-3DE1-85D1-0D84-F531319427DE}"/>
                    </a:ext>
                  </a:extLst>
                </p:cNvPr>
                <p:cNvPicPr/>
                <p:nvPr/>
              </p:nvPicPr>
              <p:blipFill>
                <a:blip r:embed="rId358"/>
                <a:stretch>
                  <a:fillRect/>
                </a:stretch>
              </p:blipFill>
              <p:spPr>
                <a:xfrm>
                  <a:off x="7280620" y="2790069"/>
                  <a:ext cx="63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386" name="Ink 1385">
                  <a:extLst>
                    <a:ext uri="{FF2B5EF4-FFF2-40B4-BE49-F238E27FC236}">
                      <a16:creationId xmlns:a16="http://schemas.microsoft.com/office/drawing/2014/main" id="{F3B5F885-DF65-9905-A954-31683B76DCC3}"/>
                    </a:ext>
                  </a:extLst>
                </p14:cNvPr>
                <p14:cNvContentPartPr/>
                <p14:nvPr/>
              </p14:nvContentPartPr>
              <p14:xfrm>
                <a:off x="7294660" y="2817069"/>
                <a:ext cx="16560" cy="41040"/>
              </p14:xfrm>
            </p:contentPart>
          </mc:Choice>
          <mc:Fallback>
            <p:pic>
              <p:nvPicPr>
                <p:cNvPr id="1386" name="Ink 1385">
                  <a:extLst>
                    <a:ext uri="{FF2B5EF4-FFF2-40B4-BE49-F238E27FC236}">
                      <a16:creationId xmlns:a16="http://schemas.microsoft.com/office/drawing/2014/main" id="{F3B5F885-DF65-9905-A954-31683B76DCC3}"/>
                    </a:ext>
                  </a:extLst>
                </p:cNvPr>
                <p:cNvPicPr/>
                <p:nvPr/>
              </p:nvPicPr>
              <p:blipFill>
                <a:blip r:embed="rId360"/>
                <a:stretch>
                  <a:fillRect/>
                </a:stretch>
              </p:blipFill>
              <p:spPr>
                <a:xfrm>
                  <a:off x="7277020" y="2799069"/>
                  <a:ext cx="52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387" name="Ink 1386">
                  <a:extLst>
                    <a:ext uri="{FF2B5EF4-FFF2-40B4-BE49-F238E27FC236}">
                      <a16:creationId xmlns:a16="http://schemas.microsoft.com/office/drawing/2014/main" id="{BB6A1F4B-11BC-53B5-AE13-EB25E1713B5E}"/>
                    </a:ext>
                  </a:extLst>
                </p14:cNvPr>
                <p14:cNvContentPartPr/>
                <p14:nvPr/>
              </p14:nvContentPartPr>
              <p14:xfrm>
                <a:off x="7282420" y="2813469"/>
                <a:ext cx="34920" cy="9360"/>
              </p14:xfrm>
            </p:contentPart>
          </mc:Choice>
          <mc:Fallback>
            <p:pic>
              <p:nvPicPr>
                <p:cNvPr id="1387" name="Ink 1386">
                  <a:extLst>
                    <a:ext uri="{FF2B5EF4-FFF2-40B4-BE49-F238E27FC236}">
                      <a16:creationId xmlns:a16="http://schemas.microsoft.com/office/drawing/2014/main" id="{BB6A1F4B-11BC-53B5-AE13-EB25E1713B5E}"/>
                    </a:ext>
                  </a:extLst>
                </p:cNvPr>
                <p:cNvPicPr/>
                <p:nvPr/>
              </p:nvPicPr>
              <p:blipFill>
                <a:blip r:embed="rId362"/>
                <a:stretch>
                  <a:fillRect/>
                </a:stretch>
              </p:blipFill>
              <p:spPr>
                <a:xfrm>
                  <a:off x="7264420" y="2795469"/>
                  <a:ext cx="705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389" name="Ink 1388">
                  <a:extLst>
                    <a:ext uri="{FF2B5EF4-FFF2-40B4-BE49-F238E27FC236}">
                      <a16:creationId xmlns:a16="http://schemas.microsoft.com/office/drawing/2014/main" id="{E0EF51F0-733F-3407-2D56-7BF65E28509E}"/>
                    </a:ext>
                  </a:extLst>
                </p14:cNvPr>
                <p14:cNvContentPartPr/>
                <p14:nvPr/>
              </p14:nvContentPartPr>
              <p14:xfrm>
                <a:off x="6785980" y="2356629"/>
                <a:ext cx="52200" cy="35280"/>
              </p14:xfrm>
            </p:contentPart>
          </mc:Choice>
          <mc:Fallback>
            <p:pic>
              <p:nvPicPr>
                <p:cNvPr id="1389" name="Ink 1388">
                  <a:extLst>
                    <a:ext uri="{FF2B5EF4-FFF2-40B4-BE49-F238E27FC236}">
                      <a16:creationId xmlns:a16="http://schemas.microsoft.com/office/drawing/2014/main" id="{E0EF51F0-733F-3407-2D56-7BF65E28509E}"/>
                    </a:ext>
                  </a:extLst>
                </p:cNvPr>
                <p:cNvPicPr/>
                <p:nvPr/>
              </p:nvPicPr>
              <p:blipFill>
                <a:blip r:embed="rId364"/>
                <a:stretch>
                  <a:fillRect/>
                </a:stretch>
              </p:blipFill>
              <p:spPr>
                <a:xfrm>
                  <a:off x="6768340" y="2338989"/>
                  <a:ext cx="87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390" name="Ink 1389">
                  <a:extLst>
                    <a:ext uri="{FF2B5EF4-FFF2-40B4-BE49-F238E27FC236}">
                      <a16:creationId xmlns:a16="http://schemas.microsoft.com/office/drawing/2014/main" id="{5A374579-CCC4-6DC8-C4C0-4E91D2AEAEF1}"/>
                    </a:ext>
                  </a:extLst>
                </p14:cNvPr>
                <p14:cNvContentPartPr/>
                <p14:nvPr/>
              </p14:nvContentPartPr>
              <p14:xfrm>
                <a:off x="6796060" y="2337189"/>
                <a:ext cx="47160" cy="30240"/>
              </p14:xfrm>
            </p:contentPart>
          </mc:Choice>
          <mc:Fallback>
            <p:pic>
              <p:nvPicPr>
                <p:cNvPr id="1390" name="Ink 1389">
                  <a:extLst>
                    <a:ext uri="{FF2B5EF4-FFF2-40B4-BE49-F238E27FC236}">
                      <a16:creationId xmlns:a16="http://schemas.microsoft.com/office/drawing/2014/main" id="{5A374579-CCC4-6DC8-C4C0-4E91D2AEAEF1}"/>
                    </a:ext>
                  </a:extLst>
                </p:cNvPr>
                <p:cNvPicPr/>
                <p:nvPr/>
              </p:nvPicPr>
              <p:blipFill>
                <a:blip r:embed="rId366"/>
                <a:stretch>
                  <a:fillRect/>
                </a:stretch>
              </p:blipFill>
              <p:spPr>
                <a:xfrm>
                  <a:off x="6778060" y="2319549"/>
                  <a:ext cx="82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391" name="Ink 1390">
                  <a:extLst>
                    <a:ext uri="{FF2B5EF4-FFF2-40B4-BE49-F238E27FC236}">
                      <a16:creationId xmlns:a16="http://schemas.microsoft.com/office/drawing/2014/main" id="{4DA16944-1F13-0963-BD4B-A43C2A6ACA15}"/>
                    </a:ext>
                  </a:extLst>
                </p14:cNvPr>
                <p14:cNvContentPartPr/>
                <p14:nvPr/>
              </p14:nvContentPartPr>
              <p14:xfrm>
                <a:off x="6807580" y="2357709"/>
                <a:ext cx="14040" cy="46800"/>
              </p14:xfrm>
            </p:contentPart>
          </mc:Choice>
          <mc:Fallback>
            <p:pic>
              <p:nvPicPr>
                <p:cNvPr id="1391" name="Ink 1390">
                  <a:extLst>
                    <a:ext uri="{FF2B5EF4-FFF2-40B4-BE49-F238E27FC236}">
                      <a16:creationId xmlns:a16="http://schemas.microsoft.com/office/drawing/2014/main" id="{4DA16944-1F13-0963-BD4B-A43C2A6ACA15}"/>
                    </a:ext>
                  </a:extLst>
                </p:cNvPr>
                <p:cNvPicPr/>
                <p:nvPr/>
              </p:nvPicPr>
              <p:blipFill>
                <a:blip r:embed="rId368"/>
                <a:stretch>
                  <a:fillRect/>
                </a:stretch>
              </p:blipFill>
              <p:spPr>
                <a:xfrm>
                  <a:off x="6789580" y="2340069"/>
                  <a:ext cx="496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392" name="Ink 1391">
                  <a:extLst>
                    <a:ext uri="{FF2B5EF4-FFF2-40B4-BE49-F238E27FC236}">
                      <a16:creationId xmlns:a16="http://schemas.microsoft.com/office/drawing/2014/main" id="{B4EAEC72-24B4-F08B-B61B-C7D2866ABF69}"/>
                    </a:ext>
                  </a:extLst>
                </p14:cNvPr>
                <p14:cNvContentPartPr/>
                <p14:nvPr/>
              </p14:nvContentPartPr>
              <p14:xfrm>
                <a:off x="6780580" y="2361309"/>
                <a:ext cx="41400" cy="11880"/>
              </p14:xfrm>
            </p:contentPart>
          </mc:Choice>
          <mc:Fallback>
            <p:pic>
              <p:nvPicPr>
                <p:cNvPr id="1392" name="Ink 1391">
                  <a:extLst>
                    <a:ext uri="{FF2B5EF4-FFF2-40B4-BE49-F238E27FC236}">
                      <a16:creationId xmlns:a16="http://schemas.microsoft.com/office/drawing/2014/main" id="{B4EAEC72-24B4-F08B-B61B-C7D2866ABF69}"/>
                    </a:ext>
                  </a:extLst>
                </p:cNvPr>
                <p:cNvPicPr/>
                <p:nvPr/>
              </p:nvPicPr>
              <p:blipFill>
                <a:blip r:embed="rId370"/>
                <a:stretch>
                  <a:fillRect/>
                </a:stretch>
              </p:blipFill>
              <p:spPr>
                <a:xfrm>
                  <a:off x="6762580" y="2343669"/>
                  <a:ext cx="77040" cy="47520"/>
                </a:xfrm>
                <a:prstGeom prst="rect">
                  <a:avLst/>
                </a:prstGeom>
              </p:spPr>
            </p:pic>
          </mc:Fallback>
        </mc:AlternateContent>
      </p:grpSp>
      <p:grpSp>
        <p:nvGrpSpPr>
          <p:cNvPr id="1404" name="Group 1403">
            <a:extLst>
              <a:ext uri="{FF2B5EF4-FFF2-40B4-BE49-F238E27FC236}">
                <a16:creationId xmlns:a16="http://schemas.microsoft.com/office/drawing/2014/main" id="{409C9F1A-2932-F34A-8AD4-8BFEA1AE2E82}"/>
              </a:ext>
            </a:extLst>
          </p:cNvPr>
          <p:cNvGrpSpPr/>
          <p:nvPr/>
        </p:nvGrpSpPr>
        <p:grpSpPr>
          <a:xfrm>
            <a:off x="4232860" y="2401989"/>
            <a:ext cx="82440" cy="61560"/>
            <a:chOff x="4232860" y="2401989"/>
            <a:chExt cx="82440" cy="61560"/>
          </a:xfrm>
        </p:grpSpPr>
        <mc:AlternateContent xmlns:mc="http://schemas.openxmlformats.org/markup-compatibility/2006">
          <mc:Choice xmlns:p14="http://schemas.microsoft.com/office/powerpoint/2010/main" Requires="p14">
            <p:contentPart p14:bwMode="auto" r:id="rId371">
              <p14:nvContentPartPr>
                <p14:cNvPr id="1394" name="Ink 1393">
                  <a:extLst>
                    <a:ext uri="{FF2B5EF4-FFF2-40B4-BE49-F238E27FC236}">
                      <a16:creationId xmlns:a16="http://schemas.microsoft.com/office/drawing/2014/main" id="{4D6E403A-6F00-7741-8FA0-988398B9DA52}"/>
                    </a:ext>
                  </a:extLst>
                </p14:cNvPr>
                <p14:cNvContentPartPr/>
                <p14:nvPr/>
              </p14:nvContentPartPr>
              <p14:xfrm>
                <a:off x="4241500" y="2407389"/>
                <a:ext cx="73800" cy="44280"/>
              </p14:xfrm>
            </p:contentPart>
          </mc:Choice>
          <mc:Fallback>
            <p:pic>
              <p:nvPicPr>
                <p:cNvPr id="1394" name="Ink 1393">
                  <a:extLst>
                    <a:ext uri="{FF2B5EF4-FFF2-40B4-BE49-F238E27FC236}">
                      <a16:creationId xmlns:a16="http://schemas.microsoft.com/office/drawing/2014/main" id="{4D6E403A-6F00-7741-8FA0-988398B9DA52}"/>
                    </a:ext>
                  </a:extLst>
                </p:cNvPr>
                <p:cNvPicPr/>
                <p:nvPr/>
              </p:nvPicPr>
              <p:blipFill>
                <a:blip r:embed="rId372"/>
                <a:stretch>
                  <a:fillRect/>
                </a:stretch>
              </p:blipFill>
              <p:spPr>
                <a:xfrm>
                  <a:off x="4223500" y="2389749"/>
                  <a:ext cx="1094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395" name="Ink 1394">
                  <a:extLst>
                    <a:ext uri="{FF2B5EF4-FFF2-40B4-BE49-F238E27FC236}">
                      <a16:creationId xmlns:a16="http://schemas.microsoft.com/office/drawing/2014/main" id="{ABBE026C-209C-4453-6B3D-80B7F289D9E2}"/>
                    </a:ext>
                  </a:extLst>
                </p14:cNvPr>
                <p14:cNvContentPartPr/>
                <p14:nvPr/>
              </p14:nvContentPartPr>
              <p14:xfrm>
                <a:off x="4259140" y="2401989"/>
                <a:ext cx="28800" cy="51120"/>
              </p14:xfrm>
            </p:contentPart>
          </mc:Choice>
          <mc:Fallback>
            <p:pic>
              <p:nvPicPr>
                <p:cNvPr id="1395" name="Ink 1394">
                  <a:extLst>
                    <a:ext uri="{FF2B5EF4-FFF2-40B4-BE49-F238E27FC236}">
                      <a16:creationId xmlns:a16="http://schemas.microsoft.com/office/drawing/2014/main" id="{ABBE026C-209C-4453-6B3D-80B7F289D9E2}"/>
                    </a:ext>
                  </a:extLst>
                </p:cNvPr>
                <p:cNvPicPr/>
                <p:nvPr/>
              </p:nvPicPr>
              <p:blipFill>
                <a:blip r:embed="rId374"/>
                <a:stretch>
                  <a:fillRect/>
                </a:stretch>
              </p:blipFill>
              <p:spPr>
                <a:xfrm>
                  <a:off x="4241500" y="2384349"/>
                  <a:ext cx="644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1396" name="Ink 1395">
                  <a:extLst>
                    <a:ext uri="{FF2B5EF4-FFF2-40B4-BE49-F238E27FC236}">
                      <a16:creationId xmlns:a16="http://schemas.microsoft.com/office/drawing/2014/main" id="{4F3BE07E-0C85-41D5-B9F6-04DCDC9B90F1}"/>
                    </a:ext>
                  </a:extLst>
                </p14:cNvPr>
                <p14:cNvContentPartPr/>
                <p14:nvPr/>
              </p14:nvContentPartPr>
              <p14:xfrm>
                <a:off x="4260220" y="2410269"/>
                <a:ext cx="4320" cy="53280"/>
              </p14:xfrm>
            </p:contentPart>
          </mc:Choice>
          <mc:Fallback>
            <p:pic>
              <p:nvPicPr>
                <p:cNvPr id="1396" name="Ink 1395">
                  <a:extLst>
                    <a:ext uri="{FF2B5EF4-FFF2-40B4-BE49-F238E27FC236}">
                      <a16:creationId xmlns:a16="http://schemas.microsoft.com/office/drawing/2014/main" id="{4F3BE07E-0C85-41D5-B9F6-04DCDC9B90F1}"/>
                    </a:ext>
                  </a:extLst>
                </p:cNvPr>
                <p:cNvPicPr/>
                <p:nvPr/>
              </p:nvPicPr>
              <p:blipFill>
                <a:blip r:embed="rId376"/>
                <a:stretch>
                  <a:fillRect/>
                </a:stretch>
              </p:blipFill>
              <p:spPr>
                <a:xfrm>
                  <a:off x="4242580" y="2392629"/>
                  <a:ext cx="399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397" name="Ink 1396">
                  <a:extLst>
                    <a:ext uri="{FF2B5EF4-FFF2-40B4-BE49-F238E27FC236}">
                      <a16:creationId xmlns:a16="http://schemas.microsoft.com/office/drawing/2014/main" id="{6D64DBF9-5A91-8F75-B55D-66F121F227D0}"/>
                    </a:ext>
                  </a:extLst>
                </p14:cNvPr>
                <p14:cNvContentPartPr/>
                <p14:nvPr/>
              </p14:nvContentPartPr>
              <p14:xfrm>
                <a:off x="4232860" y="2413149"/>
                <a:ext cx="48960" cy="11880"/>
              </p14:xfrm>
            </p:contentPart>
          </mc:Choice>
          <mc:Fallback>
            <p:pic>
              <p:nvPicPr>
                <p:cNvPr id="1397" name="Ink 1396">
                  <a:extLst>
                    <a:ext uri="{FF2B5EF4-FFF2-40B4-BE49-F238E27FC236}">
                      <a16:creationId xmlns:a16="http://schemas.microsoft.com/office/drawing/2014/main" id="{6D64DBF9-5A91-8F75-B55D-66F121F227D0}"/>
                    </a:ext>
                  </a:extLst>
                </p:cNvPr>
                <p:cNvPicPr/>
                <p:nvPr/>
              </p:nvPicPr>
              <p:blipFill>
                <a:blip r:embed="rId378"/>
                <a:stretch>
                  <a:fillRect/>
                </a:stretch>
              </p:blipFill>
              <p:spPr>
                <a:xfrm>
                  <a:off x="4215220" y="2395509"/>
                  <a:ext cx="84600" cy="47520"/>
                </a:xfrm>
                <a:prstGeom prst="rect">
                  <a:avLst/>
                </a:prstGeom>
              </p:spPr>
            </p:pic>
          </mc:Fallback>
        </mc:AlternateContent>
      </p:grpSp>
      <p:grpSp>
        <p:nvGrpSpPr>
          <p:cNvPr id="1403" name="Group 1402">
            <a:extLst>
              <a:ext uri="{FF2B5EF4-FFF2-40B4-BE49-F238E27FC236}">
                <a16:creationId xmlns:a16="http://schemas.microsoft.com/office/drawing/2014/main" id="{57E8403A-11A2-F6E6-A56E-E1143D625B4B}"/>
              </a:ext>
            </a:extLst>
          </p:cNvPr>
          <p:cNvGrpSpPr/>
          <p:nvPr/>
        </p:nvGrpSpPr>
        <p:grpSpPr>
          <a:xfrm>
            <a:off x="4218820" y="2642829"/>
            <a:ext cx="209520" cy="50760"/>
            <a:chOff x="4218820" y="2642829"/>
            <a:chExt cx="209520" cy="50760"/>
          </a:xfrm>
        </p:grpSpPr>
        <mc:AlternateContent xmlns:mc="http://schemas.openxmlformats.org/markup-compatibility/2006">
          <mc:Choice xmlns:p14="http://schemas.microsoft.com/office/powerpoint/2010/main" Requires="p14">
            <p:contentPart p14:bwMode="auto" r:id="rId379">
              <p14:nvContentPartPr>
                <p14:cNvPr id="1398" name="Ink 1397">
                  <a:extLst>
                    <a:ext uri="{FF2B5EF4-FFF2-40B4-BE49-F238E27FC236}">
                      <a16:creationId xmlns:a16="http://schemas.microsoft.com/office/drawing/2014/main" id="{02CB9966-9D63-E331-E063-F0B04E652D0C}"/>
                    </a:ext>
                  </a:extLst>
                </p14:cNvPr>
                <p14:cNvContentPartPr/>
                <p14:nvPr/>
              </p14:nvContentPartPr>
              <p14:xfrm>
                <a:off x="4218820" y="2676669"/>
                <a:ext cx="24120" cy="11520"/>
              </p14:xfrm>
            </p:contentPart>
          </mc:Choice>
          <mc:Fallback>
            <p:pic>
              <p:nvPicPr>
                <p:cNvPr id="1398" name="Ink 1397">
                  <a:extLst>
                    <a:ext uri="{FF2B5EF4-FFF2-40B4-BE49-F238E27FC236}">
                      <a16:creationId xmlns:a16="http://schemas.microsoft.com/office/drawing/2014/main" id="{02CB9966-9D63-E331-E063-F0B04E652D0C}"/>
                    </a:ext>
                  </a:extLst>
                </p:cNvPr>
                <p:cNvPicPr/>
                <p:nvPr/>
              </p:nvPicPr>
              <p:blipFill>
                <a:blip r:embed="rId380"/>
                <a:stretch>
                  <a:fillRect/>
                </a:stretch>
              </p:blipFill>
              <p:spPr>
                <a:xfrm>
                  <a:off x="4201180" y="2659029"/>
                  <a:ext cx="59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1399" name="Ink 1398">
                  <a:extLst>
                    <a:ext uri="{FF2B5EF4-FFF2-40B4-BE49-F238E27FC236}">
                      <a16:creationId xmlns:a16="http://schemas.microsoft.com/office/drawing/2014/main" id="{E4C64A31-3A46-ED90-9CB8-443A73189C84}"/>
                    </a:ext>
                  </a:extLst>
                </p14:cNvPr>
                <p14:cNvContentPartPr/>
                <p14:nvPr/>
              </p14:nvContentPartPr>
              <p14:xfrm>
                <a:off x="4374340" y="2658309"/>
                <a:ext cx="39960" cy="28440"/>
              </p14:xfrm>
            </p:contentPart>
          </mc:Choice>
          <mc:Fallback>
            <p:pic>
              <p:nvPicPr>
                <p:cNvPr id="1399" name="Ink 1398">
                  <a:extLst>
                    <a:ext uri="{FF2B5EF4-FFF2-40B4-BE49-F238E27FC236}">
                      <a16:creationId xmlns:a16="http://schemas.microsoft.com/office/drawing/2014/main" id="{E4C64A31-3A46-ED90-9CB8-443A73189C84}"/>
                    </a:ext>
                  </a:extLst>
                </p:cNvPr>
                <p:cNvPicPr/>
                <p:nvPr/>
              </p:nvPicPr>
              <p:blipFill>
                <a:blip r:embed="rId382"/>
                <a:stretch>
                  <a:fillRect/>
                </a:stretch>
              </p:blipFill>
              <p:spPr>
                <a:xfrm>
                  <a:off x="4356340" y="2640669"/>
                  <a:ext cx="756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1400" name="Ink 1399">
                  <a:extLst>
                    <a:ext uri="{FF2B5EF4-FFF2-40B4-BE49-F238E27FC236}">
                      <a16:creationId xmlns:a16="http://schemas.microsoft.com/office/drawing/2014/main" id="{41F13F64-CF9E-652E-C31D-2316F3679EDF}"/>
                    </a:ext>
                  </a:extLst>
                </p14:cNvPr>
                <p14:cNvContentPartPr/>
                <p14:nvPr/>
              </p14:nvContentPartPr>
              <p14:xfrm>
                <a:off x="4392700" y="2642829"/>
                <a:ext cx="35640" cy="29520"/>
              </p14:xfrm>
            </p:contentPart>
          </mc:Choice>
          <mc:Fallback>
            <p:pic>
              <p:nvPicPr>
                <p:cNvPr id="1400" name="Ink 1399">
                  <a:extLst>
                    <a:ext uri="{FF2B5EF4-FFF2-40B4-BE49-F238E27FC236}">
                      <a16:creationId xmlns:a16="http://schemas.microsoft.com/office/drawing/2014/main" id="{41F13F64-CF9E-652E-C31D-2316F3679EDF}"/>
                    </a:ext>
                  </a:extLst>
                </p:cNvPr>
                <p:cNvPicPr/>
                <p:nvPr/>
              </p:nvPicPr>
              <p:blipFill>
                <a:blip r:embed="rId384"/>
                <a:stretch>
                  <a:fillRect/>
                </a:stretch>
              </p:blipFill>
              <p:spPr>
                <a:xfrm>
                  <a:off x="4374700" y="2624829"/>
                  <a:ext cx="712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1401" name="Ink 1400">
                  <a:extLst>
                    <a:ext uri="{FF2B5EF4-FFF2-40B4-BE49-F238E27FC236}">
                      <a16:creationId xmlns:a16="http://schemas.microsoft.com/office/drawing/2014/main" id="{55F57956-C745-920D-CC87-3BF3A51D88D9}"/>
                    </a:ext>
                  </a:extLst>
                </p14:cNvPr>
                <p14:cNvContentPartPr/>
                <p14:nvPr/>
              </p14:nvContentPartPr>
              <p14:xfrm>
                <a:off x="4396660" y="2671989"/>
                <a:ext cx="18720" cy="21600"/>
              </p14:xfrm>
            </p:contentPart>
          </mc:Choice>
          <mc:Fallback>
            <p:pic>
              <p:nvPicPr>
                <p:cNvPr id="1401" name="Ink 1400">
                  <a:extLst>
                    <a:ext uri="{FF2B5EF4-FFF2-40B4-BE49-F238E27FC236}">
                      <a16:creationId xmlns:a16="http://schemas.microsoft.com/office/drawing/2014/main" id="{55F57956-C745-920D-CC87-3BF3A51D88D9}"/>
                    </a:ext>
                  </a:extLst>
                </p:cNvPr>
                <p:cNvPicPr/>
                <p:nvPr/>
              </p:nvPicPr>
              <p:blipFill>
                <a:blip r:embed="rId386"/>
                <a:stretch>
                  <a:fillRect/>
                </a:stretch>
              </p:blipFill>
              <p:spPr>
                <a:xfrm>
                  <a:off x="4378660" y="2653989"/>
                  <a:ext cx="54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1402" name="Ink 1401">
                  <a:extLst>
                    <a:ext uri="{FF2B5EF4-FFF2-40B4-BE49-F238E27FC236}">
                      <a16:creationId xmlns:a16="http://schemas.microsoft.com/office/drawing/2014/main" id="{ED12AFEE-C275-B63C-7072-0206629B453E}"/>
                    </a:ext>
                  </a:extLst>
                </p14:cNvPr>
                <p14:cNvContentPartPr/>
                <p14:nvPr/>
              </p14:nvContentPartPr>
              <p14:xfrm>
                <a:off x="4367140" y="2655069"/>
                <a:ext cx="37080" cy="13320"/>
              </p14:xfrm>
            </p:contentPart>
          </mc:Choice>
          <mc:Fallback>
            <p:pic>
              <p:nvPicPr>
                <p:cNvPr id="1402" name="Ink 1401">
                  <a:extLst>
                    <a:ext uri="{FF2B5EF4-FFF2-40B4-BE49-F238E27FC236}">
                      <a16:creationId xmlns:a16="http://schemas.microsoft.com/office/drawing/2014/main" id="{ED12AFEE-C275-B63C-7072-0206629B453E}"/>
                    </a:ext>
                  </a:extLst>
                </p:cNvPr>
                <p:cNvPicPr/>
                <p:nvPr/>
              </p:nvPicPr>
              <p:blipFill>
                <a:blip r:embed="rId388"/>
                <a:stretch>
                  <a:fillRect/>
                </a:stretch>
              </p:blipFill>
              <p:spPr>
                <a:xfrm>
                  <a:off x="4349140" y="2637429"/>
                  <a:ext cx="72720" cy="48960"/>
                </a:xfrm>
                <a:prstGeom prst="rect">
                  <a:avLst/>
                </a:prstGeom>
              </p:spPr>
            </p:pic>
          </mc:Fallback>
        </mc:AlternateContent>
      </p:grpSp>
      <p:grpSp>
        <p:nvGrpSpPr>
          <p:cNvPr id="1410" name="Group 1409">
            <a:extLst>
              <a:ext uri="{FF2B5EF4-FFF2-40B4-BE49-F238E27FC236}">
                <a16:creationId xmlns:a16="http://schemas.microsoft.com/office/drawing/2014/main" id="{31F1CEAC-E3BB-6E73-04B3-5237E9024CFE}"/>
              </a:ext>
            </a:extLst>
          </p:cNvPr>
          <p:cNvGrpSpPr/>
          <p:nvPr/>
        </p:nvGrpSpPr>
        <p:grpSpPr>
          <a:xfrm>
            <a:off x="4128460" y="2814549"/>
            <a:ext cx="188640" cy="177840"/>
            <a:chOff x="4128460" y="2814549"/>
            <a:chExt cx="188640" cy="177840"/>
          </a:xfrm>
        </p:grpSpPr>
        <mc:AlternateContent xmlns:mc="http://schemas.openxmlformats.org/markup-compatibility/2006">
          <mc:Choice xmlns:p14="http://schemas.microsoft.com/office/powerpoint/2010/main" Requires="p14">
            <p:contentPart p14:bwMode="auto" r:id="rId389">
              <p14:nvContentPartPr>
                <p14:cNvPr id="1405" name="Ink 1404">
                  <a:extLst>
                    <a:ext uri="{FF2B5EF4-FFF2-40B4-BE49-F238E27FC236}">
                      <a16:creationId xmlns:a16="http://schemas.microsoft.com/office/drawing/2014/main" id="{FC80C643-7750-4FFD-9947-DB31F12559A0}"/>
                    </a:ext>
                  </a:extLst>
                </p14:cNvPr>
                <p14:cNvContentPartPr/>
                <p14:nvPr/>
              </p14:nvContentPartPr>
              <p14:xfrm>
                <a:off x="4245100" y="2814549"/>
                <a:ext cx="72000" cy="177840"/>
              </p14:xfrm>
            </p:contentPart>
          </mc:Choice>
          <mc:Fallback>
            <p:pic>
              <p:nvPicPr>
                <p:cNvPr id="1405" name="Ink 1404">
                  <a:extLst>
                    <a:ext uri="{FF2B5EF4-FFF2-40B4-BE49-F238E27FC236}">
                      <a16:creationId xmlns:a16="http://schemas.microsoft.com/office/drawing/2014/main" id="{FC80C643-7750-4FFD-9947-DB31F12559A0}"/>
                    </a:ext>
                  </a:extLst>
                </p:cNvPr>
                <p:cNvPicPr/>
                <p:nvPr/>
              </p:nvPicPr>
              <p:blipFill>
                <a:blip r:embed="rId390"/>
                <a:stretch>
                  <a:fillRect/>
                </a:stretch>
              </p:blipFill>
              <p:spPr>
                <a:xfrm>
                  <a:off x="4227460" y="2796549"/>
                  <a:ext cx="1076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406" name="Ink 1405">
                  <a:extLst>
                    <a:ext uri="{FF2B5EF4-FFF2-40B4-BE49-F238E27FC236}">
                      <a16:creationId xmlns:a16="http://schemas.microsoft.com/office/drawing/2014/main" id="{8D7BA272-7701-94A6-D767-96B3D29F3F51}"/>
                    </a:ext>
                  </a:extLst>
                </p14:cNvPr>
                <p14:cNvContentPartPr/>
                <p14:nvPr/>
              </p14:nvContentPartPr>
              <p14:xfrm>
                <a:off x="4128460" y="2840829"/>
                <a:ext cx="23760" cy="13680"/>
              </p14:xfrm>
            </p:contentPart>
          </mc:Choice>
          <mc:Fallback>
            <p:pic>
              <p:nvPicPr>
                <p:cNvPr id="1406" name="Ink 1405">
                  <a:extLst>
                    <a:ext uri="{FF2B5EF4-FFF2-40B4-BE49-F238E27FC236}">
                      <a16:creationId xmlns:a16="http://schemas.microsoft.com/office/drawing/2014/main" id="{8D7BA272-7701-94A6-D767-96B3D29F3F51}"/>
                    </a:ext>
                  </a:extLst>
                </p:cNvPr>
                <p:cNvPicPr/>
                <p:nvPr/>
              </p:nvPicPr>
              <p:blipFill>
                <a:blip r:embed="rId392"/>
                <a:stretch>
                  <a:fillRect/>
                </a:stretch>
              </p:blipFill>
              <p:spPr>
                <a:xfrm>
                  <a:off x="4110820" y="2822829"/>
                  <a:ext cx="59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407" name="Ink 1406">
                  <a:extLst>
                    <a:ext uri="{FF2B5EF4-FFF2-40B4-BE49-F238E27FC236}">
                      <a16:creationId xmlns:a16="http://schemas.microsoft.com/office/drawing/2014/main" id="{0CE4017C-3AEF-0D9F-054D-A3830A5D0CC0}"/>
                    </a:ext>
                  </a:extLst>
                </p14:cNvPr>
                <p14:cNvContentPartPr/>
                <p14:nvPr/>
              </p14:nvContentPartPr>
              <p14:xfrm>
                <a:off x="4132420" y="2824269"/>
                <a:ext cx="43200" cy="15120"/>
              </p14:xfrm>
            </p:contentPart>
          </mc:Choice>
          <mc:Fallback>
            <p:pic>
              <p:nvPicPr>
                <p:cNvPr id="1407" name="Ink 1406">
                  <a:extLst>
                    <a:ext uri="{FF2B5EF4-FFF2-40B4-BE49-F238E27FC236}">
                      <a16:creationId xmlns:a16="http://schemas.microsoft.com/office/drawing/2014/main" id="{0CE4017C-3AEF-0D9F-054D-A3830A5D0CC0}"/>
                    </a:ext>
                  </a:extLst>
                </p:cNvPr>
                <p:cNvPicPr/>
                <p:nvPr/>
              </p:nvPicPr>
              <p:blipFill>
                <a:blip r:embed="rId394"/>
                <a:stretch>
                  <a:fillRect/>
                </a:stretch>
              </p:blipFill>
              <p:spPr>
                <a:xfrm>
                  <a:off x="4114780" y="2806629"/>
                  <a:ext cx="788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408" name="Ink 1407">
                  <a:extLst>
                    <a:ext uri="{FF2B5EF4-FFF2-40B4-BE49-F238E27FC236}">
                      <a16:creationId xmlns:a16="http://schemas.microsoft.com/office/drawing/2014/main" id="{CB441691-0640-62D8-13E6-EB2C56731080}"/>
                    </a:ext>
                  </a:extLst>
                </p14:cNvPr>
                <p14:cNvContentPartPr/>
                <p14:nvPr/>
              </p14:nvContentPartPr>
              <p14:xfrm>
                <a:off x="4138900" y="2829309"/>
                <a:ext cx="25560" cy="30240"/>
              </p14:xfrm>
            </p:contentPart>
          </mc:Choice>
          <mc:Fallback>
            <p:pic>
              <p:nvPicPr>
                <p:cNvPr id="1408" name="Ink 1407">
                  <a:extLst>
                    <a:ext uri="{FF2B5EF4-FFF2-40B4-BE49-F238E27FC236}">
                      <a16:creationId xmlns:a16="http://schemas.microsoft.com/office/drawing/2014/main" id="{CB441691-0640-62D8-13E6-EB2C56731080}"/>
                    </a:ext>
                  </a:extLst>
                </p:cNvPr>
                <p:cNvPicPr/>
                <p:nvPr/>
              </p:nvPicPr>
              <p:blipFill>
                <a:blip r:embed="rId396"/>
                <a:stretch>
                  <a:fillRect/>
                </a:stretch>
              </p:blipFill>
              <p:spPr>
                <a:xfrm>
                  <a:off x="4121260" y="2811669"/>
                  <a:ext cx="612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409" name="Ink 1408">
                  <a:extLst>
                    <a:ext uri="{FF2B5EF4-FFF2-40B4-BE49-F238E27FC236}">
                      <a16:creationId xmlns:a16="http://schemas.microsoft.com/office/drawing/2014/main" id="{51C6E2D2-E63E-640F-3A7E-6CF14BA51688}"/>
                    </a:ext>
                  </a:extLst>
                </p14:cNvPr>
                <p14:cNvContentPartPr/>
                <p14:nvPr/>
              </p14:nvContentPartPr>
              <p14:xfrm>
                <a:off x="4138540" y="2822829"/>
                <a:ext cx="33840" cy="14400"/>
              </p14:xfrm>
            </p:contentPart>
          </mc:Choice>
          <mc:Fallback>
            <p:pic>
              <p:nvPicPr>
                <p:cNvPr id="1409" name="Ink 1408">
                  <a:extLst>
                    <a:ext uri="{FF2B5EF4-FFF2-40B4-BE49-F238E27FC236}">
                      <a16:creationId xmlns:a16="http://schemas.microsoft.com/office/drawing/2014/main" id="{51C6E2D2-E63E-640F-3A7E-6CF14BA51688}"/>
                    </a:ext>
                  </a:extLst>
                </p:cNvPr>
                <p:cNvPicPr/>
                <p:nvPr/>
              </p:nvPicPr>
              <p:blipFill>
                <a:blip r:embed="rId398"/>
                <a:stretch>
                  <a:fillRect/>
                </a:stretch>
              </p:blipFill>
              <p:spPr>
                <a:xfrm>
                  <a:off x="4120900" y="2805189"/>
                  <a:ext cx="69480" cy="50040"/>
                </a:xfrm>
                <a:prstGeom prst="rect">
                  <a:avLst/>
                </a:prstGeom>
              </p:spPr>
            </p:pic>
          </mc:Fallback>
        </mc:AlternateContent>
      </p:grpSp>
      <p:grpSp>
        <p:nvGrpSpPr>
          <p:cNvPr id="1419" name="Group 1418">
            <a:extLst>
              <a:ext uri="{FF2B5EF4-FFF2-40B4-BE49-F238E27FC236}">
                <a16:creationId xmlns:a16="http://schemas.microsoft.com/office/drawing/2014/main" id="{4F99B714-88A2-3D4B-C726-22AB870B38E6}"/>
              </a:ext>
            </a:extLst>
          </p:cNvPr>
          <p:cNvGrpSpPr/>
          <p:nvPr/>
        </p:nvGrpSpPr>
        <p:grpSpPr>
          <a:xfrm>
            <a:off x="5301700" y="2306229"/>
            <a:ext cx="311400" cy="117720"/>
            <a:chOff x="5301700" y="2306229"/>
            <a:chExt cx="311400" cy="117720"/>
          </a:xfrm>
        </p:grpSpPr>
        <mc:AlternateContent xmlns:mc="http://schemas.openxmlformats.org/markup-compatibility/2006">
          <mc:Choice xmlns:p14="http://schemas.microsoft.com/office/powerpoint/2010/main" Requires="p14">
            <p:contentPart p14:bwMode="auto" r:id="rId399">
              <p14:nvContentPartPr>
                <p14:cNvPr id="1411" name="Ink 1410">
                  <a:extLst>
                    <a:ext uri="{FF2B5EF4-FFF2-40B4-BE49-F238E27FC236}">
                      <a16:creationId xmlns:a16="http://schemas.microsoft.com/office/drawing/2014/main" id="{C104FD18-529E-7F52-5269-D25FA9C5D51A}"/>
                    </a:ext>
                  </a:extLst>
                </p14:cNvPr>
                <p14:cNvContentPartPr/>
                <p14:nvPr/>
              </p14:nvContentPartPr>
              <p14:xfrm>
                <a:off x="5301700" y="2306229"/>
                <a:ext cx="52560" cy="114480"/>
              </p14:xfrm>
            </p:contentPart>
          </mc:Choice>
          <mc:Fallback>
            <p:pic>
              <p:nvPicPr>
                <p:cNvPr id="1411" name="Ink 1410">
                  <a:extLst>
                    <a:ext uri="{FF2B5EF4-FFF2-40B4-BE49-F238E27FC236}">
                      <a16:creationId xmlns:a16="http://schemas.microsoft.com/office/drawing/2014/main" id="{C104FD18-529E-7F52-5269-D25FA9C5D51A}"/>
                    </a:ext>
                  </a:extLst>
                </p:cNvPr>
                <p:cNvPicPr/>
                <p:nvPr/>
              </p:nvPicPr>
              <p:blipFill>
                <a:blip r:embed="rId400"/>
                <a:stretch>
                  <a:fillRect/>
                </a:stretch>
              </p:blipFill>
              <p:spPr>
                <a:xfrm>
                  <a:off x="5283700" y="2288589"/>
                  <a:ext cx="88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412" name="Ink 1411">
                  <a:extLst>
                    <a:ext uri="{FF2B5EF4-FFF2-40B4-BE49-F238E27FC236}">
                      <a16:creationId xmlns:a16="http://schemas.microsoft.com/office/drawing/2014/main" id="{86463B05-8E09-8CC7-343D-2D7C1273ED1E}"/>
                    </a:ext>
                  </a:extLst>
                </p14:cNvPr>
                <p14:cNvContentPartPr/>
                <p14:nvPr/>
              </p14:nvContentPartPr>
              <p14:xfrm>
                <a:off x="5431300" y="2346909"/>
                <a:ext cx="33480" cy="25920"/>
              </p14:xfrm>
            </p:contentPart>
          </mc:Choice>
          <mc:Fallback>
            <p:pic>
              <p:nvPicPr>
                <p:cNvPr id="1412" name="Ink 1411">
                  <a:extLst>
                    <a:ext uri="{FF2B5EF4-FFF2-40B4-BE49-F238E27FC236}">
                      <a16:creationId xmlns:a16="http://schemas.microsoft.com/office/drawing/2014/main" id="{86463B05-8E09-8CC7-343D-2D7C1273ED1E}"/>
                    </a:ext>
                  </a:extLst>
                </p:cNvPr>
                <p:cNvPicPr/>
                <p:nvPr/>
              </p:nvPicPr>
              <p:blipFill>
                <a:blip r:embed="rId402"/>
                <a:stretch>
                  <a:fillRect/>
                </a:stretch>
              </p:blipFill>
              <p:spPr>
                <a:xfrm>
                  <a:off x="5413300" y="2328909"/>
                  <a:ext cx="691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413" name="Ink 1412">
                  <a:extLst>
                    <a:ext uri="{FF2B5EF4-FFF2-40B4-BE49-F238E27FC236}">
                      <a16:creationId xmlns:a16="http://schemas.microsoft.com/office/drawing/2014/main" id="{9FB7B3C9-DA9C-6205-C8B4-00CFA175405D}"/>
                    </a:ext>
                  </a:extLst>
                </p14:cNvPr>
                <p14:cNvContentPartPr/>
                <p14:nvPr/>
              </p14:nvContentPartPr>
              <p14:xfrm>
                <a:off x="5435620" y="2358429"/>
                <a:ext cx="36000" cy="12600"/>
              </p14:xfrm>
            </p:contentPart>
          </mc:Choice>
          <mc:Fallback>
            <p:pic>
              <p:nvPicPr>
                <p:cNvPr id="1413" name="Ink 1412">
                  <a:extLst>
                    <a:ext uri="{FF2B5EF4-FFF2-40B4-BE49-F238E27FC236}">
                      <a16:creationId xmlns:a16="http://schemas.microsoft.com/office/drawing/2014/main" id="{9FB7B3C9-DA9C-6205-C8B4-00CFA175405D}"/>
                    </a:ext>
                  </a:extLst>
                </p:cNvPr>
                <p:cNvPicPr/>
                <p:nvPr/>
              </p:nvPicPr>
              <p:blipFill>
                <a:blip r:embed="rId404"/>
                <a:stretch>
                  <a:fillRect/>
                </a:stretch>
              </p:blipFill>
              <p:spPr>
                <a:xfrm>
                  <a:off x="5417980" y="2340789"/>
                  <a:ext cx="71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414" name="Ink 1413">
                  <a:extLst>
                    <a:ext uri="{FF2B5EF4-FFF2-40B4-BE49-F238E27FC236}">
                      <a16:creationId xmlns:a16="http://schemas.microsoft.com/office/drawing/2014/main" id="{5492CEFD-7EDB-BB4E-C78C-6ADD1A52B95A}"/>
                    </a:ext>
                  </a:extLst>
                </p14:cNvPr>
                <p14:cNvContentPartPr/>
                <p14:nvPr/>
              </p14:nvContentPartPr>
              <p14:xfrm>
                <a:off x="5436700" y="2361309"/>
                <a:ext cx="15120" cy="16920"/>
              </p14:xfrm>
            </p:contentPart>
          </mc:Choice>
          <mc:Fallback>
            <p:pic>
              <p:nvPicPr>
                <p:cNvPr id="1414" name="Ink 1413">
                  <a:extLst>
                    <a:ext uri="{FF2B5EF4-FFF2-40B4-BE49-F238E27FC236}">
                      <a16:creationId xmlns:a16="http://schemas.microsoft.com/office/drawing/2014/main" id="{5492CEFD-7EDB-BB4E-C78C-6ADD1A52B95A}"/>
                    </a:ext>
                  </a:extLst>
                </p:cNvPr>
                <p:cNvPicPr/>
                <p:nvPr/>
              </p:nvPicPr>
              <p:blipFill>
                <a:blip r:embed="rId406"/>
                <a:stretch>
                  <a:fillRect/>
                </a:stretch>
              </p:blipFill>
              <p:spPr>
                <a:xfrm>
                  <a:off x="5419060" y="2343669"/>
                  <a:ext cx="50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415" name="Ink 1414">
                  <a:extLst>
                    <a:ext uri="{FF2B5EF4-FFF2-40B4-BE49-F238E27FC236}">
                      <a16:creationId xmlns:a16="http://schemas.microsoft.com/office/drawing/2014/main" id="{2401F325-2176-C602-E3F0-37814FA6F10D}"/>
                    </a:ext>
                  </a:extLst>
                </p14:cNvPr>
                <p14:cNvContentPartPr/>
                <p14:nvPr/>
              </p14:nvContentPartPr>
              <p14:xfrm>
                <a:off x="5434180" y="2342229"/>
                <a:ext cx="30240" cy="4320"/>
              </p14:xfrm>
            </p:contentPart>
          </mc:Choice>
          <mc:Fallback>
            <p:pic>
              <p:nvPicPr>
                <p:cNvPr id="1415" name="Ink 1414">
                  <a:extLst>
                    <a:ext uri="{FF2B5EF4-FFF2-40B4-BE49-F238E27FC236}">
                      <a16:creationId xmlns:a16="http://schemas.microsoft.com/office/drawing/2014/main" id="{2401F325-2176-C602-E3F0-37814FA6F10D}"/>
                    </a:ext>
                  </a:extLst>
                </p:cNvPr>
                <p:cNvPicPr/>
                <p:nvPr/>
              </p:nvPicPr>
              <p:blipFill>
                <a:blip r:embed="rId408"/>
                <a:stretch>
                  <a:fillRect/>
                </a:stretch>
              </p:blipFill>
              <p:spPr>
                <a:xfrm>
                  <a:off x="5416180" y="2324229"/>
                  <a:ext cx="65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416" name="Ink 1415">
                  <a:extLst>
                    <a:ext uri="{FF2B5EF4-FFF2-40B4-BE49-F238E27FC236}">
                      <a16:creationId xmlns:a16="http://schemas.microsoft.com/office/drawing/2014/main" id="{68E5852B-0359-5300-6E94-06A87F64AC68}"/>
                    </a:ext>
                  </a:extLst>
                </p14:cNvPr>
                <p14:cNvContentPartPr/>
                <p14:nvPr/>
              </p14:nvContentPartPr>
              <p14:xfrm>
                <a:off x="5413300" y="2395869"/>
                <a:ext cx="18720" cy="10080"/>
              </p14:xfrm>
            </p:contentPart>
          </mc:Choice>
          <mc:Fallback>
            <p:pic>
              <p:nvPicPr>
                <p:cNvPr id="1416" name="Ink 1415">
                  <a:extLst>
                    <a:ext uri="{FF2B5EF4-FFF2-40B4-BE49-F238E27FC236}">
                      <a16:creationId xmlns:a16="http://schemas.microsoft.com/office/drawing/2014/main" id="{68E5852B-0359-5300-6E94-06A87F64AC68}"/>
                    </a:ext>
                  </a:extLst>
                </p:cNvPr>
                <p:cNvPicPr/>
                <p:nvPr/>
              </p:nvPicPr>
              <p:blipFill>
                <a:blip r:embed="rId410"/>
                <a:stretch>
                  <a:fillRect/>
                </a:stretch>
              </p:blipFill>
              <p:spPr>
                <a:xfrm>
                  <a:off x="5395660" y="2378229"/>
                  <a:ext cx="54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418" name="Ink 1417">
                  <a:extLst>
                    <a:ext uri="{FF2B5EF4-FFF2-40B4-BE49-F238E27FC236}">
                      <a16:creationId xmlns:a16="http://schemas.microsoft.com/office/drawing/2014/main" id="{ECFB9773-02D2-AD3E-8297-4E23A1688F64}"/>
                    </a:ext>
                  </a:extLst>
                </p14:cNvPr>
                <p14:cNvContentPartPr/>
                <p14:nvPr/>
              </p14:nvContentPartPr>
              <p14:xfrm>
                <a:off x="5575300" y="2345469"/>
                <a:ext cx="37800" cy="78480"/>
              </p14:xfrm>
            </p:contentPart>
          </mc:Choice>
          <mc:Fallback>
            <p:pic>
              <p:nvPicPr>
                <p:cNvPr id="1418" name="Ink 1417">
                  <a:extLst>
                    <a:ext uri="{FF2B5EF4-FFF2-40B4-BE49-F238E27FC236}">
                      <a16:creationId xmlns:a16="http://schemas.microsoft.com/office/drawing/2014/main" id="{ECFB9773-02D2-AD3E-8297-4E23A1688F64}"/>
                    </a:ext>
                  </a:extLst>
                </p:cNvPr>
                <p:cNvPicPr/>
                <p:nvPr/>
              </p:nvPicPr>
              <p:blipFill>
                <a:blip r:embed="rId412"/>
                <a:stretch>
                  <a:fillRect/>
                </a:stretch>
              </p:blipFill>
              <p:spPr>
                <a:xfrm>
                  <a:off x="5557660" y="2327469"/>
                  <a:ext cx="73440" cy="11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3">
            <p14:nvContentPartPr>
              <p14:cNvPr id="1420" name="Ink 1419">
                <a:extLst>
                  <a:ext uri="{FF2B5EF4-FFF2-40B4-BE49-F238E27FC236}">
                    <a16:creationId xmlns:a16="http://schemas.microsoft.com/office/drawing/2014/main" id="{680F516D-E4AE-A637-2F11-A343AEDEA041}"/>
                  </a:ext>
                </a:extLst>
              </p14:cNvPr>
              <p14:cNvContentPartPr/>
              <p14:nvPr/>
            </p14:nvContentPartPr>
            <p14:xfrm>
              <a:off x="5430940" y="2429709"/>
              <a:ext cx="59400" cy="85680"/>
            </p14:xfrm>
          </p:contentPart>
        </mc:Choice>
        <mc:Fallback>
          <p:pic>
            <p:nvPicPr>
              <p:cNvPr id="1420" name="Ink 1419">
                <a:extLst>
                  <a:ext uri="{FF2B5EF4-FFF2-40B4-BE49-F238E27FC236}">
                    <a16:creationId xmlns:a16="http://schemas.microsoft.com/office/drawing/2014/main" id="{680F516D-E4AE-A637-2F11-A343AEDEA041}"/>
                  </a:ext>
                </a:extLst>
              </p:cNvPr>
              <p:cNvPicPr/>
              <p:nvPr/>
            </p:nvPicPr>
            <p:blipFill>
              <a:blip r:embed="rId414"/>
              <a:stretch>
                <a:fillRect/>
              </a:stretch>
            </p:blipFill>
            <p:spPr>
              <a:xfrm>
                <a:off x="5413300" y="2412069"/>
                <a:ext cx="95040" cy="121320"/>
              </a:xfrm>
              <a:prstGeom prst="rect">
                <a:avLst/>
              </a:prstGeom>
            </p:spPr>
          </p:pic>
        </mc:Fallback>
      </mc:AlternateContent>
      <p:grpSp>
        <p:nvGrpSpPr>
          <p:cNvPr id="1426" name="Group 1425">
            <a:extLst>
              <a:ext uri="{FF2B5EF4-FFF2-40B4-BE49-F238E27FC236}">
                <a16:creationId xmlns:a16="http://schemas.microsoft.com/office/drawing/2014/main" id="{7E8CE9A6-2A8E-7535-6218-0D9A03D8F919}"/>
              </a:ext>
            </a:extLst>
          </p:cNvPr>
          <p:cNvGrpSpPr/>
          <p:nvPr/>
        </p:nvGrpSpPr>
        <p:grpSpPr>
          <a:xfrm>
            <a:off x="6997660" y="3084909"/>
            <a:ext cx="271800" cy="362520"/>
            <a:chOff x="6997660" y="3084909"/>
            <a:chExt cx="271800" cy="362520"/>
          </a:xfrm>
        </p:grpSpPr>
        <mc:AlternateContent xmlns:mc="http://schemas.openxmlformats.org/markup-compatibility/2006">
          <mc:Choice xmlns:p14="http://schemas.microsoft.com/office/powerpoint/2010/main" Requires="p14">
            <p:contentPart p14:bwMode="auto" r:id="rId415">
              <p14:nvContentPartPr>
                <p14:cNvPr id="1375" name="Ink 1374">
                  <a:extLst>
                    <a:ext uri="{FF2B5EF4-FFF2-40B4-BE49-F238E27FC236}">
                      <a16:creationId xmlns:a16="http://schemas.microsoft.com/office/drawing/2014/main" id="{DFD495BE-2234-D0A3-2D33-41646E80A1CB}"/>
                    </a:ext>
                  </a:extLst>
                </p14:cNvPr>
                <p14:cNvContentPartPr/>
                <p14:nvPr/>
              </p14:nvContentPartPr>
              <p14:xfrm>
                <a:off x="6997660" y="3136029"/>
                <a:ext cx="109440" cy="311400"/>
              </p14:xfrm>
            </p:contentPart>
          </mc:Choice>
          <mc:Fallback>
            <p:pic>
              <p:nvPicPr>
                <p:cNvPr id="1375" name="Ink 1374">
                  <a:extLst>
                    <a:ext uri="{FF2B5EF4-FFF2-40B4-BE49-F238E27FC236}">
                      <a16:creationId xmlns:a16="http://schemas.microsoft.com/office/drawing/2014/main" id="{DFD495BE-2234-D0A3-2D33-41646E80A1CB}"/>
                    </a:ext>
                  </a:extLst>
                </p:cNvPr>
                <p:cNvPicPr/>
                <p:nvPr/>
              </p:nvPicPr>
              <p:blipFill>
                <a:blip r:embed="rId416"/>
                <a:stretch>
                  <a:fillRect/>
                </a:stretch>
              </p:blipFill>
              <p:spPr>
                <a:xfrm>
                  <a:off x="6980020" y="3118029"/>
                  <a:ext cx="1450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1376" name="Ink 1375">
                  <a:extLst>
                    <a:ext uri="{FF2B5EF4-FFF2-40B4-BE49-F238E27FC236}">
                      <a16:creationId xmlns:a16="http://schemas.microsoft.com/office/drawing/2014/main" id="{C4B158CF-BED8-210F-6890-DBE9045E1E77}"/>
                    </a:ext>
                  </a:extLst>
                </p14:cNvPr>
                <p14:cNvContentPartPr/>
                <p14:nvPr/>
              </p14:nvContentPartPr>
              <p14:xfrm>
                <a:off x="7061380" y="3267429"/>
                <a:ext cx="9720" cy="34200"/>
              </p14:xfrm>
            </p:contentPart>
          </mc:Choice>
          <mc:Fallback>
            <p:pic>
              <p:nvPicPr>
                <p:cNvPr id="1376" name="Ink 1375">
                  <a:extLst>
                    <a:ext uri="{FF2B5EF4-FFF2-40B4-BE49-F238E27FC236}">
                      <a16:creationId xmlns:a16="http://schemas.microsoft.com/office/drawing/2014/main" id="{C4B158CF-BED8-210F-6890-DBE9045E1E77}"/>
                    </a:ext>
                  </a:extLst>
                </p:cNvPr>
                <p:cNvPicPr/>
                <p:nvPr/>
              </p:nvPicPr>
              <p:blipFill>
                <a:blip r:embed="rId418"/>
                <a:stretch>
                  <a:fillRect/>
                </a:stretch>
              </p:blipFill>
              <p:spPr>
                <a:xfrm>
                  <a:off x="7043740" y="3249429"/>
                  <a:ext cx="45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1422" name="Ink 1421">
                  <a:extLst>
                    <a:ext uri="{FF2B5EF4-FFF2-40B4-BE49-F238E27FC236}">
                      <a16:creationId xmlns:a16="http://schemas.microsoft.com/office/drawing/2014/main" id="{1670B01E-4A64-9928-1463-24FA83C87498}"/>
                    </a:ext>
                  </a:extLst>
                </p14:cNvPr>
                <p14:cNvContentPartPr/>
                <p14:nvPr/>
              </p14:nvContentPartPr>
              <p14:xfrm>
                <a:off x="7198900" y="3084909"/>
                <a:ext cx="59040" cy="147600"/>
              </p14:xfrm>
            </p:contentPart>
          </mc:Choice>
          <mc:Fallback>
            <p:pic>
              <p:nvPicPr>
                <p:cNvPr id="1422" name="Ink 1421">
                  <a:extLst>
                    <a:ext uri="{FF2B5EF4-FFF2-40B4-BE49-F238E27FC236}">
                      <a16:creationId xmlns:a16="http://schemas.microsoft.com/office/drawing/2014/main" id="{1670B01E-4A64-9928-1463-24FA83C87498}"/>
                    </a:ext>
                  </a:extLst>
                </p:cNvPr>
                <p:cNvPicPr/>
                <p:nvPr/>
              </p:nvPicPr>
              <p:blipFill>
                <a:blip r:embed="rId420"/>
                <a:stretch>
                  <a:fillRect/>
                </a:stretch>
              </p:blipFill>
              <p:spPr>
                <a:xfrm>
                  <a:off x="7181260" y="3066909"/>
                  <a:ext cx="946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1423" name="Ink 1422">
                  <a:extLst>
                    <a:ext uri="{FF2B5EF4-FFF2-40B4-BE49-F238E27FC236}">
                      <a16:creationId xmlns:a16="http://schemas.microsoft.com/office/drawing/2014/main" id="{48D6CB3F-ABEC-60EC-CC0C-E59796548C66}"/>
                    </a:ext>
                  </a:extLst>
                </p14:cNvPr>
                <p14:cNvContentPartPr/>
                <p14:nvPr/>
              </p14:nvContentPartPr>
              <p14:xfrm>
                <a:off x="7219780" y="3299469"/>
                <a:ext cx="44640" cy="33840"/>
              </p14:xfrm>
            </p:contentPart>
          </mc:Choice>
          <mc:Fallback>
            <p:pic>
              <p:nvPicPr>
                <p:cNvPr id="1423" name="Ink 1422">
                  <a:extLst>
                    <a:ext uri="{FF2B5EF4-FFF2-40B4-BE49-F238E27FC236}">
                      <a16:creationId xmlns:a16="http://schemas.microsoft.com/office/drawing/2014/main" id="{48D6CB3F-ABEC-60EC-CC0C-E59796548C66}"/>
                    </a:ext>
                  </a:extLst>
                </p:cNvPr>
                <p:cNvPicPr/>
                <p:nvPr/>
              </p:nvPicPr>
              <p:blipFill>
                <a:blip r:embed="rId422"/>
                <a:stretch>
                  <a:fillRect/>
                </a:stretch>
              </p:blipFill>
              <p:spPr>
                <a:xfrm>
                  <a:off x="7202140" y="3281829"/>
                  <a:ext cx="802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1424" name="Ink 1423">
                  <a:extLst>
                    <a:ext uri="{FF2B5EF4-FFF2-40B4-BE49-F238E27FC236}">
                      <a16:creationId xmlns:a16="http://schemas.microsoft.com/office/drawing/2014/main" id="{5A98DDB4-03EC-ADA0-7724-134FDD9DEFC4}"/>
                    </a:ext>
                  </a:extLst>
                </p14:cNvPr>
                <p14:cNvContentPartPr/>
                <p14:nvPr/>
              </p14:nvContentPartPr>
              <p14:xfrm>
                <a:off x="7235260" y="3302709"/>
                <a:ext cx="34200" cy="19440"/>
              </p14:xfrm>
            </p:contentPart>
          </mc:Choice>
          <mc:Fallback>
            <p:pic>
              <p:nvPicPr>
                <p:cNvPr id="1424" name="Ink 1423">
                  <a:extLst>
                    <a:ext uri="{FF2B5EF4-FFF2-40B4-BE49-F238E27FC236}">
                      <a16:creationId xmlns:a16="http://schemas.microsoft.com/office/drawing/2014/main" id="{5A98DDB4-03EC-ADA0-7724-134FDD9DEFC4}"/>
                    </a:ext>
                  </a:extLst>
                </p:cNvPr>
                <p:cNvPicPr/>
                <p:nvPr/>
              </p:nvPicPr>
              <p:blipFill>
                <a:blip r:embed="rId424"/>
                <a:stretch>
                  <a:fillRect/>
                </a:stretch>
              </p:blipFill>
              <p:spPr>
                <a:xfrm>
                  <a:off x="7217260" y="3285069"/>
                  <a:ext cx="698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1425" name="Ink 1424">
                  <a:extLst>
                    <a:ext uri="{FF2B5EF4-FFF2-40B4-BE49-F238E27FC236}">
                      <a16:creationId xmlns:a16="http://schemas.microsoft.com/office/drawing/2014/main" id="{3B9BBC0D-5A46-A674-798E-FB0B0575DFBE}"/>
                    </a:ext>
                  </a:extLst>
                </p14:cNvPr>
                <p14:cNvContentPartPr/>
                <p14:nvPr/>
              </p14:nvContentPartPr>
              <p14:xfrm>
                <a:off x="7222300" y="3299829"/>
                <a:ext cx="41760" cy="37440"/>
              </p14:xfrm>
            </p:contentPart>
          </mc:Choice>
          <mc:Fallback>
            <p:pic>
              <p:nvPicPr>
                <p:cNvPr id="1425" name="Ink 1424">
                  <a:extLst>
                    <a:ext uri="{FF2B5EF4-FFF2-40B4-BE49-F238E27FC236}">
                      <a16:creationId xmlns:a16="http://schemas.microsoft.com/office/drawing/2014/main" id="{3B9BBC0D-5A46-A674-798E-FB0B0575DFBE}"/>
                    </a:ext>
                  </a:extLst>
                </p:cNvPr>
                <p:cNvPicPr/>
                <p:nvPr/>
              </p:nvPicPr>
              <p:blipFill>
                <a:blip r:embed="rId426"/>
                <a:stretch>
                  <a:fillRect/>
                </a:stretch>
              </p:blipFill>
              <p:spPr>
                <a:xfrm>
                  <a:off x="7204300" y="3281829"/>
                  <a:ext cx="77400" cy="73080"/>
                </a:xfrm>
                <a:prstGeom prst="rect">
                  <a:avLst/>
                </a:prstGeom>
              </p:spPr>
            </p:pic>
          </mc:Fallback>
        </mc:AlternateContent>
      </p:grpSp>
      <p:grpSp>
        <p:nvGrpSpPr>
          <p:cNvPr id="1467" name="Group 1466">
            <a:extLst>
              <a:ext uri="{FF2B5EF4-FFF2-40B4-BE49-F238E27FC236}">
                <a16:creationId xmlns:a16="http://schemas.microsoft.com/office/drawing/2014/main" id="{AD8A26BB-881F-2822-309F-3842D462FC50}"/>
              </a:ext>
            </a:extLst>
          </p:cNvPr>
          <p:cNvGrpSpPr/>
          <p:nvPr/>
        </p:nvGrpSpPr>
        <p:grpSpPr>
          <a:xfrm>
            <a:off x="-22934" y="4700434"/>
            <a:ext cx="7547760" cy="1815975"/>
            <a:chOff x="-22934" y="4700434"/>
            <a:chExt cx="7547760" cy="1815975"/>
          </a:xfrm>
        </p:grpSpPr>
        <mc:AlternateContent xmlns:mc="http://schemas.openxmlformats.org/markup-compatibility/2006">
          <mc:Choice xmlns:p14="http://schemas.microsoft.com/office/powerpoint/2010/main" Requires="p14">
            <p:contentPart p14:bwMode="auto" r:id="rId427">
              <p14:nvContentPartPr>
                <p14:cNvPr id="43" name="Ink 42">
                  <a:extLst>
                    <a:ext uri="{FF2B5EF4-FFF2-40B4-BE49-F238E27FC236}">
                      <a16:creationId xmlns:a16="http://schemas.microsoft.com/office/drawing/2014/main" id="{E50AA0A3-93BF-41E6-9631-45CF13E35606}"/>
                    </a:ext>
                  </a:extLst>
                </p14:cNvPr>
                <p14:cNvContentPartPr/>
                <p14:nvPr/>
              </p14:nvContentPartPr>
              <p14:xfrm>
                <a:off x="3219776" y="4792594"/>
                <a:ext cx="100800" cy="138240"/>
              </p14:xfrm>
            </p:contentPart>
          </mc:Choice>
          <mc:Fallback>
            <p:pic>
              <p:nvPicPr>
                <p:cNvPr id="43" name="Ink 42">
                  <a:extLst>
                    <a:ext uri="{FF2B5EF4-FFF2-40B4-BE49-F238E27FC236}">
                      <a16:creationId xmlns:a16="http://schemas.microsoft.com/office/drawing/2014/main" id="{E50AA0A3-93BF-41E6-9631-45CF13E35606}"/>
                    </a:ext>
                  </a:extLst>
                </p:cNvPr>
                <p:cNvPicPr/>
                <p:nvPr/>
              </p:nvPicPr>
              <p:blipFill>
                <a:blip r:embed="rId428"/>
                <a:stretch>
                  <a:fillRect/>
                </a:stretch>
              </p:blipFill>
              <p:spPr>
                <a:xfrm>
                  <a:off x="3202136" y="4774594"/>
                  <a:ext cx="1364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4" name="Ink 43">
                  <a:extLst>
                    <a:ext uri="{FF2B5EF4-FFF2-40B4-BE49-F238E27FC236}">
                      <a16:creationId xmlns:a16="http://schemas.microsoft.com/office/drawing/2014/main" id="{5EDBBE5C-7CBB-F763-36F4-BC5AD85EDA2A}"/>
                    </a:ext>
                  </a:extLst>
                </p14:cNvPr>
                <p14:cNvContentPartPr/>
                <p14:nvPr/>
              </p14:nvContentPartPr>
              <p14:xfrm>
                <a:off x="3076136" y="4948834"/>
                <a:ext cx="134280" cy="658440"/>
              </p14:xfrm>
            </p:contentPart>
          </mc:Choice>
          <mc:Fallback>
            <p:pic>
              <p:nvPicPr>
                <p:cNvPr id="44" name="Ink 43">
                  <a:extLst>
                    <a:ext uri="{FF2B5EF4-FFF2-40B4-BE49-F238E27FC236}">
                      <a16:creationId xmlns:a16="http://schemas.microsoft.com/office/drawing/2014/main" id="{5EDBBE5C-7CBB-F763-36F4-BC5AD85EDA2A}"/>
                    </a:ext>
                  </a:extLst>
                </p:cNvPr>
                <p:cNvPicPr/>
                <p:nvPr/>
              </p:nvPicPr>
              <p:blipFill>
                <a:blip r:embed="rId430"/>
                <a:stretch>
                  <a:fillRect/>
                </a:stretch>
              </p:blipFill>
              <p:spPr>
                <a:xfrm>
                  <a:off x="3058136" y="4930834"/>
                  <a:ext cx="16992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52" name="Ink 51">
                  <a:extLst>
                    <a:ext uri="{FF2B5EF4-FFF2-40B4-BE49-F238E27FC236}">
                      <a16:creationId xmlns:a16="http://schemas.microsoft.com/office/drawing/2014/main" id="{273A7225-2A75-6FD3-5E06-9BA3FDF36D14}"/>
                    </a:ext>
                  </a:extLst>
                </p14:cNvPr>
                <p14:cNvContentPartPr/>
                <p14:nvPr/>
              </p14:nvContentPartPr>
              <p14:xfrm>
                <a:off x="3671936" y="4902034"/>
                <a:ext cx="2520" cy="3960"/>
              </p14:xfrm>
            </p:contentPart>
          </mc:Choice>
          <mc:Fallback>
            <p:pic>
              <p:nvPicPr>
                <p:cNvPr id="52" name="Ink 51">
                  <a:extLst>
                    <a:ext uri="{FF2B5EF4-FFF2-40B4-BE49-F238E27FC236}">
                      <a16:creationId xmlns:a16="http://schemas.microsoft.com/office/drawing/2014/main" id="{273A7225-2A75-6FD3-5E06-9BA3FDF36D14}"/>
                    </a:ext>
                  </a:extLst>
                </p:cNvPr>
                <p:cNvPicPr/>
                <p:nvPr/>
              </p:nvPicPr>
              <p:blipFill>
                <a:blip r:embed="rId432"/>
                <a:stretch>
                  <a:fillRect/>
                </a:stretch>
              </p:blipFill>
              <p:spPr>
                <a:xfrm>
                  <a:off x="3653936" y="4884034"/>
                  <a:ext cx="38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53" name="Ink 52">
                  <a:extLst>
                    <a:ext uri="{FF2B5EF4-FFF2-40B4-BE49-F238E27FC236}">
                      <a16:creationId xmlns:a16="http://schemas.microsoft.com/office/drawing/2014/main" id="{862E70D0-A963-9C21-DCAF-D17040F6AA78}"/>
                    </a:ext>
                  </a:extLst>
                </p14:cNvPr>
                <p14:cNvContentPartPr/>
                <p14:nvPr/>
              </p14:nvContentPartPr>
              <p14:xfrm>
                <a:off x="3331016" y="4770994"/>
                <a:ext cx="340920" cy="130680"/>
              </p14:xfrm>
            </p:contentPart>
          </mc:Choice>
          <mc:Fallback>
            <p:pic>
              <p:nvPicPr>
                <p:cNvPr id="53" name="Ink 52">
                  <a:extLst>
                    <a:ext uri="{FF2B5EF4-FFF2-40B4-BE49-F238E27FC236}">
                      <a16:creationId xmlns:a16="http://schemas.microsoft.com/office/drawing/2014/main" id="{862E70D0-A963-9C21-DCAF-D17040F6AA78}"/>
                    </a:ext>
                  </a:extLst>
                </p:cNvPr>
                <p:cNvPicPr/>
                <p:nvPr/>
              </p:nvPicPr>
              <p:blipFill>
                <a:blip r:embed="rId434"/>
                <a:stretch>
                  <a:fillRect/>
                </a:stretch>
              </p:blipFill>
              <p:spPr>
                <a:xfrm>
                  <a:off x="3313016" y="4752994"/>
                  <a:ext cx="376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55" name="Ink 54">
                  <a:extLst>
                    <a:ext uri="{FF2B5EF4-FFF2-40B4-BE49-F238E27FC236}">
                      <a16:creationId xmlns:a16="http://schemas.microsoft.com/office/drawing/2014/main" id="{63704540-63FF-D09F-45CD-8A358EACBDE3}"/>
                    </a:ext>
                  </a:extLst>
                </p14:cNvPr>
                <p14:cNvContentPartPr/>
                <p14:nvPr/>
              </p14:nvContentPartPr>
              <p14:xfrm>
                <a:off x="2315096" y="5481274"/>
                <a:ext cx="672480" cy="74520"/>
              </p14:xfrm>
            </p:contentPart>
          </mc:Choice>
          <mc:Fallback>
            <p:pic>
              <p:nvPicPr>
                <p:cNvPr id="55" name="Ink 54">
                  <a:extLst>
                    <a:ext uri="{FF2B5EF4-FFF2-40B4-BE49-F238E27FC236}">
                      <a16:creationId xmlns:a16="http://schemas.microsoft.com/office/drawing/2014/main" id="{63704540-63FF-D09F-45CD-8A358EACBDE3}"/>
                    </a:ext>
                  </a:extLst>
                </p:cNvPr>
                <p:cNvPicPr/>
                <p:nvPr/>
              </p:nvPicPr>
              <p:blipFill>
                <a:blip r:embed="rId436"/>
                <a:stretch>
                  <a:fillRect/>
                </a:stretch>
              </p:blipFill>
              <p:spPr>
                <a:xfrm>
                  <a:off x="2297096" y="5463274"/>
                  <a:ext cx="7081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56" name="Ink 55">
                  <a:extLst>
                    <a:ext uri="{FF2B5EF4-FFF2-40B4-BE49-F238E27FC236}">
                      <a16:creationId xmlns:a16="http://schemas.microsoft.com/office/drawing/2014/main" id="{CBC02F7C-44E3-62CE-421E-3C17D34DFEFF}"/>
                    </a:ext>
                  </a:extLst>
                </p14:cNvPr>
                <p14:cNvContentPartPr/>
                <p14:nvPr/>
              </p14:nvContentPartPr>
              <p14:xfrm>
                <a:off x="3075056" y="4858834"/>
                <a:ext cx="75240" cy="147960"/>
              </p14:xfrm>
            </p:contentPart>
          </mc:Choice>
          <mc:Fallback>
            <p:pic>
              <p:nvPicPr>
                <p:cNvPr id="56" name="Ink 55">
                  <a:extLst>
                    <a:ext uri="{FF2B5EF4-FFF2-40B4-BE49-F238E27FC236}">
                      <a16:creationId xmlns:a16="http://schemas.microsoft.com/office/drawing/2014/main" id="{CBC02F7C-44E3-62CE-421E-3C17D34DFEFF}"/>
                    </a:ext>
                  </a:extLst>
                </p:cNvPr>
                <p:cNvPicPr/>
                <p:nvPr/>
              </p:nvPicPr>
              <p:blipFill>
                <a:blip r:embed="rId438"/>
                <a:stretch>
                  <a:fillRect/>
                </a:stretch>
              </p:blipFill>
              <p:spPr>
                <a:xfrm>
                  <a:off x="3057056" y="4840834"/>
                  <a:ext cx="1108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57" name="Ink 56">
                  <a:extLst>
                    <a:ext uri="{FF2B5EF4-FFF2-40B4-BE49-F238E27FC236}">
                      <a16:creationId xmlns:a16="http://schemas.microsoft.com/office/drawing/2014/main" id="{9AF5C411-7BD5-AB3F-C80D-8BF116DCCCCD}"/>
                    </a:ext>
                  </a:extLst>
                </p14:cNvPr>
                <p14:cNvContentPartPr/>
                <p14:nvPr/>
              </p14:nvContentPartPr>
              <p14:xfrm>
                <a:off x="2997656" y="5091754"/>
                <a:ext cx="51480" cy="277200"/>
              </p14:xfrm>
            </p:contentPart>
          </mc:Choice>
          <mc:Fallback>
            <p:pic>
              <p:nvPicPr>
                <p:cNvPr id="57" name="Ink 56">
                  <a:extLst>
                    <a:ext uri="{FF2B5EF4-FFF2-40B4-BE49-F238E27FC236}">
                      <a16:creationId xmlns:a16="http://schemas.microsoft.com/office/drawing/2014/main" id="{9AF5C411-7BD5-AB3F-C80D-8BF116DCCCCD}"/>
                    </a:ext>
                  </a:extLst>
                </p:cNvPr>
                <p:cNvPicPr/>
                <p:nvPr/>
              </p:nvPicPr>
              <p:blipFill>
                <a:blip r:embed="rId440"/>
                <a:stretch>
                  <a:fillRect/>
                </a:stretch>
              </p:blipFill>
              <p:spPr>
                <a:xfrm>
                  <a:off x="2980016" y="5074114"/>
                  <a:ext cx="871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59" name="Ink 58">
                  <a:extLst>
                    <a:ext uri="{FF2B5EF4-FFF2-40B4-BE49-F238E27FC236}">
                      <a16:creationId xmlns:a16="http://schemas.microsoft.com/office/drawing/2014/main" id="{F048E8A7-A0C6-1739-B982-234D7E59977D}"/>
                    </a:ext>
                  </a:extLst>
                </p14:cNvPr>
                <p14:cNvContentPartPr/>
                <p14:nvPr/>
              </p14:nvContentPartPr>
              <p14:xfrm>
                <a:off x="3165416" y="4738594"/>
                <a:ext cx="101880" cy="96120"/>
              </p14:xfrm>
            </p:contentPart>
          </mc:Choice>
          <mc:Fallback>
            <p:pic>
              <p:nvPicPr>
                <p:cNvPr id="59" name="Ink 58">
                  <a:extLst>
                    <a:ext uri="{FF2B5EF4-FFF2-40B4-BE49-F238E27FC236}">
                      <a16:creationId xmlns:a16="http://schemas.microsoft.com/office/drawing/2014/main" id="{F048E8A7-A0C6-1739-B982-234D7E59977D}"/>
                    </a:ext>
                  </a:extLst>
                </p:cNvPr>
                <p:cNvPicPr/>
                <p:nvPr/>
              </p:nvPicPr>
              <p:blipFill>
                <a:blip r:embed="rId442"/>
                <a:stretch>
                  <a:fillRect/>
                </a:stretch>
              </p:blipFill>
              <p:spPr>
                <a:xfrm>
                  <a:off x="3147416" y="4720594"/>
                  <a:ext cx="1375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61" name="Ink 60">
                  <a:extLst>
                    <a:ext uri="{FF2B5EF4-FFF2-40B4-BE49-F238E27FC236}">
                      <a16:creationId xmlns:a16="http://schemas.microsoft.com/office/drawing/2014/main" id="{5C539645-A6FD-64B8-2FDC-407FFF68BA32}"/>
                    </a:ext>
                  </a:extLst>
                </p14:cNvPr>
                <p14:cNvContentPartPr/>
                <p14:nvPr/>
              </p14:nvContentPartPr>
              <p14:xfrm>
                <a:off x="2323376" y="4862434"/>
                <a:ext cx="370080" cy="645840"/>
              </p14:xfrm>
            </p:contentPart>
          </mc:Choice>
          <mc:Fallback>
            <p:pic>
              <p:nvPicPr>
                <p:cNvPr id="61" name="Ink 60">
                  <a:extLst>
                    <a:ext uri="{FF2B5EF4-FFF2-40B4-BE49-F238E27FC236}">
                      <a16:creationId xmlns:a16="http://schemas.microsoft.com/office/drawing/2014/main" id="{5C539645-A6FD-64B8-2FDC-407FFF68BA32}"/>
                    </a:ext>
                  </a:extLst>
                </p:cNvPr>
                <p:cNvPicPr/>
                <p:nvPr/>
              </p:nvPicPr>
              <p:blipFill>
                <a:blip r:embed="rId444"/>
                <a:stretch>
                  <a:fillRect/>
                </a:stretch>
              </p:blipFill>
              <p:spPr>
                <a:xfrm>
                  <a:off x="2305376" y="4844434"/>
                  <a:ext cx="40572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1024" name="Ink 1023">
                  <a:extLst>
                    <a:ext uri="{FF2B5EF4-FFF2-40B4-BE49-F238E27FC236}">
                      <a16:creationId xmlns:a16="http://schemas.microsoft.com/office/drawing/2014/main" id="{82DA6E05-3A5A-0A96-ACAA-BA7FCD1DC241}"/>
                    </a:ext>
                  </a:extLst>
                </p14:cNvPr>
                <p14:cNvContentPartPr/>
                <p14:nvPr/>
              </p14:nvContentPartPr>
              <p14:xfrm>
                <a:off x="2694176" y="4708714"/>
                <a:ext cx="588240" cy="150840"/>
              </p14:xfrm>
            </p:contentPart>
          </mc:Choice>
          <mc:Fallback>
            <p:pic>
              <p:nvPicPr>
                <p:cNvPr id="1024" name="Ink 1023">
                  <a:extLst>
                    <a:ext uri="{FF2B5EF4-FFF2-40B4-BE49-F238E27FC236}">
                      <a16:creationId xmlns:a16="http://schemas.microsoft.com/office/drawing/2014/main" id="{82DA6E05-3A5A-0A96-ACAA-BA7FCD1DC241}"/>
                    </a:ext>
                  </a:extLst>
                </p:cNvPr>
                <p:cNvPicPr/>
                <p:nvPr/>
              </p:nvPicPr>
              <p:blipFill>
                <a:blip r:embed="rId446"/>
                <a:stretch>
                  <a:fillRect/>
                </a:stretch>
              </p:blipFill>
              <p:spPr>
                <a:xfrm>
                  <a:off x="2676176" y="4691074"/>
                  <a:ext cx="623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1027" name="Ink 1026">
                  <a:extLst>
                    <a:ext uri="{FF2B5EF4-FFF2-40B4-BE49-F238E27FC236}">
                      <a16:creationId xmlns:a16="http://schemas.microsoft.com/office/drawing/2014/main" id="{78A7165E-6425-D400-7C4E-120D53928CC6}"/>
                    </a:ext>
                  </a:extLst>
                </p14:cNvPr>
                <p14:cNvContentPartPr/>
                <p14:nvPr/>
              </p14:nvContentPartPr>
              <p14:xfrm>
                <a:off x="3276656" y="4700434"/>
                <a:ext cx="237240" cy="42840"/>
              </p14:xfrm>
            </p:contentPart>
          </mc:Choice>
          <mc:Fallback>
            <p:pic>
              <p:nvPicPr>
                <p:cNvPr id="1027" name="Ink 1026">
                  <a:extLst>
                    <a:ext uri="{FF2B5EF4-FFF2-40B4-BE49-F238E27FC236}">
                      <a16:creationId xmlns:a16="http://schemas.microsoft.com/office/drawing/2014/main" id="{78A7165E-6425-D400-7C4E-120D53928CC6}"/>
                    </a:ext>
                  </a:extLst>
                </p:cNvPr>
                <p:cNvPicPr/>
                <p:nvPr/>
              </p:nvPicPr>
              <p:blipFill>
                <a:blip r:embed="rId448"/>
                <a:stretch>
                  <a:fillRect/>
                </a:stretch>
              </p:blipFill>
              <p:spPr>
                <a:xfrm>
                  <a:off x="3258656" y="4682434"/>
                  <a:ext cx="2728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1028" name="Ink 1027">
                  <a:extLst>
                    <a:ext uri="{FF2B5EF4-FFF2-40B4-BE49-F238E27FC236}">
                      <a16:creationId xmlns:a16="http://schemas.microsoft.com/office/drawing/2014/main" id="{9BE1B4FE-014A-D39F-C0AD-BCBF674F449D}"/>
                    </a:ext>
                  </a:extLst>
                </p14:cNvPr>
                <p14:cNvContentPartPr/>
                <p14:nvPr/>
              </p14:nvContentPartPr>
              <p14:xfrm>
                <a:off x="3458096" y="4734634"/>
                <a:ext cx="190440" cy="102240"/>
              </p14:xfrm>
            </p:contentPart>
          </mc:Choice>
          <mc:Fallback>
            <p:pic>
              <p:nvPicPr>
                <p:cNvPr id="1028" name="Ink 1027">
                  <a:extLst>
                    <a:ext uri="{FF2B5EF4-FFF2-40B4-BE49-F238E27FC236}">
                      <a16:creationId xmlns:a16="http://schemas.microsoft.com/office/drawing/2014/main" id="{9BE1B4FE-014A-D39F-C0AD-BCBF674F449D}"/>
                    </a:ext>
                  </a:extLst>
                </p:cNvPr>
                <p:cNvPicPr/>
                <p:nvPr/>
              </p:nvPicPr>
              <p:blipFill>
                <a:blip r:embed="rId450"/>
                <a:stretch>
                  <a:fillRect/>
                </a:stretch>
              </p:blipFill>
              <p:spPr>
                <a:xfrm>
                  <a:off x="3440456" y="4716994"/>
                  <a:ext cx="226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8" name="Ink 7">
                  <a:extLst>
                    <a:ext uri="{FF2B5EF4-FFF2-40B4-BE49-F238E27FC236}">
                      <a16:creationId xmlns:a16="http://schemas.microsoft.com/office/drawing/2014/main" id="{6715966E-C8C8-2977-F00F-B4016C9CD298}"/>
                    </a:ext>
                  </a:extLst>
                </p14:cNvPr>
                <p14:cNvContentPartPr/>
                <p14:nvPr/>
              </p14:nvContentPartPr>
              <p14:xfrm>
                <a:off x="1732616" y="5917234"/>
                <a:ext cx="471960" cy="102600"/>
              </p14:xfrm>
            </p:contentPart>
          </mc:Choice>
          <mc:Fallback>
            <p:pic>
              <p:nvPicPr>
                <p:cNvPr id="8" name="Ink 7">
                  <a:extLst>
                    <a:ext uri="{FF2B5EF4-FFF2-40B4-BE49-F238E27FC236}">
                      <a16:creationId xmlns:a16="http://schemas.microsoft.com/office/drawing/2014/main" id="{6715966E-C8C8-2977-F00F-B4016C9CD298}"/>
                    </a:ext>
                  </a:extLst>
                </p:cNvPr>
                <p:cNvPicPr/>
                <p:nvPr/>
              </p:nvPicPr>
              <p:blipFill>
                <a:blip r:embed="rId452"/>
                <a:stretch>
                  <a:fillRect/>
                </a:stretch>
              </p:blipFill>
              <p:spPr>
                <a:xfrm>
                  <a:off x="1714616" y="5899594"/>
                  <a:ext cx="507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9" name="Ink 8">
                  <a:extLst>
                    <a:ext uri="{FF2B5EF4-FFF2-40B4-BE49-F238E27FC236}">
                      <a16:creationId xmlns:a16="http://schemas.microsoft.com/office/drawing/2014/main" id="{376E9373-1946-FD15-B609-88FC615EEC0A}"/>
                    </a:ext>
                  </a:extLst>
                </p14:cNvPr>
                <p14:cNvContentPartPr/>
                <p14:nvPr/>
              </p14:nvContentPartPr>
              <p14:xfrm>
                <a:off x="2301416" y="5892754"/>
                <a:ext cx="265320" cy="29520"/>
              </p14:xfrm>
            </p:contentPart>
          </mc:Choice>
          <mc:Fallback>
            <p:pic>
              <p:nvPicPr>
                <p:cNvPr id="9" name="Ink 8">
                  <a:extLst>
                    <a:ext uri="{FF2B5EF4-FFF2-40B4-BE49-F238E27FC236}">
                      <a16:creationId xmlns:a16="http://schemas.microsoft.com/office/drawing/2014/main" id="{376E9373-1946-FD15-B609-88FC615EEC0A}"/>
                    </a:ext>
                  </a:extLst>
                </p:cNvPr>
                <p:cNvPicPr/>
                <p:nvPr/>
              </p:nvPicPr>
              <p:blipFill>
                <a:blip r:embed="rId454"/>
                <a:stretch>
                  <a:fillRect/>
                </a:stretch>
              </p:blipFill>
              <p:spPr>
                <a:xfrm>
                  <a:off x="2283776" y="5874754"/>
                  <a:ext cx="3009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10" name="Ink 9">
                  <a:extLst>
                    <a:ext uri="{FF2B5EF4-FFF2-40B4-BE49-F238E27FC236}">
                      <a16:creationId xmlns:a16="http://schemas.microsoft.com/office/drawing/2014/main" id="{309534AF-E7A4-9976-EFE7-BEEAD963FC60}"/>
                    </a:ext>
                  </a:extLst>
                </p14:cNvPr>
                <p14:cNvContentPartPr/>
                <p14:nvPr/>
              </p14:nvContentPartPr>
              <p14:xfrm>
                <a:off x="2203856" y="5870434"/>
                <a:ext cx="487800" cy="42840"/>
              </p14:xfrm>
            </p:contentPart>
          </mc:Choice>
          <mc:Fallback>
            <p:pic>
              <p:nvPicPr>
                <p:cNvPr id="10" name="Ink 9">
                  <a:extLst>
                    <a:ext uri="{FF2B5EF4-FFF2-40B4-BE49-F238E27FC236}">
                      <a16:creationId xmlns:a16="http://schemas.microsoft.com/office/drawing/2014/main" id="{309534AF-E7A4-9976-EFE7-BEEAD963FC60}"/>
                    </a:ext>
                  </a:extLst>
                </p:cNvPr>
                <p:cNvPicPr/>
                <p:nvPr/>
              </p:nvPicPr>
              <p:blipFill>
                <a:blip r:embed="rId456"/>
                <a:stretch>
                  <a:fillRect/>
                </a:stretch>
              </p:blipFill>
              <p:spPr>
                <a:xfrm>
                  <a:off x="2185856" y="5852794"/>
                  <a:ext cx="5234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11" name="Ink 10">
                  <a:extLst>
                    <a:ext uri="{FF2B5EF4-FFF2-40B4-BE49-F238E27FC236}">
                      <a16:creationId xmlns:a16="http://schemas.microsoft.com/office/drawing/2014/main" id="{B9A549F2-6E4D-9983-00F7-C1EE8B11D996}"/>
                    </a:ext>
                  </a:extLst>
                </p14:cNvPr>
                <p14:cNvContentPartPr/>
                <p14:nvPr/>
              </p14:nvContentPartPr>
              <p14:xfrm>
                <a:off x="2704976" y="5868634"/>
                <a:ext cx="7920" cy="360"/>
              </p14:xfrm>
            </p:contentPart>
          </mc:Choice>
          <mc:Fallback>
            <p:pic>
              <p:nvPicPr>
                <p:cNvPr id="11" name="Ink 10">
                  <a:extLst>
                    <a:ext uri="{FF2B5EF4-FFF2-40B4-BE49-F238E27FC236}">
                      <a16:creationId xmlns:a16="http://schemas.microsoft.com/office/drawing/2014/main" id="{B9A549F2-6E4D-9983-00F7-C1EE8B11D996}"/>
                    </a:ext>
                  </a:extLst>
                </p:cNvPr>
                <p:cNvPicPr/>
                <p:nvPr/>
              </p:nvPicPr>
              <p:blipFill>
                <a:blip r:embed="rId458"/>
                <a:stretch>
                  <a:fillRect/>
                </a:stretch>
              </p:blipFill>
              <p:spPr>
                <a:xfrm>
                  <a:off x="2687336" y="5850634"/>
                  <a:ext cx="43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12" name="Ink 11">
                  <a:extLst>
                    <a:ext uri="{FF2B5EF4-FFF2-40B4-BE49-F238E27FC236}">
                      <a16:creationId xmlns:a16="http://schemas.microsoft.com/office/drawing/2014/main" id="{0A4E71BB-9DA9-842F-A5E8-74663BDB3C37}"/>
                    </a:ext>
                  </a:extLst>
                </p14:cNvPr>
                <p14:cNvContentPartPr/>
                <p14:nvPr/>
              </p14:nvContentPartPr>
              <p14:xfrm>
                <a:off x="2579696" y="5860714"/>
                <a:ext cx="409320" cy="33120"/>
              </p14:xfrm>
            </p:contentPart>
          </mc:Choice>
          <mc:Fallback>
            <p:pic>
              <p:nvPicPr>
                <p:cNvPr id="12" name="Ink 11">
                  <a:extLst>
                    <a:ext uri="{FF2B5EF4-FFF2-40B4-BE49-F238E27FC236}">
                      <a16:creationId xmlns:a16="http://schemas.microsoft.com/office/drawing/2014/main" id="{0A4E71BB-9DA9-842F-A5E8-74663BDB3C37}"/>
                    </a:ext>
                  </a:extLst>
                </p:cNvPr>
                <p:cNvPicPr/>
                <p:nvPr/>
              </p:nvPicPr>
              <p:blipFill>
                <a:blip r:embed="rId460"/>
                <a:stretch>
                  <a:fillRect/>
                </a:stretch>
              </p:blipFill>
              <p:spPr>
                <a:xfrm>
                  <a:off x="2562056" y="5843074"/>
                  <a:ext cx="4449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13" name="Ink 12">
                  <a:extLst>
                    <a:ext uri="{FF2B5EF4-FFF2-40B4-BE49-F238E27FC236}">
                      <a16:creationId xmlns:a16="http://schemas.microsoft.com/office/drawing/2014/main" id="{5F15160A-152B-AEA9-2782-27D3CBD670D9}"/>
                    </a:ext>
                  </a:extLst>
                </p14:cNvPr>
                <p14:cNvContentPartPr/>
                <p14:nvPr/>
              </p14:nvContentPartPr>
              <p14:xfrm>
                <a:off x="3059216" y="5851714"/>
                <a:ext cx="695880" cy="18720"/>
              </p14:xfrm>
            </p:contentPart>
          </mc:Choice>
          <mc:Fallback>
            <p:pic>
              <p:nvPicPr>
                <p:cNvPr id="13" name="Ink 12">
                  <a:extLst>
                    <a:ext uri="{FF2B5EF4-FFF2-40B4-BE49-F238E27FC236}">
                      <a16:creationId xmlns:a16="http://schemas.microsoft.com/office/drawing/2014/main" id="{5F15160A-152B-AEA9-2782-27D3CBD670D9}"/>
                    </a:ext>
                  </a:extLst>
                </p:cNvPr>
                <p:cNvPicPr/>
                <p:nvPr/>
              </p:nvPicPr>
              <p:blipFill>
                <a:blip r:embed="rId462"/>
                <a:stretch>
                  <a:fillRect/>
                </a:stretch>
              </p:blipFill>
              <p:spPr>
                <a:xfrm>
                  <a:off x="3041576" y="5834074"/>
                  <a:ext cx="7315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14" name="Ink 13">
                  <a:extLst>
                    <a:ext uri="{FF2B5EF4-FFF2-40B4-BE49-F238E27FC236}">
                      <a16:creationId xmlns:a16="http://schemas.microsoft.com/office/drawing/2014/main" id="{75FBE89B-F27C-5841-6418-5D24C62C5D97}"/>
                    </a:ext>
                  </a:extLst>
                </p14:cNvPr>
                <p14:cNvContentPartPr/>
                <p14:nvPr/>
              </p14:nvContentPartPr>
              <p14:xfrm>
                <a:off x="3406616" y="5862874"/>
                <a:ext cx="2224800" cy="53280"/>
              </p14:xfrm>
            </p:contentPart>
          </mc:Choice>
          <mc:Fallback>
            <p:pic>
              <p:nvPicPr>
                <p:cNvPr id="14" name="Ink 13">
                  <a:extLst>
                    <a:ext uri="{FF2B5EF4-FFF2-40B4-BE49-F238E27FC236}">
                      <a16:creationId xmlns:a16="http://schemas.microsoft.com/office/drawing/2014/main" id="{75FBE89B-F27C-5841-6418-5D24C62C5D97}"/>
                    </a:ext>
                  </a:extLst>
                </p:cNvPr>
                <p:cNvPicPr/>
                <p:nvPr/>
              </p:nvPicPr>
              <p:blipFill>
                <a:blip r:embed="rId464"/>
                <a:stretch>
                  <a:fillRect/>
                </a:stretch>
              </p:blipFill>
              <p:spPr>
                <a:xfrm>
                  <a:off x="3388616" y="5844874"/>
                  <a:ext cx="2260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15" name="Ink 14">
                  <a:extLst>
                    <a:ext uri="{FF2B5EF4-FFF2-40B4-BE49-F238E27FC236}">
                      <a16:creationId xmlns:a16="http://schemas.microsoft.com/office/drawing/2014/main" id="{79C5E435-1F15-7127-C6E3-8D2BF02723F6}"/>
                    </a:ext>
                  </a:extLst>
                </p14:cNvPr>
                <p14:cNvContentPartPr/>
                <p14:nvPr/>
              </p14:nvContentPartPr>
              <p14:xfrm>
                <a:off x="5656616" y="5917954"/>
                <a:ext cx="538560" cy="176760"/>
              </p14:xfrm>
            </p:contentPart>
          </mc:Choice>
          <mc:Fallback>
            <p:pic>
              <p:nvPicPr>
                <p:cNvPr id="15" name="Ink 14">
                  <a:extLst>
                    <a:ext uri="{FF2B5EF4-FFF2-40B4-BE49-F238E27FC236}">
                      <a16:creationId xmlns:a16="http://schemas.microsoft.com/office/drawing/2014/main" id="{79C5E435-1F15-7127-C6E3-8D2BF02723F6}"/>
                    </a:ext>
                  </a:extLst>
                </p:cNvPr>
                <p:cNvPicPr/>
                <p:nvPr/>
              </p:nvPicPr>
              <p:blipFill>
                <a:blip r:embed="rId466"/>
                <a:stretch>
                  <a:fillRect/>
                </a:stretch>
              </p:blipFill>
              <p:spPr>
                <a:xfrm>
                  <a:off x="5638976" y="5900314"/>
                  <a:ext cx="5742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16" name="Ink 15">
                  <a:extLst>
                    <a:ext uri="{FF2B5EF4-FFF2-40B4-BE49-F238E27FC236}">
                      <a16:creationId xmlns:a16="http://schemas.microsoft.com/office/drawing/2014/main" id="{73B8A1F3-C45E-F899-D4AB-256BB46E1F97}"/>
                    </a:ext>
                  </a:extLst>
                </p14:cNvPr>
                <p14:cNvContentPartPr/>
                <p14:nvPr/>
              </p14:nvContentPartPr>
              <p14:xfrm>
                <a:off x="6185096" y="6098674"/>
                <a:ext cx="342000" cy="64440"/>
              </p14:xfrm>
            </p:contentPart>
          </mc:Choice>
          <mc:Fallback>
            <p:pic>
              <p:nvPicPr>
                <p:cNvPr id="16" name="Ink 15">
                  <a:extLst>
                    <a:ext uri="{FF2B5EF4-FFF2-40B4-BE49-F238E27FC236}">
                      <a16:creationId xmlns:a16="http://schemas.microsoft.com/office/drawing/2014/main" id="{73B8A1F3-C45E-F899-D4AB-256BB46E1F97}"/>
                    </a:ext>
                  </a:extLst>
                </p:cNvPr>
                <p:cNvPicPr/>
                <p:nvPr/>
              </p:nvPicPr>
              <p:blipFill>
                <a:blip r:embed="rId468"/>
                <a:stretch>
                  <a:fillRect/>
                </a:stretch>
              </p:blipFill>
              <p:spPr>
                <a:xfrm>
                  <a:off x="6167456" y="6080674"/>
                  <a:ext cx="3776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17" name="Ink 16">
                  <a:extLst>
                    <a:ext uri="{FF2B5EF4-FFF2-40B4-BE49-F238E27FC236}">
                      <a16:creationId xmlns:a16="http://schemas.microsoft.com/office/drawing/2014/main" id="{2EC9D547-47A5-BFBE-3A25-45EBBF220D36}"/>
                    </a:ext>
                  </a:extLst>
                </p14:cNvPr>
                <p14:cNvContentPartPr/>
                <p14:nvPr/>
              </p14:nvContentPartPr>
              <p14:xfrm>
                <a:off x="6460856" y="6161314"/>
                <a:ext cx="587880" cy="74160"/>
              </p14:xfrm>
            </p:contentPart>
          </mc:Choice>
          <mc:Fallback>
            <p:pic>
              <p:nvPicPr>
                <p:cNvPr id="17" name="Ink 16">
                  <a:extLst>
                    <a:ext uri="{FF2B5EF4-FFF2-40B4-BE49-F238E27FC236}">
                      <a16:creationId xmlns:a16="http://schemas.microsoft.com/office/drawing/2014/main" id="{2EC9D547-47A5-BFBE-3A25-45EBBF220D36}"/>
                    </a:ext>
                  </a:extLst>
                </p:cNvPr>
                <p:cNvPicPr/>
                <p:nvPr/>
              </p:nvPicPr>
              <p:blipFill>
                <a:blip r:embed="rId470"/>
                <a:stretch>
                  <a:fillRect/>
                </a:stretch>
              </p:blipFill>
              <p:spPr>
                <a:xfrm>
                  <a:off x="6443216" y="6143674"/>
                  <a:ext cx="6235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18" name="Ink 17">
                  <a:extLst>
                    <a:ext uri="{FF2B5EF4-FFF2-40B4-BE49-F238E27FC236}">
                      <a16:creationId xmlns:a16="http://schemas.microsoft.com/office/drawing/2014/main" id="{3AE45DFE-CC7A-759B-DD45-8510D9FCA217}"/>
                    </a:ext>
                  </a:extLst>
                </p14:cNvPr>
                <p14:cNvContentPartPr/>
                <p14:nvPr/>
              </p14:nvContentPartPr>
              <p14:xfrm>
                <a:off x="6740936" y="6201634"/>
                <a:ext cx="2520" cy="2880"/>
              </p14:xfrm>
            </p:contentPart>
          </mc:Choice>
          <mc:Fallback>
            <p:pic>
              <p:nvPicPr>
                <p:cNvPr id="18" name="Ink 17">
                  <a:extLst>
                    <a:ext uri="{FF2B5EF4-FFF2-40B4-BE49-F238E27FC236}">
                      <a16:creationId xmlns:a16="http://schemas.microsoft.com/office/drawing/2014/main" id="{3AE45DFE-CC7A-759B-DD45-8510D9FCA217}"/>
                    </a:ext>
                  </a:extLst>
                </p:cNvPr>
                <p:cNvPicPr/>
                <p:nvPr/>
              </p:nvPicPr>
              <p:blipFill>
                <a:blip r:embed="rId472"/>
                <a:stretch>
                  <a:fillRect/>
                </a:stretch>
              </p:blipFill>
              <p:spPr>
                <a:xfrm>
                  <a:off x="6723296" y="6183994"/>
                  <a:ext cx="381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19" name="Ink 18">
                  <a:extLst>
                    <a:ext uri="{FF2B5EF4-FFF2-40B4-BE49-F238E27FC236}">
                      <a16:creationId xmlns:a16="http://schemas.microsoft.com/office/drawing/2014/main" id="{DA587269-BFB6-8346-53FD-DBE994CADF61}"/>
                    </a:ext>
                  </a:extLst>
                </p14:cNvPr>
                <p14:cNvContentPartPr/>
                <p14:nvPr/>
              </p14:nvContentPartPr>
              <p14:xfrm>
                <a:off x="6238016" y="6174634"/>
                <a:ext cx="69120" cy="13320"/>
              </p14:xfrm>
            </p:contentPart>
          </mc:Choice>
          <mc:Fallback>
            <p:pic>
              <p:nvPicPr>
                <p:cNvPr id="19" name="Ink 18">
                  <a:extLst>
                    <a:ext uri="{FF2B5EF4-FFF2-40B4-BE49-F238E27FC236}">
                      <a16:creationId xmlns:a16="http://schemas.microsoft.com/office/drawing/2014/main" id="{DA587269-BFB6-8346-53FD-DBE994CADF61}"/>
                    </a:ext>
                  </a:extLst>
                </p:cNvPr>
                <p:cNvPicPr/>
                <p:nvPr/>
              </p:nvPicPr>
              <p:blipFill>
                <a:blip r:embed="rId474"/>
                <a:stretch>
                  <a:fillRect/>
                </a:stretch>
              </p:blipFill>
              <p:spPr>
                <a:xfrm>
                  <a:off x="6220016" y="6156634"/>
                  <a:ext cx="1047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1" name="Ink 20">
                  <a:extLst>
                    <a:ext uri="{FF2B5EF4-FFF2-40B4-BE49-F238E27FC236}">
                      <a16:creationId xmlns:a16="http://schemas.microsoft.com/office/drawing/2014/main" id="{D962678F-63B6-30C3-2754-F2F0FC37EE4D}"/>
                    </a:ext>
                  </a:extLst>
                </p14:cNvPr>
                <p14:cNvContentPartPr/>
                <p14:nvPr/>
              </p14:nvContentPartPr>
              <p14:xfrm>
                <a:off x="1035656" y="6163474"/>
                <a:ext cx="81720" cy="9720"/>
              </p14:xfrm>
            </p:contentPart>
          </mc:Choice>
          <mc:Fallback>
            <p:pic>
              <p:nvPicPr>
                <p:cNvPr id="21" name="Ink 20">
                  <a:extLst>
                    <a:ext uri="{FF2B5EF4-FFF2-40B4-BE49-F238E27FC236}">
                      <a16:creationId xmlns:a16="http://schemas.microsoft.com/office/drawing/2014/main" id="{D962678F-63B6-30C3-2754-F2F0FC37EE4D}"/>
                    </a:ext>
                  </a:extLst>
                </p:cNvPr>
                <p:cNvPicPr/>
                <p:nvPr/>
              </p:nvPicPr>
              <p:blipFill>
                <a:blip r:embed="rId476"/>
                <a:stretch>
                  <a:fillRect/>
                </a:stretch>
              </p:blipFill>
              <p:spPr>
                <a:xfrm>
                  <a:off x="1017656" y="6145474"/>
                  <a:ext cx="1173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2" name="Ink 21">
                  <a:extLst>
                    <a:ext uri="{FF2B5EF4-FFF2-40B4-BE49-F238E27FC236}">
                      <a16:creationId xmlns:a16="http://schemas.microsoft.com/office/drawing/2014/main" id="{380659F0-A1F0-C1CE-AE26-C701AAE4F9C7}"/>
                    </a:ext>
                  </a:extLst>
                </p14:cNvPr>
                <p14:cNvContentPartPr/>
                <p14:nvPr/>
              </p14:nvContentPartPr>
              <p14:xfrm>
                <a:off x="1153016" y="6160234"/>
                <a:ext cx="1440" cy="1080"/>
              </p14:xfrm>
            </p:contentPart>
          </mc:Choice>
          <mc:Fallback>
            <p:pic>
              <p:nvPicPr>
                <p:cNvPr id="22" name="Ink 21">
                  <a:extLst>
                    <a:ext uri="{FF2B5EF4-FFF2-40B4-BE49-F238E27FC236}">
                      <a16:creationId xmlns:a16="http://schemas.microsoft.com/office/drawing/2014/main" id="{380659F0-A1F0-C1CE-AE26-C701AAE4F9C7}"/>
                    </a:ext>
                  </a:extLst>
                </p:cNvPr>
                <p:cNvPicPr/>
                <p:nvPr/>
              </p:nvPicPr>
              <p:blipFill>
                <a:blip r:embed="rId478"/>
                <a:stretch>
                  <a:fillRect/>
                </a:stretch>
              </p:blipFill>
              <p:spPr>
                <a:xfrm>
                  <a:off x="1135376" y="6142234"/>
                  <a:ext cx="37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3" name="Ink 22">
                  <a:extLst>
                    <a:ext uri="{FF2B5EF4-FFF2-40B4-BE49-F238E27FC236}">
                      <a16:creationId xmlns:a16="http://schemas.microsoft.com/office/drawing/2014/main" id="{0835C360-4882-DE4C-85C0-2D029797A0AE}"/>
                    </a:ext>
                  </a:extLst>
                </p14:cNvPr>
                <p14:cNvContentPartPr/>
                <p14:nvPr/>
              </p14:nvContentPartPr>
              <p14:xfrm>
                <a:off x="1046096" y="6023794"/>
                <a:ext cx="731160" cy="181800"/>
              </p14:xfrm>
            </p:contentPart>
          </mc:Choice>
          <mc:Fallback>
            <p:pic>
              <p:nvPicPr>
                <p:cNvPr id="23" name="Ink 22">
                  <a:extLst>
                    <a:ext uri="{FF2B5EF4-FFF2-40B4-BE49-F238E27FC236}">
                      <a16:creationId xmlns:a16="http://schemas.microsoft.com/office/drawing/2014/main" id="{0835C360-4882-DE4C-85C0-2D029797A0AE}"/>
                    </a:ext>
                  </a:extLst>
                </p:cNvPr>
                <p:cNvPicPr/>
                <p:nvPr/>
              </p:nvPicPr>
              <p:blipFill>
                <a:blip r:embed="rId480"/>
                <a:stretch>
                  <a:fillRect/>
                </a:stretch>
              </p:blipFill>
              <p:spPr>
                <a:xfrm>
                  <a:off x="1028096" y="6006154"/>
                  <a:ext cx="7668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4" name="Ink 23">
                  <a:extLst>
                    <a:ext uri="{FF2B5EF4-FFF2-40B4-BE49-F238E27FC236}">
                      <a16:creationId xmlns:a16="http://schemas.microsoft.com/office/drawing/2014/main" id="{95CEB571-7EBA-D732-DC67-C0E98F4131FD}"/>
                    </a:ext>
                  </a:extLst>
                </p14:cNvPr>
                <p14:cNvContentPartPr/>
                <p14:nvPr/>
              </p14:nvContentPartPr>
              <p14:xfrm>
                <a:off x="1709936" y="6016594"/>
                <a:ext cx="115560" cy="35640"/>
              </p14:xfrm>
            </p:contentPart>
          </mc:Choice>
          <mc:Fallback>
            <p:pic>
              <p:nvPicPr>
                <p:cNvPr id="24" name="Ink 23">
                  <a:extLst>
                    <a:ext uri="{FF2B5EF4-FFF2-40B4-BE49-F238E27FC236}">
                      <a16:creationId xmlns:a16="http://schemas.microsoft.com/office/drawing/2014/main" id="{95CEB571-7EBA-D732-DC67-C0E98F4131FD}"/>
                    </a:ext>
                  </a:extLst>
                </p:cNvPr>
                <p:cNvPicPr/>
                <p:nvPr/>
              </p:nvPicPr>
              <p:blipFill>
                <a:blip r:embed="rId482"/>
                <a:stretch>
                  <a:fillRect/>
                </a:stretch>
              </p:blipFill>
              <p:spPr>
                <a:xfrm>
                  <a:off x="1692296" y="5998954"/>
                  <a:ext cx="151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5" name="Ink 24">
                  <a:extLst>
                    <a:ext uri="{FF2B5EF4-FFF2-40B4-BE49-F238E27FC236}">
                      <a16:creationId xmlns:a16="http://schemas.microsoft.com/office/drawing/2014/main" id="{656BEB5B-35AB-210A-1885-1149C5EEE2BB}"/>
                    </a:ext>
                  </a:extLst>
                </p14:cNvPr>
                <p14:cNvContentPartPr/>
                <p14:nvPr/>
              </p14:nvContentPartPr>
              <p14:xfrm>
                <a:off x="1039976" y="6215674"/>
                <a:ext cx="163800" cy="7920"/>
              </p14:xfrm>
            </p:contentPart>
          </mc:Choice>
          <mc:Fallback>
            <p:pic>
              <p:nvPicPr>
                <p:cNvPr id="25" name="Ink 24">
                  <a:extLst>
                    <a:ext uri="{FF2B5EF4-FFF2-40B4-BE49-F238E27FC236}">
                      <a16:creationId xmlns:a16="http://schemas.microsoft.com/office/drawing/2014/main" id="{656BEB5B-35AB-210A-1885-1149C5EEE2BB}"/>
                    </a:ext>
                  </a:extLst>
                </p:cNvPr>
                <p:cNvPicPr/>
                <p:nvPr/>
              </p:nvPicPr>
              <p:blipFill>
                <a:blip r:embed="rId484"/>
                <a:stretch>
                  <a:fillRect/>
                </a:stretch>
              </p:blipFill>
              <p:spPr>
                <a:xfrm>
                  <a:off x="1021976" y="6198034"/>
                  <a:ext cx="1994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6" name="Ink 25">
                  <a:extLst>
                    <a:ext uri="{FF2B5EF4-FFF2-40B4-BE49-F238E27FC236}">
                      <a16:creationId xmlns:a16="http://schemas.microsoft.com/office/drawing/2014/main" id="{46C9BF77-8FFF-3E7F-9994-94CD492ACCD2}"/>
                    </a:ext>
                  </a:extLst>
                </p14:cNvPr>
                <p14:cNvContentPartPr/>
                <p14:nvPr/>
              </p14:nvContentPartPr>
              <p14:xfrm>
                <a:off x="714896" y="6232594"/>
                <a:ext cx="409680" cy="37800"/>
              </p14:xfrm>
            </p:contentPart>
          </mc:Choice>
          <mc:Fallback>
            <p:pic>
              <p:nvPicPr>
                <p:cNvPr id="26" name="Ink 25">
                  <a:extLst>
                    <a:ext uri="{FF2B5EF4-FFF2-40B4-BE49-F238E27FC236}">
                      <a16:creationId xmlns:a16="http://schemas.microsoft.com/office/drawing/2014/main" id="{46C9BF77-8FFF-3E7F-9994-94CD492ACCD2}"/>
                    </a:ext>
                  </a:extLst>
                </p:cNvPr>
                <p:cNvPicPr/>
                <p:nvPr/>
              </p:nvPicPr>
              <p:blipFill>
                <a:blip r:embed="rId486"/>
                <a:stretch>
                  <a:fillRect/>
                </a:stretch>
              </p:blipFill>
              <p:spPr>
                <a:xfrm>
                  <a:off x="697256" y="6214954"/>
                  <a:ext cx="445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27" name="Ink 26">
                  <a:extLst>
                    <a:ext uri="{FF2B5EF4-FFF2-40B4-BE49-F238E27FC236}">
                      <a16:creationId xmlns:a16="http://schemas.microsoft.com/office/drawing/2014/main" id="{8ECE4532-27D5-8114-8980-B3934393F691}"/>
                    </a:ext>
                  </a:extLst>
                </p14:cNvPr>
                <p14:cNvContentPartPr/>
                <p14:nvPr/>
              </p14:nvContentPartPr>
              <p14:xfrm>
                <a:off x="1113056" y="6224314"/>
                <a:ext cx="36360" cy="7560"/>
              </p14:xfrm>
            </p:contentPart>
          </mc:Choice>
          <mc:Fallback>
            <p:pic>
              <p:nvPicPr>
                <p:cNvPr id="27" name="Ink 26">
                  <a:extLst>
                    <a:ext uri="{FF2B5EF4-FFF2-40B4-BE49-F238E27FC236}">
                      <a16:creationId xmlns:a16="http://schemas.microsoft.com/office/drawing/2014/main" id="{8ECE4532-27D5-8114-8980-B3934393F691}"/>
                    </a:ext>
                  </a:extLst>
                </p:cNvPr>
                <p:cNvPicPr/>
                <p:nvPr/>
              </p:nvPicPr>
              <p:blipFill>
                <a:blip r:embed="rId488"/>
                <a:stretch>
                  <a:fillRect/>
                </a:stretch>
              </p:blipFill>
              <p:spPr>
                <a:xfrm>
                  <a:off x="1095056" y="6206314"/>
                  <a:ext cx="72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28" name="Ink 27">
                  <a:extLst>
                    <a:ext uri="{FF2B5EF4-FFF2-40B4-BE49-F238E27FC236}">
                      <a16:creationId xmlns:a16="http://schemas.microsoft.com/office/drawing/2014/main" id="{E728E19E-1154-BE11-24E5-C4ED3051A3B6}"/>
                    </a:ext>
                  </a:extLst>
                </p14:cNvPr>
                <p14:cNvContentPartPr/>
                <p14:nvPr/>
              </p14:nvContentPartPr>
              <p14:xfrm>
                <a:off x="1362536" y="6132874"/>
                <a:ext cx="204480" cy="48240"/>
              </p14:xfrm>
            </p:contentPart>
          </mc:Choice>
          <mc:Fallback>
            <p:pic>
              <p:nvPicPr>
                <p:cNvPr id="28" name="Ink 27">
                  <a:extLst>
                    <a:ext uri="{FF2B5EF4-FFF2-40B4-BE49-F238E27FC236}">
                      <a16:creationId xmlns:a16="http://schemas.microsoft.com/office/drawing/2014/main" id="{E728E19E-1154-BE11-24E5-C4ED3051A3B6}"/>
                    </a:ext>
                  </a:extLst>
                </p:cNvPr>
                <p:cNvPicPr/>
                <p:nvPr/>
              </p:nvPicPr>
              <p:blipFill>
                <a:blip r:embed="rId490"/>
                <a:stretch>
                  <a:fillRect/>
                </a:stretch>
              </p:blipFill>
              <p:spPr>
                <a:xfrm>
                  <a:off x="1344896" y="6115234"/>
                  <a:ext cx="2401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29" name="Ink 28">
                  <a:extLst>
                    <a:ext uri="{FF2B5EF4-FFF2-40B4-BE49-F238E27FC236}">
                      <a16:creationId xmlns:a16="http://schemas.microsoft.com/office/drawing/2014/main" id="{5778A9B9-32FE-6853-19D3-37616A0B9B1C}"/>
                    </a:ext>
                  </a:extLst>
                </p14:cNvPr>
                <p14:cNvContentPartPr/>
                <p14:nvPr/>
              </p14:nvContentPartPr>
              <p14:xfrm>
                <a:off x="1375136" y="6156274"/>
                <a:ext cx="315360" cy="56160"/>
              </p14:xfrm>
            </p:contentPart>
          </mc:Choice>
          <mc:Fallback>
            <p:pic>
              <p:nvPicPr>
                <p:cNvPr id="29" name="Ink 28">
                  <a:extLst>
                    <a:ext uri="{FF2B5EF4-FFF2-40B4-BE49-F238E27FC236}">
                      <a16:creationId xmlns:a16="http://schemas.microsoft.com/office/drawing/2014/main" id="{5778A9B9-32FE-6853-19D3-37616A0B9B1C}"/>
                    </a:ext>
                  </a:extLst>
                </p:cNvPr>
                <p:cNvPicPr/>
                <p:nvPr/>
              </p:nvPicPr>
              <p:blipFill>
                <a:blip r:embed="rId492"/>
                <a:stretch>
                  <a:fillRect/>
                </a:stretch>
              </p:blipFill>
              <p:spPr>
                <a:xfrm>
                  <a:off x="1357136" y="6138634"/>
                  <a:ext cx="3510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1" name="Ink 30">
                  <a:extLst>
                    <a:ext uri="{FF2B5EF4-FFF2-40B4-BE49-F238E27FC236}">
                      <a16:creationId xmlns:a16="http://schemas.microsoft.com/office/drawing/2014/main" id="{934803D8-CBA7-76DD-1095-EFAE006A5506}"/>
                    </a:ext>
                  </a:extLst>
                </p14:cNvPr>
                <p14:cNvContentPartPr/>
                <p14:nvPr/>
              </p14:nvContentPartPr>
              <p14:xfrm>
                <a:off x="3923576" y="5789794"/>
                <a:ext cx="1571760" cy="131400"/>
              </p14:xfrm>
            </p:contentPart>
          </mc:Choice>
          <mc:Fallback>
            <p:pic>
              <p:nvPicPr>
                <p:cNvPr id="31" name="Ink 30">
                  <a:extLst>
                    <a:ext uri="{FF2B5EF4-FFF2-40B4-BE49-F238E27FC236}">
                      <a16:creationId xmlns:a16="http://schemas.microsoft.com/office/drawing/2014/main" id="{934803D8-CBA7-76DD-1095-EFAE006A5506}"/>
                    </a:ext>
                  </a:extLst>
                </p:cNvPr>
                <p:cNvPicPr/>
                <p:nvPr/>
              </p:nvPicPr>
              <p:blipFill>
                <a:blip r:embed="rId494"/>
                <a:stretch>
                  <a:fillRect/>
                </a:stretch>
              </p:blipFill>
              <p:spPr>
                <a:xfrm>
                  <a:off x="3905576" y="5771794"/>
                  <a:ext cx="16074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3" name="Ink 32">
                  <a:extLst>
                    <a:ext uri="{FF2B5EF4-FFF2-40B4-BE49-F238E27FC236}">
                      <a16:creationId xmlns:a16="http://schemas.microsoft.com/office/drawing/2014/main" id="{EE3DC8E8-21AB-A99E-7CCC-778835AB30E5}"/>
                    </a:ext>
                  </a:extLst>
                </p14:cNvPr>
                <p14:cNvContentPartPr/>
                <p14:nvPr/>
              </p14:nvContentPartPr>
              <p14:xfrm>
                <a:off x="3916736" y="5779354"/>
                <a:ext cx="18720" cy="720"/>
              </p14:xfrm>
            </p:contentPart>
          </mc:Choice>
          <mc:Fallback>
            <p:pic>
              <p:nvPicPr>
                <p:cNvPr id="33" name="Ink 32">
                  <a:extLst>
                    <a:ext uri="{FF2B5EF4-FFF2-40B4-BE49-F238E27FC236}">
                      <a16:creationId xmlns:a16="http://schemas.microsoft.com/office/drawing/2014/main" id="{EE3DC8E8-21AB-A99E-7CCC-778835AB30E5}"/>
                    </a:ext>
                  </a:extLst>
                </p:cNvPr>
                <p:cNvPicPr/>
                <p:nvPr/>
              </p:nvPicPr>
              <p:blipFill>
                <a:blip r:embed="rId496"/>
                <a:stretch>
                  <a:fillRect/>
                </a:stretch>
              </p:blipFill>
              <p:spPr>
                <a:xfrm>
                  <a:off x="3898736" y="5761354"/>
                  <a:ext cx="54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4" name="Ink 33">
                  <a:extLst>
                    <a:ext uri="{FF2B5EF4-FFF2-40B4-BE49-F238E27FC236}">
                      <a16:creationId xmlns:a16="http://schemas.microsoft.com/office/drawing/2014/main" id="{45C0C828-BB78-73C5-3D6B-E253A42F95E9}"/>
                    </a:ext>
                  </a:extLst>
                </p14:cNvPr>
                <p14:cNvContentPartPr/>
                <p14:nvPr/>
              </p14:nvContentPartPr>
              <p14:xfrm>
                <a:off x="2366216" y="5763154"/>
                <a:ext cx="1596600" cy="38880"/>
              </p14:xfrm>
            </p:contentPart>
          </mc:Choice>
          <mc:Fallback>
            <p:pic>
              <p:nvPicPr>
                <p:cNvPr id="34" name="Ink 33">
                  <a:extLst>
                    <a:ext uri="{FF2B5EF4-FFF2-40B4-BE49-F238E27FC236}">
                      <a16:creationId xmlns:a16="http://schemas.microsoft.com/office/drawing/2014/main" id="{45C0C828-BB78-73C5-3D6B-E253A42F95E9}"/>
                    </a:ext>
                  </a:extLst>
                </p:cNvPr>
                <p:cNvPicPr/>
                <p:nvPr/>
              </p:nvPicPr>
              <p:blipFill>
                <a:blip r:embed="rId498"/>
                <a:stretch>
                  <a:fillRect/>
                </a:stretch>
              </p:blipFill>
              <p:spPr>
                <a:xfrm>
                  <a:off x="2348216" y="5745514"/>
                  <a:ext cx="16322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6" name="Ink 35">
                  <a:extLst>
                    <a:ext uri="{FF2B5EF4-FFF2-40B4-BE49-F238E27FC236}">
                      <a16:creationId xmlns:a16="http://schemas.microsoft.com/office/drawing/2014/main" id="{6A006B18-0B54-2E3B-A551-07A7E2329EB1}"/>
                    </a:ext>
                  </a:extLst>
                </p14:cNvPr>
                <p14:cNvContentPartPr/>
                <p14:nvPr/>
              </p14:nvContentPartPr>
              <p14:xfrm>
                <a:off x="2253176" y="5811034"/>
                <a:ext cx="64800" cy="69840"/>
              </p14:xfrm>
            </p:contentPart>
          </mc:Choice>
          <mc:Fallback>
            <p:pic>
              <p:nvPicPr>
                <p:cNvPr id="36" name="Ink 35">
                  <a:extLst>
                    <a:ext uri="{FF2B5EF4-FFF2-40B4-BE49-F238E27FC236}">
                      <a16:creationId xmlns:a16="http://schemas.microsoft.com/office/drawing/2014/main" id="{6A006B18-0B54-2E3B-A551-07A7E2329EB1}"/>
                    </a:ext>
                  </a:extLst>
                </p:cNvPr>
                <p:cNvPicPr/>
                <p:nvPr/>
              </p:nvPicPr>
              <p:blipFill>
                <a:blip r:embed="rId500"/>
                <a:stretch>
                  <a:fillRect/>
                </a:stretch>
              </p:blipFill>
              <p:spPr>
                <a:xfrm>
                  <a:off x="2235536" y="5793394"/>
                  <a:ext cx="1004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7" name="Ink 36">
                  <a:extLst>
                    <a:ext uri="{FF2B5EF4-FFF2-40B4-BE49-F238E27FC236}">
                      <a16:creationId xmlns:a16="http://schemas.microsoft.com/office/drawing/2014/main" id="{9364AC7A-5650-BF8C-6F3E-DF936D133F99}"/>
                    </a:ext>
                  </a:extLst>
                </p14:cNvPr>
                <p14:cNvContentPartPr/>
                <p14:nvPr/>
              </p14:nvContentPartPr>
              <p14:xfrm>
                <a:off x="2253536" y="5812834"/>
                <a:ext cx="124560" cy="25200"/>
              </p14:xfrm>
            </p:contentPart>
          </mc:Choice>
          <mc:Fallback>
            <p:pic>
              <p:nvPicPr>
                <p:cNvPr id="37" name="Ink 36">
                  <a:extLst>
                    <a:ext uri="{FF2B5EF4-FFF2-40B4-BE49-F238E27FC236}">
                      <a16:creationId xmlns:a16="http://schemas.microsoft.com/office/drawing/2014/main" id="{9364AC7A-5650-BF8C-6F3E-DF936D133F99}"/>
                    </a:ext>
                  </a:extLst>
                </p:cNvPr>
                <p:cNvPicPr/>
                <p:nvPr/>
              </p:nvPicPr>
              <p:blipFill>
                <a:blip r:embed="rId502"/>
                <a:stretch>
                  <a:fillRect/>
                </a:stretch>
              </p:blipFill>
              <p:spPr>
                <a:xfrm>
                  <a:off x="2235536" y="5794834"/>
                  <a:ext cx="1602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1030" name="Ink 1029">
                  <a:extLst>
                    <a:ext uri="{FF2B5EF4-FFF2-40B4-BE49-F238E27FC236}">
                      <a16:creationId xmlns:a16="http://schemas.microsoft.com/office/drawing/2014/main" id="{6D9150B0-43EB-4921-844D-81662BB4F7F6}"/>
                    </a:ext>
                  </a:extLst>
                </p14:cNvPr>
                <p14:cNvContentPartPr/>
                <p14:nvPr/>
              </p14:nvContentPartPr>
              <p14:xfrm>
                <a:off x="2266136" y="5578474"/>
                <a:ext cx="30600" cy="227520"/>
              </p14:xfrm>
            </p:contentPart>
          </mc:Choice>
          <mc:Fallback>
            <p:pic>
              <p:nvPicPr>
                <p:cNvPr id="1030" name="Ink 1029">
                  <a:extLst>
                    <a:ext uri="{FF2B5EF4-FFF2-40B4-BE49-F238E27FC236}">
                      <a16:creationId xmlns:a16="http://schemas.microsoft.com/office/drawing/2014/main" id="{6D9150B0-43EB-4921-844D-81662BB4F7F6}"/>
                    </a:ext>
                  </a:extLst>
                </p:cNvPr>
                <p:cNvPicPr/>
                <p:nvPr/>
              </p:nvPicPr>
              <p:blipFill>
                <a:blip r:embed="rId504"/>
                <a:stretch>
                  <a:fillRect/>
                </a:stretch>
              </p:blipFill>
              <p:spPr>
                <a:xfrm>
                  <a:off x="2248136" y="5560474"/>
                  <a:ext cx="662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1060" name="Ink 1059">
                  <a:extLst>
                    <a:ext uri="{FF2B5EF4-FFF2-40B4-BE49-F238E27FC236}">
                      <a16:creationId xmlns:a16="http://schemas.microsoft.com/office/drawing/2014/main" id="{C16E792A-F6C6-41A1-1EC9-C2C28AD955B4}"/>
                    </a:ext>
                  </a:extLst>
                </p14:cNvPr>
                <p14:cNvContentPartPr/>
                <p14:nvPr/>
              </p14:nvContentPartPr>
              <p14:xfrm>
                <a:off x="2545699" y="5024006"/>
                <a:ext cx="1800" cy="720"/>
              </p14:xfrm>
            </p:contentPart>
          </mc:Choice>
          <mc:Fallback>
            <p:pic>
              <p:nvPicPr>
                <p:cNvPr id="1060" name="Ink 1059">
                  <a:extLst>
                    <a:ext uri="{FF2B5EF4-FFF2-40B4-BE49-F238E27FC236}">
                      <a16:creationId xmlns:a16="http://schemas.microsoft.com/office/drawing/2014/main" id="{C16E792A-F6C6-41A1-1EC9-C2C28AD955B4}"/>
                    </a:ext>
                  </a:extLst>
                </p:cNvPr>
                <p:cNvPicPr/>
                <p:nvPr/>
              </p:nvPicPr>
              <p:blipFill>
                <a:blip r:embed="rId506"/>
                <a:stretch>
                  <a:fillRect/>
                </a:stretch>
              </p:blipFill>
              <p:spPr>
                <a:xfrm>
                  <a:off x="2539579" y="5017886"/>
                  <a:ext cx="1404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1061" name="Ink 1060">
                  <a:extLst>
                    <a:ext uri="{FF2B5EF4-FFF2-40B4-BE49-F238E27FC236}">
                      <a16:creationId xmlns:a16="http://schemas.microsoft.com/office/drawing/2014/main" id="{CB882233-9413-5DA1-5B70-2D1CB79C70B1}"/>
                    </a:ext>
                  </a:extLst>
                </p14:cNvPr>
                <p14:cNvContentPartPr/>
                <p14:nvPr/>
              </p14:nvContentPartPr>
              <p14:xfrm>
                <a:off x="2542099" y="4945886"/>
                <a:ext cx="512640" cy="74880"/>
              </p14:xfrm>
            </p:contentPart>
          </mc:Choice>
          <mc:Fallback>
            <p:pic>
              <p:nvPicPr>
                <p:cNvPr id="1061" name="Ink 1060">
                  <a:extLst>
                    <a:ext uri="{FF2B5EF4-FFF2-40B4-BE49-F238E27FC236}">
                      <a16:creationId xmlns:a16="http://schemas.microsoft.com/office/drawing/2014/main" id="{CB882233-9413-5DA1-5B70-2D1CB79C70B1}"/>
                    </a:ext>
                  </a:extLst>
                </p:cNvPr>
                <p:cNvPicPr/>
                <p:nvPr/>
              </p:nvPicPr>
              <p:blipFill>
                <a:blip r:embed="rId508"/>
                <a:stretch>
                  <a:fillRect/>
                </a:stretch>
              </p:blipFill>
              <p:spPr>
                <a:xfrm>
                  <a:off x="2535979" y="4939766"/>
                  <a:ext cx="5248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1062" name="Ink 1061">
                  <a:extLst>
                    <a:ext uri="{FF2B5EF4-FFF2-40B4-BE49-F238E27FC236}">
                      <a16:creationId xmlns:a16="http://schemas.microsoft.com/office/drawing/2014/main" id="{099BEEE1-D349-9E2D-1C66-2113A7AD5BCE}"/>
                    </a:ext>
                  </a:extLst>
                </p14:cNvPr>
                <p14:cNvContentPartPr/>
                <p14:nvPr/>
              </p14:nvContentPartPr>
              <p14:xfrm>
                <a:off x="2530939" y="5029766"/>
                <a:ext cx="516600" cy="71280"/>
              </p14:xfrm>
            </p:contentPart>
          </mc:Choice>
          <mc:Fallback>
            <p:pic>
              <p:nvPicPr>
                <p:cNvPr id="1062" name="Ink 1061">
                  <a:extLst>
                    <a:ext uri="{FF2B5EF4-FFF2-40B4-BE49-F238E27FC236}">
                      <a16:creationId xmlns:a16="http://schemas.microsoft.com/office/drawing/2014/main" id="{099BEEE1-D349-9E2D-1C66-2113A7AD5BCE}"/>
                    </a:ext>
                  </a:extLst>
                </p:cNvPr>
                <p:cNvPicPr/>
                <p:nvPr/>
              </p:nvPicPr>
              <p:blipFill>
                <a:blip r:embed="rId510"/>
                <a:stretch>
                  <a:fillRect/>
                </a:stretch>
              </p:blipFill>
              <p:spPr>
                <a:xfrm>
                  <a:off x="2524819" y="5023646"/>
                  <a:ext cx="5288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1063" name="Ink 1062">
                  <a:extLst>
                    <a:ext uri="{FF2B5EF4-FFF2-40B4-BE49-F238E27FC236}">
                      <a16:creationId xmlns:a16="http://schemas.microsoft.com/office/drawing/2014/main" id="{6EEAB815-49E1-3A79-1588-ABA68650B9A7}"/>
                    </a:ext>
                  </a:extLst>
                </p14:cNvPr>
                <p14:cNvContentPartPr/>
                <p14:nvPr/>
              </p14:nvContentPartPr>
              <p14:xfrm>
                <a:off x="2457499" y="5125886"/>
                <a:ext cx="520200" cy="83160"/>
              </p14:xfrm>
            </p:contentPart>
          </mc:Choice>
          <mc:Fallback>
            <p:pic>
              <p:nvPicPr>
                <p:cNvPr id="1063" name="Ink 1062">
                  <a:extLst>
                    <a:ext uri="{FF2B5EF4-FFF2-40B4-BE49-F238E27FC236}">
                      <a16:creationId xmlns:a16="http://schemas.microsoft.com/office/drawing/2014/main" id="{6EEAB815-49E1-3A79-1588-ABA68650B9A7}"/>
                    </a:ext>
                  </a:extLst>
                </p:cNvPr>
                <p:cNvPicPr/>
                <p:nvPr/>
              </p:nvPicPr>
              <p:blipFill>
                <a:blip r:embed="rId512"/>
                <a:stretch>
                  <a:fillRect/>
                </a:stretch>
              </p:blipFill>
              <p:spPr>
                <a:xfrm>
                  <a:off x="2451379" y="5119766"/>
                  <a:ext cx="532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1064" name="Ink 1063">
                  <a:extLst>
                    <a:ext uri="{FF2B5EF4-FFF2-40B4-BE49-F238E27FC236}">
                      <a16:creationId xmlns:a16="http://schemas.microsoft.com/office/drawing/2014/main" id="{33E285BE-2323-FE85-704D-206B80CE3C01}"/>
                    </a:ext>
                  </a:extLst>
                </p14:cNvPr>
                <p14:cNvContentPartPr/>
                <p14:nvPr/>
              </p14:nvContentPartPr>
              <p14:xfrm>
                <a:off x="2407459" y="5244326"/>
                <a:ext cx="567360" cy="75600"/>
              </p14:xfrm>
            </p:contentPart>
          </mc:Choice>
          <mc:Fallback>
            <p:pic>
              <p:nvPicPr>
                <p:cNvPr id="1064" name="Ink 1063">
                  <a:extLst>
                    <a:ext uri="{FF2B5EF4-FFF2-40B4-BE49-F238E27FC236}">
                      <a16:creationId xmlns:a16="http://schemas.microsoft.com/office/drawing/2014/main" id="{33E285BE-2323-FE85-704D-206B80CE3C01}"/>
                    </a:ext>
                  </a:extLst>
                </p:cNvPr>
                <p:cNvPicPr/>
                <p:nvPr/>
              </p:nvPicPr>
              <p:blipFill>
                <a:blip r:embed="rId514"/>
                <a:stretch>
                  <a:fillRect/>
                </a:stretch>
              </p:blipFill>
              <p:spPr>
                <a:xfrm>
                  <a:off x="2401339" y="5238206"/>
                  <a:ext cx="5796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1065" name="Ink 1064">
                  <a:extLst>
                    <a:ext uri="{FF2B5EF4-FFF2-40B4-BE49-F238E27FC236}">
                      <a16:creationId xmlns:a16="http://schemas.microsoft.com/office/drawing/2014/main" id="{766ECE09-38E6-1DBE-47E1-17B7FB179047}"/>
                    </a:ext>
                  </a:extLst>
                </p14:cNvPr>
                <p14:cNvContentPartPr/>
                <p14:nvPr/>
              </p14:nvContentPartPr>
              <p14:xfrm>
                <a:off x="2415019" y="5363486"/>
                <a:ext cx="573480" cy="65520"/>
              </p14:xfrm>
            </p:contentPart>
          </mc:Choice>
          <mc:Fallback>
            <p:pic>
              <p:nvPicPr>
                <p:cNvPr id="1065" name="Ink 1064">
                  <a:extLst>
                    <a:ext uri="{FF2B5EF4-FFF2-40B4-BE49-F238E27FC236}">
                      <a16:creationId xmlns:a16="http://schemas.microsoft.com/office/drawing/2014/main" id="{766ECE09-38E6-1DBE-47E1-17B7FB179047}"/>
                    </a:ext>
                  </a:extLst>
                </p:cNvPr>
                <p:cNvPicPr/>
                <p:nvPr/>
              </p:nvPicPr>
              <p:blipFill>
                <a:blip r:embed="rId516"/>
                <a:stretch>
                  <a:fillRect/>
                </a:stretch>
              </p:blipFill>
              <p:spPr>
                <a:xfrm>
                  <a:off x="2408899" y="5357366"/>
                  <a:ext cx="5857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1066" name="Ink 1065">
                  <a:extLst>
                    <a:ext uri="{FF2B5EF4-FFF2-40B4-BE49-F238E27FC236}">
                      <a16:creationId xmlns:a16="http://schemas.microsoft.com/office/drawing/2014/main" id="{EE28C94C-2D94-DAAA-01CB-5093944D1F25}"/>
                    </a:ext>
                  </a:extLst>
                </p14:cNvPr>
                <p14:cNvContentPartPr/>
                <p14:nvPr/>
              </p14:nvContentPartPr>
              <p14:xfrm>
                <a:off x="2717059" y="4881446"/>
                <a:ext cx="371520" cy="21960"/>
              </p14:xfrm>
            </p:contentPart>
          </mc:Choice>
          <mc:Fallback>
            <p:pic>
              <p:nvPicPr>
                <p:cNvPr id="1066" name="Ink 1065">
                  <a:extLst>
                    <a:ext uri="{FF2B5EF4-FFF2-40B4-BE49-F238E27FC236}">
                      <a16:creationId xmlns:a16="http://schemas.microsoft.com/office/drawing/2014/main" id="{EE28C94C-2D94-DAAA-01CB-5093944D1F25}"/>
                    </a:ext>
                  </a:extLst>
                </p:cNvPr>
                <p:cNvPicPr/>
                <p:nvPr/>
              </p:nvPicPr>
              <p:blipFill>
                <a:blip r:embed="rId518"/>
                <a:stretch>
                  <a:fillRect/>
                </a:stretch>
              </p:blipFill>
              <p:spPr>
                <a:xfrm>
                  <a:off x="2710939" y="4875326"/>
                  <a:ext cx="3837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1067" name="Ink 1066">
                  <a:extLst>
                    <a:ext uri="{FF2B5EF4-FFF2-40B4-BE49-F238E27FC236}">
                      <a16:creationId xmlns:a16="http://schemas.microsoft.com/office/drawing/2014/main" id="{0C93940F-2341-5A76-38F8-980B20E5E2BB}"/>
                    </a:ext>
                  </a:extLst>
                </p14:cNvPr>
                <p14:cNvContentPartPr/>
                <p14:nvPr/>
              </p14:nvContentPartPr>
              <p14:xfrm>
                <a:off x="2832259" y="4812326"/>
                <a:ext cx="274320" cy="20880"/>
              </p14:xfrm>
            </p:contentPart>
          </mc:Choice>
          <mc:Fallback>
            <p:pic>
              <p:nvPicPr>
                <p:cNvPr id="1067" name="Ink 1066">
                  <a:extLst>
                    <a:ext uri="{FF2B5EF4-FFF2-40B4-BE49-F238E27FC236}">
                      <a16:creationId xmlns:a16="http://schemas.microsoft.com/office/drawing/2014/main" id="{0C93940F-2341-5A76-38F8-980B20E5E2BB}"/>
                    </a:ext>
                  </a:extLst>
                </p:cNvPr>
                <p:cNvPicPr/>
                <p:nvPr/>
              </p:nvPicPr>
              <p:blipFill>
                <a:blip r:embed="rId520"/>
                <a:stretch>
                  <a:fillRect/>
                </a:stretch>
              </p:blipFill>
              <p:spPr>
                <a:xfrm>
                  <a:off x="2826139" y="4806206"/>
                  <a:ext cx="2865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1068" name="Ink 1067">
                  <a:extLst>
                    <a:ext uri="{FF2B5EF4-FFF2-40B4-BE49-F238E27FC236}">
                      <a16:creationId xmlns:a16="http://schemas.microsoft.com/office/drawing/2014/main" id="{0402D2B6-D120-EAD0-1DEF-01EE70AFCC75}"/>
                    </a:ext>
                  </a:extLst>
                </p14:cNvPr>
                <p14:cNvContentPartPr/>
                <p14:nvPr/>
              </p14:nvContentPartPr>
              <p14:xfrm>
                <a:off x="3023419" y="4765166"/>
                <a:ext cx="157320" cy="10800"/>
              </p14:xfrm>
            </p:contentPart>
          </mc:Choice>
          <mc:Fallback>
            <p:pic>
              <p:nvPicPr>
                <p:cNvPr id="1068" name="Ink 1067">
                  <a:extLst>
                    <a:ext uri="{FF2B5EF4-FFF2-40B4-BE49-F238E27FC236}">
                      <a16:creationId xmlns:a16="http://schemas.microsoft.com/office/drawing/2014/main" id="{0402D2B6-D120-EAD0-1DEF-01EE70AFCC75}"/>
                    </a:ext>
                  </a:extLst>
                </p:cNvPr>
                <p:cNvPicPr/>
                <p:nvPr/>
              </p:nvPicPr>
              <p:blipFill>
                <a:blip r:embed="rId522"/>
                <a:stretch>
                  <a:fillRect/>
                </a:stretch>
              </p:blipFill>
              <p:spPr>
                <a:xfrm>
                  <a:off x="3017299" y="4759046"/>
                  <a:ext cx="1695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1069" name="Ink 1068">
                  <a:extLst>
                    <a:ext uri="{FF2B5EF4-FFF2-40B4-BE49-F238E27FC236}">
                      <a16:creationId xmlns:a16="http://schemas.microsoft.com/office/drawing/2014/main" id="{F8DABC0F-3356-D1C0-475A-73305569CC1F}"/>
                    </a:ext>
                  </a:extLst>
                </p14:cNvPr>
                <p14:cNvContentPartPr/>
                <p14:nvPr/>
              </p14:nvContentPartPr>
              <p14:xfrm>
                <a:off x="3144019" y="4742846"/>
                <a:ext cx="66960" cy="3960"/>
              </p14:xfrm>
            </p:contentPart>
          </mc:Choice>
          <mc:Fallback>
            <p:pic>
              <p:nvPicPr>
                <p:cNvPr id="1069" name="Ink 1068">
                  <a:extLst>
                    <a:ext uri="{FF2B5EF4-FFF2-40B4-BE49-F238E27FC236}">
                      <a16:creationId xmlns:a16="http://schemas.microsoft.com/office/drawing/2014/main" id="{F8DABC0F-3356-D1C0-475A-73305569CC1F}"/>
                    </a:ext>
                  </a:extLst>
                </p:cNvPr>
                <p:cNvPicPr/>
                <p:nvPr/>
              </p:nvPicPr>
              <p:blipFill>
                <a:blip r:embed="rId524"/>
                <a:stretch>
                  <a:fillRect/>
                </a:stretch>
              </p:blipFill>
              <p:spPr>
                <a:xfrm>
                  <a:off x="3137899" y="4736726"/>
                  <a:ext cx="792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1071" name="Ink 1070">
                  <a:extLst>
                    <a:ext uri="{FF2B5EF4-FFF2-40B4-BE49-F238E27FC236}">
                      <a16:creationId xmlns:a16="http://schemas.microsoft.com/office/drawing/2014/main" id="{F7D22ABE-14CA-A9E7-24AA-01697049587F}"/>
                    </a:ext>
                  </a:extLst>
                </p14:cNvPr>
                <p14:cNvContentPartPr/>
                <p14:nvPr/>
              </p14:nvContentPartPr>
              <p14:xfrm>
                <a:off x="3187219" y="5559326"/>
                <a:ext cx="19440" cy="14400"/>
              </p14:xfrm>
            </p:contentPart>
          </mc:Choice>
          <mc:Fallback>
            <p:pic>
              <p:nvPicPr>
                <p:cNvPr id="1071" name="Ink 1070">
                  <a:extLst>
                    <a:ext uri="{FF2B5EF4-FFF2-40B4-BE49-F238E27FC236}">
                      <a16:creationId xmlns:a16="http://schemas.microsoft.com/office/drawing/2014/main" id="{F7D22ABE-14CA-A9E7-24AA-01697049587F}"/>
                    </a:ext>
                  </a:extLst>
                </p:cNvPr>
                <p:cNvPicPr/>
                <p:nvPr/>
              </p:nvPicPr>
              <p:blipFill>
                <a:blip r:embed="rId526"/>
                <a:stretch>
                  <a:fillRect/>
                </a:stretch>
              </p:blipFill>
              <p:spPr>
                <a:xfrm>
                  <a:off x="3181099" y="5553206"/>
                  <a:ext cx="316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1072" name="Ink 1071">
                  <a:extLst>
                    <a:ext uri="{FF2B5EF4-FFF2-40B4-BE49-F238E27FC236}">
                      <a16:creationId xmlns:a16="http://schemas.microsoft.com/office/drawing/2014/main" id="{BB460A00-02DE-53E5-97A7-48E66BAB2FDB}"/>
                    </a:ext>
                  </a:extLst>
                </p14:cNvPr>
                <p14:cNvContentPartPr/>
                <p14:nvPr/>
              </p14:nvContentPartPr>
              <p14:xfrm>
                <a:off x="3396019" y="5574806"/>
                <a:ext cx="23400" cy="15120"/>
              </p14:xfrm>
            </p:contentPart>
          </mc:Choice>
          <mc:Fallback>
            <p:pic>
              <p:nvPicPr>
                <p:cNvPr id="1072" name="Ink 1071">
                  <a:extLst>
                    <a:ext uri="{FF2B5EF4-FFF2-40B4-BE49-F238E27FC236}">
                      <a16:creationId xmlns:a16="http://schemas.microsoft.com/office/drawing/2014/main" id="{BB460A00-02DE-53E5-97A7-48E66BAB2FDB}"/>
                    </a:ext>
                  </a:extLst>
                </p:cNvPr>
                <p:cNvPicPr/>
                <p:nvPr/>
              </p:nvPicPr>
              <p:blipFill>
                <a:blip r:embed="rId528"/>
                <a:stretch>
                  <a:fillRect/>
                </a:stretch>
              </p:blipFill>
              <p:spPr>
                <a:xfrm>
                  <a:off x="3389899" y="5568686"/>
                  <a:ext cx="356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1073" name="Ink 1072">
                  <a:extLst>
                    <a:ext uri="{FF2B5EF4-FFF2-40B4-BE49-F238E27FC236}">
                      <a16:creationId xmlns:a16="http://schemas.microsoft.com/office/drawing/2014/main" id="{B67DF544-AA52-4F0D-6DDE-C45CD9F2961C}"/>
                    </a:ext>
                  </a:extLst>
                </p14:cNvPr>
                <p14:cNvContentPartPr/>
                <p14:nvPr/>
              </p14:nvContentPartPr>
              <p14:xfrm>
                <a:off x="3592579" y="5588486"/>
                <a:ext cx="20880" cy="24480"/>
              </p14:xfrm>
            </p:contentPart>
          </mc:Choice>
          <mc:Fallback>
            <p:pic>
              <p:nvPicPr>
                <p:cNvPr id="1073" name="Ink 1072">
                  <a:extLst>
                    <a:ext uri="{FF2B5EF4-FFF2-40B4-BE49-F238E27FC236}">
                      <a16:creationId xmlns:a16="http://schemas.microsoft.com/office/drawing/2014/main" id="{B67DF544-AA52-4F0D-6DDE-C45CD9F2961C}"/>
                    </a:ext>
                  </a:extLst>
                </p:cNvPr>
                <p:cNvPicPr/>
                <p:nvPr/>
              </p:nvPicPr>
              <p:blipFill>
                <a:blip r:embed="rId530"/>
                <a:stretch>
                  <a:fillRect/>
                </a:stretch>
              </p:blipFill>
              <p:spPr>
                <a:xfrm>
                  <a:off x="3586459" y="5582366"/>
                  <a:ext cx="33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1074" name="Ink 1073">
                  <a:extLst>
                    <a:ext uri="{FF2B5EF4-FFF2-40B4-BE49-F238E27FC236}">
                      <a16:creationId xmlns:a16="http://schemas.microsoft.com/office/drawing/2014/main" id="{3F27556D-83E5-3503-D614-A90C637A7468}"/>
                    </a:ext>
                  </a:extLst>
                </p14:cNvPr>
                <p14:cNvContentPartPr/>
                <p14:nvPr/>
              </p14:nvContentPartPr>
              <p14:xfrm>
                <a:off x="3730819" y="5612246"/>
                <a:ext cx="16920" cy="16560"/>
              </p14:xfrm>
            </p:contentPart>
          </mc:Choice>
          <mc:Fallback>
            <p:pic>
              <p:nvPicPr>
                <p:cNvPr id="1074" name="Ink 1073">
                  <a:extLst>
                    <a:ext uri="{FF2B5EF4-FFF2-40B4-BE49-F238E27FC236}">
                      <a16:creationId xmlns:a16="http://schemas.microsoft.com/office/drawing/2014/main" id="{3F27556D-83E5-3503-D614-A90C637A7468}"/>
                    </a:ext>
                  </a:extLst>
                </p:cNvPr>
                <p:cNvPicPr/>
                <p:nvPr/>
              </p:nvPicPr>
              <p:blipFill>
                <a:blip r:embed="rId532"/>
                <a:stretch>
                  <a:fillRect/>
                </a:stretch>
              </p:blipFill>
              <p:spPr>
                <a:xfrm>
                  <a:off x="3724699" y="5606126"/>
                  <a:ext cx="291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1075" name="Ink 1074">
                  <a:extLst>
                    <a:ext uri="{FF2B5EF4-FFF2-40B4-BE49-F238E27FC236}">
                      <a16:creationId xmlns:a16="http://schemas.microsoft.com/office/drawing/2014/main" id="{40A39240-ED04-3FB5-7993-8C10AE26B001}"/>
                    </a:ext>
                  </a:extLst>
                </p14:cNvPr>
                <p14:cNvContentPartPr/>
                <p14:nvPr/>
              </p14:nvContentPartPr>
              <p14:xfrm>
                <a:off x="3842779" y="5641406"/>
                <a:ext cx="19800" cy="15480"/>
              </p14:xfrm>
            </p:contentPart>
          </mc:Choice>
          <mc:Fallback>
            <p:pic>
              <p:nvPicPr>
                <p:cNvPr id="1075" name="Ink 1074">
                  <a:extLst>
                    <a:ext uri="{FF2B5EF4-FFF2-40B4-BE49-F238E27FC236}">
                      <a16:creationId xmlns:a16="http://schemas.microsoft.com/office/drawing/2014/main" id="{40A39240-ED04-3FB5-7993-8C10AE26B001}"/>
                    </a:ext>
                  </a:extLst>
                </p:cNvPr>
                <p:cNvPicPr/>
                <p:nvPr/>
              </p:nvPicPr>
              <p:blipFill>
                <a:blip r:embed="rId534"/>
                <a:stretch>
                  <a:fillRect/>
                </a:stretch>
              </p:blipFill>
              <p:spPr>
                <a:xfrm>
                  <a:off x="3836659" y="5635286"/>
                  <a:ext cx="32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1096" name="Ink 1095">
                  <a:extLst>
                    <a:ext uri="{FF2B5EF4-FFF2-40B4-BE49-F238E27FC236}">
                      <a16:creationId xmlns:a16="http://schemas.microsoft.com/office/drawing/2014/main" id="{1F8C0DF3-C03F-D306-42CC-385C5C711783}"/>
                    </a:ext>
                  </a:extLst>
                </p14:cNvPr>
                <p14:cNvContentPartPr/>
                <p14:nvPr/>
              </p14:nvContentPartPr>
              <p14:xfrm>
                <a:off x="2090266" y="6037609"/>
                <a:ext cx="3240" cy="1800"/>
              </p14:xfrm>
            </p:contentPart>
          </mc:Choice>
          <mc:Fallback>
            <p:pic>
              <p:nvPicPr>
                <p:cNvPr id="1096" name="Ink 1095">
                  <a:extLst>
                    <a:ext uri="{FF2B5EF4-FFF2-40B4-BE49-F238E27FC236}">
                      <a16:creationId xmlns:a16="http://schemas.microsoft.com/office/drawing/2014/main" id="{1F8C0DF3-C03F-D306-42CC-385C5C711783}"/>
                    </a:ext>
                  </a:extLst>
                </p:cNvPr>
                <p:cNvPicPr/>
                <p:nvPr/>
              </p:nvPicPr>
              <p:blipFill>
                <a:blip r:embed="rId536"/>
                <a:stretch>
                  <a:fillRect/>
                </a:stretch>
              </p:blipFill>
              <p:spPr>
                <a:xfrm>
                  <a:off x="2072266" y="6019969"/>
                  <a:ext cx="38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1097" name="Ink 1096">
                  <a:extLst>
                    <a:ext uri="{FF2B5EF4-FFF2-40B4-BE49-F238E27FC236}">
                      <a16:creationId xmlns:a16="http://schemas.microsoft.com/office/drawing/2014/main" id="{4E3A17E4-DD9C-F5D0-63D2-F8A6273DFDB0}"/>
                    </a:ext>
                  </a:extLst>
                </p14:cNvPr>
                <p14:cNvContentPartPr/>
                <p14:nvPr/>
              </p14:nvContentPartPr>
              <p14:xfrm>
                <a:off x="1804066" y="6005929"/>
                <a:ext cx="398880" cy="117720"/>
              </p14:xfrm>
            </p:contentPart>
          </mc:Choice>
          <mc:Fallback>
            <p:pic>
              <p:nvPicPr>
                <p:cNvPr id="1097" name="Ink 1096">
                  <a:extLst>
                    <a:ext uri="{FF2B5EF4-FFF2-40B4-BE49-F238E27FC236}">
                      <a16:creationId xmlns:a16="http://schemas.microsoft.com/office/drawing/2014/main" id="{4E3A17E4-DD9C-F5D0-63D2-F8A6273DFDB0}"/>
                    </a:ext>
                  </a:extLst>
                </p:cNvPr>
                <p:cNvPicPr/>
                <p:nvPr/>
              </p:nvPicPr>
              <p:blipFill>
                <a:blip r:embed="rId538"/>
                <a:stretch>
                  <a:fillRect/>
                </a:stretch>
              </p:blipFill>
              <p:spPr>
                <a:xfrm>
                  <a:off x="1786066" y="5988289"/>
                  <a:ext cx="4345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1098" name="Ink 1097">
                  <a:extLst>
                    <a:ext uri="{FF2B5EF4-FFF2-40B4-BE49-F238E27FC236}">
                      <a16:creationId xmlns:a16="http://schemas.microsoft.com/office/drawing/2014/main" id="{E354EDED-7C81-421F-5D3D-D8461B6E449E}"/>
                    </a:ext>
                  </a:extLst>
                </p14:cNvPr>
                <p14:cNvContentPartPr/>
                <p14:nvPr/>
              </p14:nvContentPartPr>
              <p14:xfrm>
                <a:off x="1968946" y="6014209"/>
                <a:ext cx="179640" cy="44280"/>
              </p14:xfrm>
            </p:contentPart>
          </mc:Choice>
          <mc:Fallback>
            <p:pic>
              <p:nvPicPr>
                <p:cNvPr id="1098" name="Ink 1097">
                  <a:extLst>
                    <a:ext uri="{FF2B5EF4-FFF2-40B4-BE49-F238E27FC236}">
                      <a16:creationId xmlns:a16="http://schemas.microsoft.com/office/drawing/2014/main" id="{E354EDED-7C81-421F-5D3D-D8461B6E449E}"/>
                    </a:ext>
                  </a:extLst>
                </p:cNvPr>
                <p:cNvPicPr/>
                <p:nvPr/>
              </p:nvPicPr>
              <p:blipFill>
                <a:blip r:embed="rId540"/>
                <a:stretch>
                  <a:fillRect/>
                </a:stretch>
              </p:blipFill>
              <p:spPr>
                <a:xfrm>
                  <a:off x="1950946" y="5996209"/>
                  <a:ext cx="2152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1099" name="Ink 1098">
                  <a:extLst>
                    <a:ext uri="{FF2B5EF4-FFF2-40B4-BE49-F238E27FC236}">
                      <a16:creationId xmlns:a16="http://schemas.microsoft.com/office/drawing/2014/main" id="{64F956B0-5075-73B7-5E4B-976EAF5DA7CC}"/>
                    </a:ext>
                  </a:extLst>
                </p14:cNvPr>
                <p14:cNvContentPartPr/>
                <p14:nvPr/>
              </p14:nvContentPartPr>
              <p14:xfrm>
                <a:off x="2011786" y="6009529"/>
                <a:ext cx="192600" cy="45000"/>
              </p14:xfrm>
            </p:contentPart>
          </mc:Choice>
          <mc:Fallback>
            <p:pic>
              <p:nvPicPr>
                <p:cNvPr id="1099" name="Ink 1098">
                  <a:extLst>
                    <a:ext uri="{FF2B5EF4-FFF2-40B4-BE49-F238E27FC236}">
                      <a16:creationId xmlns:a16="http://schemas.microsoft.com/office/drawing/2014/main" id="{64F956B0-5075-73B7-5E4B-976EAF5DA7CC}"/>
                    </a:ext>
                  </a:extLst>
                </p:cNvPr>
                <p:cNvPicPr/>
                <p:nvPr/>
              </p:nvPicPr>
              <p:blipFill>
                <a:blip r:embed="rId542"/>
                <a:stretch>
                  <a:fillRect/>
                </a:stretch>
              </p:blipFill>
              <p:spPr>
                <a:xfrm>
                  <a:off x="1993786" y="5991889"/>
                  <a:ext cx="2282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1100" name="Ink 1099">
                  <a:extLst>
                    <a:ext uri="{FF2B5EF4-FFF2-40B4-BE49-F238E27FC236}">
                      <a16:creationId xmlns:a16="http://schemas.microsoft.com/office/drawing/2014/main" id="{F7DFA731-7BD2-360E-F383-7843ED147728}"/>
                    </a:ext>
                  </a:extLst>
                </p14:cNvPr>
                <p14:cNvContentPartPr/>
                <p14:nvPr/>
              </p14:nvContentPartPr>
              <p14:xfrm>
                <a:off x="2108266" y="5990809"/>
                <a:ext cx="201600" cy="15480"/>
              </p14:xfrm>
            </p:contentPart>
          </mc:Choice>
          <mc:Fallback>
            <p:pic>
              <p:nvPicPr>
                <p:cNvPr id="1100" name="Ink 1099">
                  <a:extLst>
                    <a:ext uri="{FF2B5EF4-FFF2-40B4-BE49-F238E27FC236}">
                      <a16:creationId xmlns:a16="http://schemas.microsoft.com/office/drawing/2014/main" id="{F7DFA731-7BD2-360E-F383-7843ED147728}"/>
                    </a:ext>
                  </a:extLst>
                </p:cNvPr>
                <p:cNvPicPr/>
                <p:nvPr/>
              </p:nvPicPr>
              <p:blipFill>
                <a:blip r:embed="rId544"/>
                <a:stretch>
                  <a:fillRect/>
                </a:stretch>
              </p:blipFill>
              <p:spPr>
                <a:xfrm>
                  <a:off x="2090626" y="5972809"/>
                  <a:ext cx="2372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1101" name="Ink 1100">
                  <a:extLst>
                    <a:ext uri="{FF2B5EF4-FFF2-40B4-BE49-F238E27FC236}">
                      <a16:creationId xmlns:a16="http://schemas.microsoft.com/office/drawing/2014/main" id="{C4CA4102-0E6B-96D5-0C14-76D774220DAA}"/>
                    </a:ext>
                  </a:extLst>
                </p14:cNvPr>
                <p14:cNvContentPartPr/>
                <p14:nvPr/>
              </p14:nvContentPartPr>
              <p14:xfrm>
                <a:off x="2071906" y="5956969"/>
                <a:ext cx="164160" cy="41040"/>
              </p14:xfrm>
            </p:contentPart>
          </mc:Choice>
          <mc:Fallback>
            <p:pic>
              <p:nvPicPr>
                <p:cNvPr id="1101" name="Ink 1100">
                  <a:extLst>
                    <a:ext uri="{FF2B5EF4-FFF2-40B4-BE49-F238E27FC236}">
                      <a16:creationId xmlns:a16="http://schemas.microsoft.com/office/drawing/2014/main" id="{C4CA4102-0E6B-96D5-0C14-76D774220DAA}"/>
                    </a:ext>
                  </a:extLst>
                </p:cNvPr>
                <p:cNvPicPr/>
                <p:nvPr/>
              </p:nvPicPr>
              <p:blipFill>
                <a:blip r:embed="rId546"/>
                <a:stretch>
                  <a:fillRect/>
                </a:stretch>
              </p:blipFill>
              <p:spPr>
                <a:xfrm>
                  <a:off x="2054266" y="5938969"/>
                  <a:ext cx="1998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1102" name="Ink 1101">
                  <a:extLst>
                    <a:ext uri="{FF2B5EF4-FFF2-40B4-BE49-F238E27FC236}">
                      <a16:creationId xmlns:a16="http://schemas.microsoft.com/office/drawing/2014/main" id="{D580EF76-B261-E798-D92C-3253765E8539}"/>
                    </a:ext>
                  </a:extLst>
                </p14:cNvPr>
                <p14:cNvContentPartPr/>
                <p14:nvPr/>
              </p14:nvContentPartPr>
              <p14:xfrm>
                <a:off x="1818106" y="6047689"/>
                <a:ext cx="56880" cy="18720"/>
              </p14:xfrm>
            </p:contentPart>
          </mc:Choice>
          <mc:Fallback>
            <p:pic>
              <p:nvPicPr>
                <p:cNvPr id="1102" name="Ink 1101">
                  <a:extLst>
                    <a:ext uri="{FF2B5EF4-FFF2-40B4-BE49-F238E27FC236}">
                      <a16:creationId xmlns:a16="http://schemas.microsoft.com/office/drawing/2014/main" id="{D580EF76-B261-E798-D92C-3253765E8539}"/>
                    </a:ext>
                  </a:extLst>
                </p:cNvPr>
                <p:cNvPicPr/>
                <p:nvPr/>
              </p:nvPicPr>
              <p:blipFill>
                <a:blip r:embed="rId548"/>
                <a:stretch>
                  <a:fillRect/>
                </a:stretch>
              </p:blipFill>
              <p:spPr>
                <a:xfrm>
                  <a:off x="1800466" y="6030049"/>
                  <a:ext cx="925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1103" name="Ink 1102">
                  <a:extLst>
                    <a:ext uri="{FF2B5EF4-FFF2-40B4-BE49-F238E27FC236}">
                      <a16:creationId xmlns:a16="http://schemas.microsoft.com/office/drawing/2014/main" id="{A0DDF1E4-60C5-BA68-F5D1-F77A696BDE89}"/>
                    </a:ext>
                  </a:extLst>
                </p14:cNvPr>
                <p14:cNvContentPartPr/>
                <p14:nvPr/>
              </p14:nvContentPartPr>
              <p14:xfrm>
                <a:off x="1748626" y="6022489"/>
                <a:ext cx="172080" cy="56880"/>
              </p14:xfrm>
            </p:contentPart>
          </mc:Choice>
          <mc:Fallback>
            <p:pic>
              <p:nvPicPr>
                <p:cNvPr id="1103" name="Ink 1102">
                  <a:extLst>
                    <a:ext uri="{FF2B5EF4-FFF2-40B4-BE49-F238E27FC236}">
                      <a16:creationId xmlns:a16="http://schemas.microsoft.com/office/drawing/2014/main" id="{A0DDF1E4-60C5-BA68-F5D1-F77A696BDE89}"/>
                    </a:ext>
                  </a:extLst>
                </p:cNvPr>
                <p:cNvPicPr/>
                <p:nvPr/>
              </p:nvPicPr>
              <p:blipFill>
                <a:blip r:embed="rId550"/>
                <a:stretch>
                  <a:fillRect/>
                </a:stretch>
              </p:blipFill>
              <p:spPr>
                <a:xfrm>
                  <a:off x="1730626" y="6004849"/>
                  <a:ext cx="2077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1105" name="Ink 1104">
                  <a:extLst>
                    <a:ext uri="{FF2B5EF4-FFF2-40B4-BE49-F238E27FC236}">
                      <a16:creationId xmlns:a16="http://schemas.microsoft.com/office/drawing/2014/main" id="{B7BEB9DD-3628-3A17-6A9B-F4CACDA6729E}"/>
                    </a:ext>
                  </a:extLst>
                </p14:cNvPr>
                <p14:cNvContentPartPr/>
                <p14:nvPr/>
              </p14:nvContentPartPr>
              <p14:xfrm>
                <a:off x="5542306" y="5958409"/>
                <a:ext cx="79200" cy="7560"/>
              </p14:xfrm>
            </p:contentPart>
          </mc:Choice>
          <mc:Fallback>
            <p:pic>
              <p:nvPicPr>
                <p:cNvPr id="1105" name="Ink 1104">
                  <a:extLst>
                    <a:ext uri="{FF2B5EF4-FFF2-40B4-BE49-F238E27FC236}">
                      <a16:creationId xmlns:a16="http://schemas.microsoft.com/office/drawing/2014/main" id="{B7BEB9DD-3628-3A17-6A9B-F4CACDA6729E}"/>
                    </a:ext>
                  </a:extLst>
                </p:cNvPr>
                <p:cNvPicPr/>
                <p:nvPr/>
              </p:nvPicPr>
              <p:blipFill>
                <a:blip r:embed="rId552"/>
                <a:stretch>
                  <a:fillRect/>
                </a:stretch>
              </p:blipFill>
              <p:spPr>
                <a:xfrm>
                  <a:off x="5524306" y="5940769"/>
                  <a:ext cx="114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1106" name="Ink 1105">
                  <a:extLst>
                    <a:ext uri="{FF2B5EF4-FFF2-40B4-BE49-F238E27FC236}">
                      <a16:creationId xmlns:a16="http://schemas.microsoft.com/office/drawing/2014/main" id="{B6DB461F-E164-F862-93E9-4E7A6C970DDB}"/>
                    </a:ext>
                  </a:extLst>
                </p14:cNvPr>
                <p14:cNvContentPartPr/>
                <p14:nvPr/>
              </p14:nvContentPartPr>
              <p14:xfrm>
                <a:off x="5424586" y="5954809"/>
                <a:ext cx="108720" cy="12240"/>
              </p14:xfrm>
            </p:contentPart>
          </mc:Choice>
          <mc:Fallback>
            <p:pic>
              <p:nvPicPr>
                <p:cNvPr id="1106" name="Ink 1105">
                  <a:extLst>
                    <a:ext uri="{FF2B5EF4-FFF2-40B4-BE49-F238E27FC236}">
                      <a16:creationId xmlns:a16="http://schemas.microsoft.com/office/drawing/2014/main" id="{B6DB461F-E164-F862-93E9-4E7A6C970DDB}"/>
                    </a:ext>
                  </a:extLst>
                </p:cNvPr>
                <p:cNvPicPr/>
                <p:nvPr/>
              </p:nvPicPr>
              <p:blipFill>
                <a:blip r:embed="rId554"/>
                <a:stretch>
                  <a:fillRect/>
                </a:stretch>
              </p:blipFill>
              <p:spPr>
                <a:xfrm>
                  <a:off x="5406586" y="5937169"/>
                  <a:ext cx="1443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1107" name="Ink 1106">
                  <a:extLst>
                    <a:ext uri="{FF2B5EF4-FFF2-40B4-BE49-F238E27FC236}">
                      <a16:creationId xmlns:a16="http://schemas.microsoft.com/office/drawing/2014/main" id="{679B1E9F-E834-B145-9102-E18614C34DF8}"/>
                    </a:ext>
                  </a:extLst>
                </p14:cNvPr>
                <p14:cNvContentPartPr/>
                <p14:nvPr/>
              </p14:nvContentPartPr>
              <p14:xfrm>
                <a:off x="5934706" y="6038689"/>
                <a:ext cx="11880" cy="1080"/>
              </p14:xfrm>
            </p:contentPart>
          </mc:Choice>
          <mc:Fallback>
            <p:pic>
              <p:nvPicPr>
                <p:cNvPr id="1107" name="Ink 1106">
                  <a:extLst>
                    <a:ext uri="{FF2B5EF4-FFF2-40B4-BE49-F238E27FC236}">
                      <a16:creationId xmlns:a16="http://schemas.microsoft.com/office/drawing/2014/main" id="{679B1E9F-E834-B145-9102-E18614C34DF8}"/>
                    </a:ext>
                  </a:extLst>
                </p:cNvPr>
                <p:cNvPicPr/>
                <p:nvPr/>
              </p:nvPicPr>
              <p:blipFill>
                <a:blip r:embed="rId556"/>
                <a:stretch>
                  <a:fillRect/>
                </a:stretch>
              </p:blipFill>
              <p:spPr>
                <a:xfrm>
                  <a:off x="5917066" y="6021049"/>
                  <a:ext cx="47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1108" name="Ink 1107">
                  <a:extLst>
                    <a:ext uri="{FF2B5EF4-FFF2-40B4-BE49-F238E27FC236}">
                      <a16:creationId xmlns:a16="http://schemas.microsoft.com/office/drawing/2014/main" id="{76AE8378-12E7-C337-9ECC-E249881CF4BB}"/>
                    </a:ext>
                  </a:extLst>
                </p14:cNvPr>
                <p14:cNvContentPartPr/>
                <p14:nvPr/>
              </p14:nvContentPartPr>
              <p14:xfrm>
                <a:off x="5717266" y="6030409"/>
                <a:ext cx="130680" cy="6480"/>
              </p14:xfrm>
            </p:contentPart>
          </mc:Choice>
          <mc:Fallback>
            <p:pic>
              <p:nvPicPr>
                <p:cNvPr id="1108" name="Ink 1107">
                  <a:extLst>
                    <a:ext uri="{FF2B5EF4-FFF2-40B4-BE49-F238E27FC236}">
                      <a16:creationId xmlns:a16="http://schemas.microsoft.com/office/drawing/2014/main" id="{76AE8378-12E7-C337-9ECC-E249881CF4BB}"/>
                    </a:ext>
                  </a:extLst>
                </p:cNvPr>
                <p:cNvPicPr/>
                <p:nvPr/>
              </p:nvPicPr>
              <p:blipFill>
                <a:blip r:embed="rId558"/>
                <a:stretch>
                  <a:fillRect/>
                </a:stretch>
              </p:blipFill>
              <p:spPr>
                <a:xfrm>
                  <a:off x="5699266" y="6012409"/>
                  <a:ext cx="1663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1109" name="Ink 1108">
                  <a:extLst>
                    <a:ext uri="{FF2B5EF4-FFF2-40B4-BE49-F238E27FC236}">
                      <a16:creationId xmlns:a16="http://schemas.microsoft.com/office/drawing/2014/main" id="{63876722-6A4A-A2D5-ECEF-58CEEDB21A78}"/>
                    </a:ext>
                  </a:extLst>
                </p14:cNvPr>
                <p14:cNvContentPartPr/>
                <p14:nvPr/>
              </p14:nvContentPartPr>
              <p14:xfrm>
                <a:off x="5663986" y="5990809"/>
                <a:ext cx="207720" cy="30240"/>
              </p14:xfrm>
            </p:contentPart>
          </mc:Choice>
          <mc:Fallback>
            <p:pic>
              <p:nvPicPr>
                <p:cNvPr id="1109" name="Ink 1108">
                  <a:extLst>
                    <a:ext uri="{FF2B5EF4-FFF2-40B4-BE49-F238E27FC236}">
                      <a16:creationId xmlns:a16="http://schemas.microsoft.com/office/drawing/2014/main" id="{63876722-6A4A-A2D5-ECEF-58CEEDB21A78}"/>
                    </a:ext>
                  </a:extLst>
                </p:cNvPr>
                <p:cNvPicPr/>
                <p:nvPr/>
              </p:nvPicPr>
              <p:blipFill>
                <a:blip r:embed="rId560"/>
                <a:stretch>
                  <a:fillRect/>
                </a:stretch>
              </p:blipFill>
              <p:spPr>
                <a:xfrm>
                  <a:off x="5645986" y="5973169"/>
                  <a:ext cx="243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1110" name="Ink 1109">
                  <a:extLst>
                    <a:ext uri="{FF2B5EF4-FFF2-40B4-BE49-F238E27FC236}">
                      <a16:creationId xmlns:a16="http://schemas.microsoft.com/office/drawing/2014/main" id="{A1ECCA3B-CF5C-4395-AFE9-5043A3C93F97}"/>
                    </a:ext>
                  </a:extLst>
                </p14:cNvPr>
                <p14:cNvContentPartPr/>
                <p14:nvPr/>
              </p14:nvContentPartPr>
              <p14:xfrm>
                <a:off x="5920306" y="6061729"/>
                <a:ext cx="43200" cy="14760"/>
              </p14:xfrm>
            </p:contentPart>
          </mc:Choice>
          <mc:Fallback>
            <p:pic>
              <p:nvPicPr>
                <p:cNvPr id="1110" name="Ink 1109">
                  <a:extLst>
                    <a:ext uri="{FF2B5EF4-FFF2-40B4-BE49-F238E27FC236}">
                      <a16:creationId xmlns:a16="http://schemas.microsoft.com/office/drawing/2014/main" id="{A1ECCA3B-CF5C-4395-AFE9-5043A3C93F97}"/>
                    </a:ext>
                  </a:extLst>
                </p:cNvPr>
                <p:cNvPicPr/>
                <p:nvPr/>
              </p:nvPicPr>
              <p:blipFill>
                <a:blip r:embed="rId562"/>
                <a:stretch>
                  <a:fillRect/>
                </a:stretch>
              </p:blipFill>
              <p:spPr>
                <a:xfrm>
                  <a:off x="5902306" y="6043729"/>
                  <a:ext cx="78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1111" name="Ink 1110">
                  <a:extLst>
                    <a:ext uri="{FF2B5EF4-FFF2-40B4-BE49-F238E27FC236}">
                      <a16:creationId xmlns:a16="http://schemas.microsoft.com/office/drawing/2014/main" id="{1356D49E-01BE-2AED-C4B5-0EC9339CC8AD}"/>
                    </a:ext>
                  </a:extLst>
                </p14:cNvPr>
                <p14:cNvContentPartPr/>
                <p14:nvPr/>
              </p14:nvContentPartPr>
              <p14:xfrm>
                <a:off x="5942626" y="6094129"/>
                <a:ext cx="486720" cy="146520"/>
              </p14:xfrm>
            </p:contentPart>
          </mc:Choice>
          <mc:Fallback>
            <p:pic>
              <p:nvPicPr>
                <p:cNvPr id="1111" name="Ink 1110">
                  <a:extLst>
                    <a:ext uri="{FF2B5EF4-FFF2-40B4-BE49-F238E27FC236}">
                      <a16:creationId xmlns:a16="http://schemas.microsoft.com/office/drawing/2014/main" id="{1356D49E-01BE-2AED-C4B5-0EC9339CC8AD}"/>
                    </a:ext>
                  </a:extLst>
                </p:cNvPr>
                <p:cNvPicPr/>
                <p:nvPr/>
              </p:nvPicPr>
              <p:blipFill>
                <a:blip r:embed="rId564"/>
                <a:stretch>
                  <a:fillRect/>
                </a:stretch>
              </p:blipFill>
              <p:spPr>
                <a:xfrm>
                  <a:off x="5924986" y="6076489"/>
                  <a:ext cx="5223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1112" name="Ink 1111">
                  <a:extLst>
                    <a:ext uri="{FF2B5EF4-FFF2-40B4-BE49-F238E27FC236}">
                      <a16:creationId xmlns:a16="http://schemas.microsoft.com/office/drawing/2014/main" id="{B940144B-4018-975B-DA50-62CE78716A0A}"/>
                    </a:ext>
                  </a:extLst>
                </p14:cNvPr>
                <p14:cNvContentPartPr/>
                <p14:nvPr/>
              </p14:nvContentPartPr>
              <p14:xfrm>
                <a:off x="6140266" y="6161089"/>
                <a:ext cx="491400" cy="68760"/>
              </p14:xfrm>
            </p:contentPart>
          </mc:Choice>
          <mc:Fallback>
            <p:pic>
              <p:nvPicPr>
                <p:cNvPr id="1112" name="Ink 1111">
                  <a:extLst>
                    <a:ext uri="{FF2B5EF4-FFF2-40B4-BE49-F238E27FC236}">
                      <a16:creationId xmlns:a16="http://schemas.microsoft.com/office/drawing/2014/main" id="{B940144B-4018-975B-DA50-62CE78716A0A}"/>
                    </a:ext>
                  </a:extLst>
                </p:cNvPr>
                <p:cNvPicPr/>
                <p:nvPr/>
              </p:nvPicPr>
              <p:blipFill>
                <a:blip r:embed="rId566"/>
                <a:stretch>
                  <a:fillRect/>
                </a:stretch>
              </p:blipFill>
              <p:spPr>
                <a:xfrm>
                  <a:off x="6122626" y="6143089"/>
                  <a:ext cx="527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1113" name="Ink 1112">
                  <a:extLst>
                    <a:ext uri="{FF2B5EF4-FFF2-40B4-BE49-F238E27FC236}">
                      <a16:creationId xmlns:a16="http://schemas.microsoft.com/office/drawing/2014/main" id="{82829CE9-EDF9-2911-6DED-ADB14A701775}"/>
                    </a:ext>
                  </a:extLst>
                </p14:cNvPr>
                <p14:cNvContentPartPr/>
                <p14:nvPr/>
              </p14:nvContentPartPr>
              <p14:xfrm>
                <a:off x="6695386" y="6210049"/>
                <a:ext cx="663480" cy="91440"/>
              </p14:xfrm>
            </p:contentPart>
          </mc:Choice>
          <mc:Fallback>
            <p:pic>
              <p:nvPicPr>
                <p:cNvPr id="1113" name="Ink 1112">
                  <a:extLst>
                    <a:ext uri="{FF2B5EF4-FFF2-40B4-BE49-F238E27FC236}">
                      <a16:creationId xmlns:a16="http://schemas.microsoft.com/office/drawing/2014/main" id="{82829CE9-EDF9-2911-6DED-ADB14A701775}"/>
                    </a:ext>
                  </a:extLst>
                </p:cNvPr>
                <p:cNvPicPr/>
                <p:nvPr/>
              </p:nvPicPr>
              <p:blipFill>
                <a:blip r:embed="rId568"/>
                <a:stretch>
                  <a:fillRect/>
                </a:stretch>
              </p:blipFill>
              <p:spPr>
                <a:xfrm>
                  <a:off x="6677386" y="6192409"/>
                  <a:ext cx="699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1114" name="Ink 1113">
                  <a:extLst>
                    <a:ext uri="{FF2B5EF4-FFF2-40B4-BE49-F238E27FC236}">
                      <a16:creationId xmlns:a16="http://schemas.microsoft.com/office/drawing/2014/main" id="{0DE04EB4-6A22-AFAE-E992-2C541B613B7F}"/>
                    </a:ext>
                  </a:extLst>
                </p14:cNvPr>
                <p14:cNvContentPartPr/>
                <p14:nvPr/>
              </p14:nvContentPartPr>
              <p14:xfrm>
                <a:off x="6940906" y="6280609"/>
                <a:ext cx="41760" cy="6120"/>
              </p14:xfrm>
            </p:contentPart>
          </mc:Choice>
          <mc:Fallback>
            <p:pic>
              <p:nvPicPr>
                <p:cNvPr id="1114" name="Ink 1113">
                  <a:extLst>
                    <a:ext uri="{FF2B5EF4-FFF2-40B4-BE49-F238E27FC236}">
                      <a16:creationId xmlns:a16="http://schemas.microsoft.com/office/drawing/2014/main" id="{0DE04EB4-6A22-AFAE-E992-2C541B613B7F}"/>
                    </a:ext>
                  </a:extLst>
                </p:cNvPr>
                <p:cNvPicPr/>
                <p:nvPr/>
              </p:nvPicPr>
              <p:blipFill>
                <a:blip r:embed="rId570"/>
                <a:stretch>
                  <a:fillRect/>
                </a:stretch>
              </p:blipFill>
              <p:spPr>
                <a:xfrm>
                  <a:off x="6923266" y="6262609"/>
                  <a:ext cx="77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1115" name="Ink 1114">
                  <a:extLst>
                    <a:ext uri="{FF2B5EF4-FFF2-40B4-BE49-F238E27FC236}">
                      <a16:creationId xmlns:a16="http://schemas.microsoft.com/office/drawing/2014/main" id="{85E26E6B-62AB-107B-5C93-84014D7073CE}"/>
                    </a:ext>
                  </a:extLst>
                </p14:cNvPr>
                <p14:cNvContentPartPr/>
                <p14:nvPr/>
              </p14:nvContentPartPr>
              <p14:xfrm>
                <a:off x="7134946" y="6335689"/>
                <a:ext cx="306720" cy="39960"/>
              </p14:xfrm>
            </p:contentPart>
          </mc:Choice>
          <mc:Fallback>
            <p:pic>
              <p:nvPicPr>
                <p:cNvPr id="1115" name="Ink 1114">
                  <a:extLst>
                    <a:ext uri="{FF2B5EF4-FFF2-40B4-BE49-F238E27FC236}">
                      <a16:creationId xmlns:a16="http://schemas.microsoft.com/office/drawing/2014/main" id="{85E26E6B-62AB-107B-5C93-84014D7073CE}"/>
                    </a:ext>
                  </a:extLst>
                </p:cNvPr>
                <p:cNvPicPr/>
                <p:nvPr/>
              </p:nvPicPr>
              <p:blipFill>
                <a:blip r:embed="rId572"/>
                <a:stretch>
                  <a:fillRect/>
                </a:stretch>
              </p:blipFill>
              <p:spPr>
                <a:xfrm>
                  <a:off x="7117306" y="6318049"/>
                  <a:ext cx="3423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1116" name="Ink 1115">
                  <a:extLst>
                    <a:ext uri="{FF2B5EF4-FFF2-40B4-BE49-F238E27FC236}">
                      <a16:creationId xmlns:a16="http://schemas.microsoft.com/office/drawing/2014/main" id="{B8141214-641E-FB0F-6967-7B2803C2B92B}"/>
                    </a:ext>
                  </a:extLst>
                </p14:cNvPr>
                <p14:cNvContentPartPr/>
                <p14:nvPr/>
              </p14:nvContentPartPr>
              <p14:xfrm>
                <a:off x="7434466" y="6382849"/>
                <a:ext cx="90360" cy="14400"/>
              </p14:xfrm>
            </p:contentPart>
          </mc:Choice>
          <mc:Fallback>
            <p:pic>
              <p:nvPicPr>
                <p:cNvPr id="1116" name="Ink 1115">
                  <a:extLst>
                    <a:ext uri="{FF2B5EF4-FFF2-40B4-BE49-F238E27FC236}">
                      <a16:creationId xmlns:a16="http://schemas.microsoft.com/office/drawing/2014/main" id="{B8141214-641E-FB0F-6967-7B2803C2B92B}"/>
                    </a:ext>
                  </a:extLst>
                </p:cNvPr>
                <p:cNvPicPr/>
                <p:nvPr/>
              </p:nvPicPr>
              <p:blipFill>
                <a:blip r:embed="rId574"/>
                <a:stretch>
                  <a:fillRect/>
                </a:stretch>
              </p:blipFill>
              <p:spPr>
                <a:xfrm>
                  <a:off x="7416826" y="6364849"/>
                  <a:ext cx="1260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1117" name="Ink 1116">
                  <a:extLst>
                    <a:ext uri="{FF2B5EF4-FFF2-40B4-BE49-F238E27FC236}">
                      <a16:creationId xmlns:a16="http://schemas.microsoft.com/office/drawing/2014/main" id="{CEDF9514-CE11-C1A9-AA55-773C68ED00B5}"/>
                    </a:ext>
                  </a:extLst>
                </p14:cNvPr>
                <p14:cNvContentPartPr/>
                <p14:nvPr/>
              </p14:nvContentPartPr>
              <p14:xfrm>
                <a:off x="7053586" y="6347209"/>
                <a:ext cx="150840" cy="24120"/>
              </p14:xfrm>
            </p:contentPart>
          </mc:Choice>
          <mc:Fallback>
            <p:pic>
              <p:nvPicPr>
                <p:cNvPr id="1117" name="Ink 1116">
                  <a:extLst>
                    <a:ext uri="{FF2B5EF4-FFF2-40B4-BE49-F238E27FC236}">
                      <a16:creationId xmlns:a16="http://schemas.microsoft.com/office/drawing/2014/main" id="{CEDF9514-CE11-C1A9-AA55-773C68ED00B5}"/>
                    </a:ext>
                  </a:extLst>
                </p:cNvPr>
                <p:cNvPicPr/>
                <p:nvPr/>
              </p:nvPicPr>
              <p:blipFill>
                <a:blip r:embed="rId576"/>
                <a:stretch>
                  <a:fillRect/>
                </a:stretch>
              </p:blipFill>
              <p:spPr>
                <a:xfrm>
                  <a:off x="7035946" y="6329209"/>
                  <a:ext cx="1864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1118" name="Ink 1117">
                  <a:extLst>
                    <a:ext uri="{FF2B5EF4-FFF2-40B4-BE49-F238E27FC236}">
                      <a16:creationId xmlns:a16="http://schemas.microsoft.com/office/drawing/2014/main" id="{FA904B1E-3B8F-83F8-B4E0-8F5CC2A896A5}"/>
                    </a:ext>
                  </a:extLst>
                </p14:cNvPr>
                <p14:cNvContentPartPr/>
                <p14:nvPr/>
              </p14:nvContentPartPr>
              <p14:xfrm>
                <a:off x="7005706" y="6350089"/>
                <a:ext cx="63360" cy="1800"/>
              </p14:xfrm>
            </p:contentPart>
          </mc:Choice>
          <mc:Fallback>
            <p:pic>
              <p:nvPicPr>
                <p:cNvPr id="1118" name="Ink 1117">
                  <a:extLst>
                    <a:ext uri="{FF2B5EF4-FFF2-40B4-BE49-F238E27FC236}">
                      <a16:creationId xmlns:a16="http://schemas.microsoft.com/office/drawing/2014/main" id="{FA904B1E-3B8F-83F8-B4E0-8F5CC2A896A5}"/>
                    </a:ext>
                  </a:extLst>
                </p:cNvPr>
                <p:cNvPicPr/>
                <p:nvPr/>
              </p:nvPicPr>
              <p:blipFill>
                <a:blip r:embed="rId578"/>
                <a:stretch>
                  <a:fillRect/>
                </a:stretch>
              </p:blipFill>
              <p:spPr>
                <a:xfrm>
                  <a:off x="6988066" y="6332089"/>
                  <a:ext cx="99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1120" name="Ink 1119">
                  <a:extLst>
                    <a:ext uri="{FF2B5EF4-FFF2-40B4-BE49-F238E27FC236}">
                      <a16:creationId xmlns:a16="http://schemas.microsoft.com/office/drawing/2014/main" id="{6AAFD4D0-EC05-D6D3-B66E-8C2CAD79BBB6}"/>
                    </a:ext>
                  </a:extLst>
                </p14:cNvPr>
                <p14:cNvContentPartPr/>
                <p14:nvPr/>
              </p14:nvContentPartPr>
              <p14:xfrm>
                <a:off x="390706" y="6277729"/>
                <a:ext cx="583200" cy="119520"/>
              </p14:xfrm>
            </p:contentPart>
          </mc:Choice>
          <mc:Fallback>
            <p:pic>
              <p:nvPicPr>
                <p:cNvPr id="1120" name="Ink 1119">
                  <a:extLst>
                    <a:ext uri="{FF2B5EF4-FFF2-40B4-BE49-F238E27FC236}">
                      <a16:creationId xmlns:a16="http://schemas.microsoft.com/office/drawing/2014/main" id="{6AAFD4D0-EC05-D6D3-B66E-8C2CAD79BBB6}"/>
                    </a:ext>
                  </a:extLst>
                </p:cNvPr>
                <p:cNvPicPr/>
                <p:nvPr/>
              </p:nvPicPr>
              <p:blipFill>
                <a:blip r:embed="rId580"/>
                <a:stretch>
                  <a:fillRect/>
                </a:stretch>
              </p:blipFill>
              <p:spPr>
                <a:xfrm>
                  <a:off x="372706" y="6260089"/>
                  <a:ext cx="6188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1121" name="Ink 1120">
                  <a:extLst>
                    <a:ext uri="{FF2B5EF4-FFF2-40B4-BE49-F238E27FC236}">
                      <a16:creationId xmlns:a16="http://schemas.microsoft.com/office/drawing/2014/main" id="{E3ADD38D-5E63-0016-9B17-2F6248126DEE}"/>
                    </a:ext>
                  </a:extLst>
                </p14:cNvPr>
                <p14:cNvContentPartPr/>
                <p14:nvPr/>
              </p14:nvContentPartPr>
              <p14:xfrm>
                <a:off x="724786" y="6325969"/>
                <a:ext cx="293400" cy="67320"/>
              </p14:xfrm>
            </p:contentPart>
          </mc:Choice>
          <mc:Fallback>
            <p:pic>
              <p:nvPicPr>
                <p:cNvPr id="1121" name="Ink 1120">
                  <a:extLst>
                    <a:ext uri="{FF2B5EF4-FFF2-40B4-BE49-F238E27FC236}">
                      <a16:creationId xmlns:a16="http://schemas.microsoft.com/office/drawing/2014/main" id="{E3ADD38D-5E63-0016-9B17-2F6248126DEE}"/>
                    </a:ext>
                  </a:extLst>
                </p:cNvPr>
                <p:cNvPicPr/>
                <p:nvPr/>
              </p:nvPicPr>
              <p:blipFill>
                <a:blip r:embed="rId582"/>
                <a:stretch>
                  <a:fillRect/>
                </a:stretch>
              </p:blipFill>
              <p:spPr>
                <a:xfrm>
                  <a:off x="706786" y="6308329"/>
                  <a:ext cx="329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1122" name="Ink 1121">
                  <a:extLst>
                    <a:ext uri="{FF2B5EF4-FFF2-40B4-BE49-F238E27FC236}">
                      <a16:creationId xmlns:a16="http://schemas.microsoft.com/office/drawing/2014/main" id="{5F91B3DB-BF80-C03A-D028-A5CCC21425BB}"/>
                    </a:ext>
                  </a:extLst>
                </p14:cNvPr>
                <p14:cNvContentPartPr/>
                <p14:nvPr/>
              </p14:nvContentPartPr>
              <p14:xfrm>
                <a:off x="411226" y="6439009"/>
                <a:ext cx="24840" cy="1440"/>
              </p14:xfrm>
            </p:contentPart>
          </mc:Choice>
          <mc:Fallback>
            <p:pic>
              <p:nvPicPr>
                <p:cNvPr id="1122" name="Ink 1121">
                  <a:extLst>
                    <a:ext uri="{FF2B5EF4-FFF2-40B4-BE49-F238E27FC236}">
                      <a16:creationId xmlns:a16="http://schemas.microsoft.com/office/drawing/2014/main" id="{5F91B3DB-BF80-C03A-D028-A5CCC21425BB}"/>
                    </a:ext>
                  </a:extLst>
                </p:cNvPr>
                <p:cNvPicPr/>
                <p:nvPr/>
              </p:nvPicPr>
              <p:blipFill>
                <a:blip r:embed="rId584"/>
                <a:stretch>
                  <a:fillRect/>
                </a:stretch>
              </p:blipFill>
              <p:spPr>
                <a:xfrm>
                  <a:off x="393586" y="6421009"/>
                  <a:ext cx="60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1123" name="Ink 1122">
                  <a:extLst>
                    <a:ext uri="{FF2B5EF4-FFF2-40B4-BE49-F238E27FC236}">
                      <a16:creationId xmlns:a16="http://schemas.microsoft.com/office/drawing/2014/main" id="{09FAE228-AF5E-89D2-987C-CFF957256819}"/>
                    </a:ext>
                  </a:extLst>
                </p14:cNvPr>
                <p14:cNvContentPartPr/>
                <p14:nvPr/>
              </p14:nvContentPartPr>
              <p14:xfrm>
                <a:off x="298186" y="6438289"/>
                <a:ext cx="88920" cy="11520"/>
              </p14:xfrm>
            </p:contentPart>
          </mc:Choice>
          <mc:Fallback>
            <p:pic>
              <p:nvPicPr>
                <p:cNvPr id="1123" name="Ink 1122">
                  <a:extLst>
                    <a:ext uri="{FF2B5EF4-FFF2-40B4-BE49-F238E27FC236}">
                      <a16:creationId xmlns:a16="http://schemas.microsoft.com/office/drawing/2014/main" id="{09FAE228-AF5E-89D2-987C-CFF957256819}"/>
                    </a:ext>
                  </a:extLst>
                </p:cNvPr>
                <p:cNvPicPr/>
                <p:nvPr/>
              </p:nvPicPr>
              <p:blipFill>
                <a:blip r:embed="rId586"/>
                <a:stretch>
                  <a:fillRect/>
                </a:stretch>
              </p:blipFill>
              <p:spPr>
                <a:xfrm>
                  <a:off x="280546" y="6420289"/>
                  <a:ext cx="1245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1124" name="Ink 1123">
                  <a:extLst>
                    <a:ext uri="{FF2B5EF4-FFF2-40B4-BE49-F238E27FC236}">
                      <a16:creationId xmlns:a16="http://schemas.microsoft.com/office/drawing/2014/main" id="{7448E52D-4250-CBA1-C4DF-AA752540678F}"/>
                    </a:ext>
                  </a:extLst>
                </p14:cNvPr>
                <p14:cNvContentPartPr/>
                <p14:nvPr/>
              </p14:nvContentPartPr>
              <p14:xfrm>
                <a:off x="149146" y="6468889"/>
                <a:ext cx="6840" cy="720"/>
              </p14:xfrm>
            </p:contentPart>
          </mc:Choice>
          <mc:Fallback>
            <p:pic>
              <p:nvPicPr>
                <p:cNvPr id="1124" name="Ink 1123">
                  <a:extLst>
                    <a:ext uri="{FF2B5EF4-FFF2-40B4-BE49-F238E27FC236}">
                      <a16:creationId xmlns:a16="http://schemas.microsoft.com/office/drawing/2014/main" id="{7448E52D-4250-CBA1-C4DF-AA752540678F}"/>
                    </a:ext>
                  </a:extLst>
                </p:cNvPr>
                <p:cNvPicPr/>
                <p:nvPr/>
              </p:nvPicPr>
              <p:blipFill>
                <a:blip r:embed="rId588"/>
                <a:stretch>
                  <a:fillRect/>
                </a:stretch>
              </p:blipFill>
              <p:spPr>
                <a:xfrm>
                  <a:off x="131146" y="6451249"/>
                  <a:ext cx="424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1125" name="Ink 1124">
                  <a:extLst>
                    <a:ext uri="{FF2B5EF4-FFF2-40B4-BE49-F238E27FC236}">
                      <a16:creationId xmlns:a16="http://schemas.microsoft.com/office/drawing/2014/main" id="{232AFC16-8AF3-6768-F360-AD308BC1BFE8}"/>
                    </a:ext>
                  </a:extLst>
                </p14:cNvPr>
                <p14:cNvContentPartPr/>
                <p14:nvPr/>
              </p14:nvContentPartPr>
              <p14:xfrm>
                <a:off x="-22934" y="6503089"/>
                <a:ext cx="72000" cy="13320"/>
              </p14:xfrm>
            </p:contentPart>
          </mc:Choice>
          <mc:Fallback>
            <p:pic>
              <p:nvPicPr>
                <p:cNvPr id="1125" name="Ink 1124">
                  <a:extLst>
                    <a:ext uri="{FF2B5EF4-FFF2-40B4-BE49-F238E27FC236}">
                      <a16:creationId xmlns:a16="http://schemas.microsoft.com/office/drawing/2014/main" id="{232AFC16-8AF3-6768-F360-AD308BC1BFE8}"/>
                    </a:ext>
                  </a:extLst>
                </p:cNvPr>
                <p:cNvPicPr/>
                <p:nvPr/>
              </p:nvPicPr>
              <p:blipFill>
                <a:blip r:embed="rId590"/>
                <a:stretch>
                  <a:fillRect/>
                </a:stretch>
              </p:blipFill>
              <p:spPr>
                <a:xfrm>
                  <a:off x="-40934" y="6485449"/>
                  <a:ext cx="107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1126" name="Ink 1125">
                  <a:extLst>
                    <a:ext uri="{FF2B5EF4-FFF2-40B4-BE49-F238E27FC236}">
                      <a16:creationId xmlns:a16="http://schemas.microsoft.com/office/drawing/2014/main" id="{C299221C-5DCD-A256-96E8-4D090B48ED7E}"/>
                    </a:ext>
                  </a:extLst>
                </p14:cNvPr>
                <p14:cNvContentPartPr/>
                <p14:nvPr/>
              </p14:nvContentPartPr>
              <p14:xfrm>
                <a:off x="281626" y="6471409"/>
                <a:ext cx="86040" cy="1440"/>
              </p14:xfrm>
            </p:contentPart>
          </mc:Choice>
          <mc:Fallback>
            <p:pic>
              <p:nvPicPr>
                <p:cNvPr id="1126" name="Ink 1125">
                  <a:extLst>
                    <a:ext uri="{FF2B5EF4-FFF2-40B4-BE49-F238E27FC236}">
                      <a16:creationId xmlns:a16="http://schemas.microsoft.com/office/drawing/2014/main" id="{C299221C-5DCD-A256-96E8-4D090B48ED7E}"/>
                    </a:ext>
                  </a:extLst>
                </p:cNvPr>
                <p:cNvPicPr/>
                <p:nvPr/>
              </p:nvPicPr>
              <p:blipFill>
                <a:blip r:embed="rId592"/>
                <a:stretch>
                  <a:fillRect/>
                </a:stretch>
              </p:blipFill>
              <p:spPr>
                <a:xfrm>
                  <a:off x="263986" y="6453409"/>
                  <a:ext cx="121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1127" name="Ink 1126">
                  <a:extLst>
                    <a:ext uri="{FF2B5EF4-FFF2-40B4-BE49-F238E27FC236}">
                      <a16:creationId xmlns:a16="http://schemas.microsoft.com/office/drawing/2014/main" id="{79D1F782-AB25-2E15-6A5E-A94E77D3A2AF}"/>
                    </a:ext>
                  </a:extLst>
                </p14:cNvPr>
                <p14:cNvContentPartPr/>
                <p14:nvPr/>
              </p14:nvContentPartPr>
              <p14:xfrm>
                <a:off x="316546" y="6394729"/>
                <a:ext cx="490320" cy="108000"/>
              </p14:xfrm>
            </p:contentPart>
          </mc:Choice>
          <mc:Fallback>
            <p:pic>
              <p:nvPicPr>
                <p:cNvPr id="1127" name="Ink 1126">
                  <a:extLst>
                    <a:ext uri="{FF2B5EF4-FFF2-40B4-BE49-F238E27FC236}">
                      <a16:creationId xmlns:a16="http://schemas.microsoft.com/office/drawing/2014/main" id="{79D1F782-AB25-2E15-6A5E-A94E77D3A2AF}"/>
                    </a:ext>
                  </a:extLst>
                </p:cNvPr>
                <p:cNvPicPr/>
                <p:nvPr/>
              </p:nvPicPr>
              <p:blipFill>
                <a:blip r:embed="rId594"/>
                <a:stretch>
                  <a:fillRect/>
                </a:stretch>
              </p:blipFill>
              <p:spPr>
                <a:xfrm>
                  <a:off x="298546" y="6376729"/>
                  <a:ext cx="525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1128" name="Ink 1127">
                  <a:extLst>
                    <a:ext uri="{FF2B5EF4-FFF2-40B4-BE49-F238E27FC236}">
                      <a16:creationId xmlns:a16="http://schemas.microsoft.com/office/drawing/2014/main" id="{3B8B0024-24CA-C117-D3B9-9B234C497590}"/>
                    </a:ext>
                  </a:extLst>
                </p14:cNvPr>
                <p14:cNvContentPartPr/>
                <p14:nvPr/>
              </p14:nvContentPartPr>
              <p14:xfrm>
                <a:off x="1231666" y="6245689"/>
                <a:ext cx="92520" cy="28440"/>
              </p14:xfrm>
            </p:contentPart>
          </mc:Choice>
          <mc:Fallback>
            <p:pic>
              <p:nvPicPr>
                <p:cNvPr id="1128" name="Ink 1127">
                  <a:extLst>
                    <a:ext uri="{FF2B5EF4-FFF2-40B4-BE49-F238E27FC236}">
                      <a16:creationId xmlns:a16="http://schemas.microsoft.com/office/drawing/2014/main" id="{3B8B0024-24CA-C117-D3B9-9B234C497590}"/>
                    </a:ext>
                  </a:extLst>
                </p:cNvPr>
                <p:cNvPicPr/>
                <p:nvPr/>
              </p:nvPicPr>
              <p:blipFill>
                <a:blip r:embed="rId596"/>
                <a:stretch>
                  <a:fillRect/>
                </a:stretch>
              </p:blipFill>
              <p:spPr>
                <a:xfrm>
                  <a:off x="1214026" y="6228049"/>
                  <a:ext cx="1281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1129" name="Ink 1128">
                  <a:extLst>
                    <a:ext uri="{FF2B5EF4-FFF2-40B4-BE49-F238E27FC236}">
                      <a16:creationId xmlns:a16="http://schemas.microsoft.com/office/drawing/2014/main" id="{86594293-9D9D-3D2C-35C1-DC3A2311A489}"/>
                    </a:ext>
                  </a:extLst>
                </p14:cNvPr>
                <p14:cNvContentPartPr/>
                <p14:nvPr/>
              </p14:nvContentPartPr>
              <p14:xfrm>
                <a:off x="1351186" y="6275209"/>
                <a:ext cx="133560" cy="22320"/>
              </p14:xfrm>
            </p:contentPart>
          </mc:Choice>
          <mc:Fallback>
            <p:pic>
              <p:nvPicPr>
                <p:cNvPr id="1129" name="Ink 1128">
                  <a:extLst>
                    <a:ext uri="{FF2B5EF4-FFF2-40B4-BE49-F238E27FC236}">
                      <a16:creationId xmlns:a16="http://schemas.microsoft.com/office/drawing/2014/main" id="{86594293-9D9D-3D2C-35C1-DC3A2311A489}"/>
                    </a:ext>
                  </a:extLst>
                </p:cNvPr>
                <p:cNvPicPr/>
                <p:nvPr/>
              </p:nvPicPr>
              <p:blipFill>
                <a:blip r:embed="rId598"/>
                <a:stretch>
                  <a:fillRect/>
                </a:stretch>
              </p:blipFill>
              <p:spPr>
                <a:xfrm>
                  <a:off x="1333186" y="6257209"/>
                  <a:ext cx="169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1130" name="Ink 1129">
                  <a:extLst>
                    <a:ext uri="{FF2B5EF4-FFF2-40B4-BE49-F238E27FC236}">
                      <a16:creationId xmlns:a16="http://schemas.microsoft.com/office/drawing/2014/main" id="{A44D6A47-FADE-A1F5-6702-561D8614256E}"/>
                    </a:ext>
                  </a:extLst>
                </p14:cNvPr>
                <p14:cNvContentPartPr/>
                <p14:nvPr/>
              </p14:nvContentPartPr>
              <p14:xfrm>
                <a:off x="1552066" y="6260449"/>
                <a:ext cx="173520" cy="36720"/>
              </p14:xfrm>
            </p:contentPart>
          </mc:Choice>
          <mc:Fallback>
            <p:pic>
              <p:nvPicPr>
                <p:cNvPr id="1130" name="Ink 1129">
                  <a:extLst>
                    <a:ext uri="{FF2B5EF4-FFF2-40B4-BE49-F238E27FC236}">
                      <a16:creationId xmlns:a16="http://schemas.microsoft.com/office/drawing/2014/main" id="{A44D6A47-FADE-A1F5-6702-561D8614256E}"/>
                    </a:ext>
                  </a:extLst>
                </p:cNvPr>
                <p:cNvPicPr/>
                <p:nvPr/>
              </p:nvPicPr>
              <p:blipFill>
                <a:blip r:embed="rId600"/>
                <a:stretch>
                  <a:fillRect/>
                </a:stretch>
              </p:blipFill>
              <p:spPr>
                <a:xfrm>
                  <a:off x="1534066" y="6242809"/>
                  <a:ext cx="209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1131" name="Ink 1130">
                  <a:extLst>
                    <a:ext uri="{FF2B5EF4-FFF2-40B4-BE49-F238E27FC236}">
                      <a16:creationId xmlns:a16="http://schemas.microsoft.com/office/drawing/2014/main" id="{3553F51F-CB79-47E2-F3C9-79F8AD4EFAAF}"/>
                    </a:ext>
                  </a:extLst>
                </p14:cNvPr>
                <p14:cNvContentPartPr/>
                <p14:nvPr/>
              </p14:nvContentPartPr>
              <p14:xfrm>
                <a:off x="2076226" y="6189889"/>
                <a:ext cx="18360" cy="7560"/>
              </p14:xfrm>
            </p:contentPart>
          </mc:Choice>
          <mc:Fallback>
            <p:pic>
              <p:nvPicPr>
                <p:cNvPr id="1131" name="Ink 1130">
                  <a:extLst>
                    <a:ext uri="{FF2B5EF4-FFF2-40B4-BE49-F238E27FC236}">
                      <a16:creationId xmlns:a16="http://schemas.microsoft.com/office/drawing/2014/main" id="{3553F51F-CB79-47E2-F3C9-79F8AD4EFAAF}"/>
                    </a:ext>
                  </a:extLst>
                </p:cNvPr>
                <p:cNvPicPr/>
                <p:nvPr/>
              </p:nvPicPr>
              <p:blipFill>
                <a:blip r:embed="rId602"/>
                <a:stretch>
                  <a:fillRect/>
                </a:stretch>
              </p:blipFill>
              <p:spPr>
                <a:xfrm>
                  <a:off x="2058226" y="6171889"/>
                  <a:ext cx="54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1132" name="Ink 1131">
                  <a:extLst>
                    <a:ext uri="{FF2B5EF4-FFF2-40B4-BE49-F238E27FC236}">
                      <a16:creationId xmlns:a16="http://schemas.microsoft.com/office/drawing/2014/main" id="{B6A71B54-B6AB-31B6-AE38-1A581ED8D553}"/>
                    </a:ext>
                  </a:extLst>
                </p14:cNvPr>
                <p14:cNvContentPartPr/>
                <p14:nvPr/>
              </p14:nvContentPartPr>
              <p14:xfrm>
                <a:off x="1715506" y="6273049"/>
                <a:ext cx="353520" cy="67680"/>
              </p14:xfrm>
            </p:contentPart>
          </mc:Choice>
          <mc:Fallback>
            <p:pic>
              <p:nvPicPr>
                <p:cNvPr id="1132" name="Ink 1131">
                  <a:extLst>
                    <a:ext uri="{FF2B5EF4-FFF2-40B4-BE49-F238E27FC236}">
                      <a16:creationId xmlns:a16="http://schemas.microsoft.com/office/drawing/2014/main" id="{B6A71B54-B6AB-31B6-AE38-1A581ED8D553}"/>
                    </a:ext>
                  </a:extLst>
                </p:cNvPr>
                <p:cNvPicPr/>
                <p:nvPr/>
              </p:nvPicPr>
              <p:blipFill>
                <a:blip r:embed="rId604"/>
                <a:stretch>
                  <a:fillRect/>
                </a:stretch>
              </p:blipFill>
              <p:spPr>
                <a:xfrm>
                  <a:off x="1697506" y="6255409"/>
                  <a:ext cx="389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1133" name="Ink 1132">
                  <a:extLst>
                    <a:ext uri="{FF2B5EF4-FFF2-40B4-BE49-F238E27FC236}">
                      <a16:creationId xmlns:a16="http://schemas.microsoft.com/office/drawing/2014/main" id="{CCEC81F9-337D-C63E-B34E-53ADCE61CC5E}"/>
                    </a:ext>
                  </a:extLst>
                </p14:cNvPr>
                <p14:cNvContentPartPr/>
                <p14:nvPr/>
              </p14:nvContentPartPr>
              <p14:xfrm>
                <a:off x="2040226" y="6305809"/>
                <a:ext cx="157320" cy="25560"/>
              </p14:xfrm>
            </p:contentPart>
          </mc:Choice>
          <mc:Fallback>
            <p:pic>
              <p:nvPicPr>
                <p:cNvPr id="1133" name="Ink 1132">
                  <a:extLst>
                    <a:ext uri="{FF2B5EF4-FFF2-40B4-BE49-F238E27FC236}">
                      <a16:creationId xmlns:a16="http://schemas.microsoft.com/office/drawing/2014/main" id="{CCEC81F9-337D-C63E-B34E-53ADCE61CC5E}"/>
                    </a:ext>
                  </a:extLst>
                </p:cNvPr>
                <p:cNvPicPr/>
                <p:nvPr/>
              </p:nvPicPr>
              <p:blipFill>
                <a:blip r:embed="rId606"/>
                <a:stretch>
                  <a:fillRect/>
                </a:stretch>
              </p:blipFill>
              <p:spPr>
                <a:xfrm>
                  <a:off x="2022226" y="6288169"/>
                  <a:ext cx="192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1139" name="Ink 1138">
                  <a:extLst>
                    <a:ext uri="{FF2B5EF4-FFF2-40B4-BE49-F238E27FC236}">
                      <a16:creationId xmlns:a16="http://schemas.microsoft.com/office/drawing/2014/main" id="{C17E16F3-47EA-362F-F5DB-CF2DC16116EC}"/>
                    </a:ext>
                  </a:extLst>
                </p14:cNvPr>
                <p14:cNvContentPartPr/>
                <p14:nvPr/>
              </p14:nvContentPartPr>
              <p14:xfrm>
                <a:off x="3775426" y="6040849"/>
                <a:ext cx="318960" cy="177840"/>
              </p14:xfrm>
            </p:contentPart>
          </mc:Choice>
          <mc:Fallback>
            <p:pic>
              <p:nvPicPr>
                <p:cNvPr id="1139" name="Ink 1138">
                  <a:extLst>
                    <a:ext uri="{FF2B5EF4-FFF2-40B4-BE49-F238E27FC236}">
                      <a16:creationId xmlns:a16="http://schemas.microsoft.com/office/drawing/2014/main" id="{C17E16F3-47EA-362F-F5DB-CF2DC16116EC}"/>
                    </a:ext>
                  </a:extLst>
                </p:cNvPr>
                <p:cNvPicPr/>
                <p:nvPr/>
              </p:nvPicPr>
              <p:blipFill>
                <a:blip r:embed="rId608"/>
                <a:stretch>
                  <a:fillRect/>
                </a:stretch>
              </p:blipFill>
              <p:spPr>
                <a:xfrm>
                  <a:off x="3757426" y="6023209"/>
                  <a:ext cx="3546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1140" name="Ink 1139">
                  <a:extLst>
                    <a:ext uri="{FF2B5EF4-FFF2-40B4-BE49-F238E27FC236}">
                      <a16:creationId xmlns:a16="http://schemas.microsoft.com/office/drawing/2014/main" id="{18117CE6-0357-0C4B-9AAA-654CA04958F1}"/>
                    </a:ext>
                  </a:extLst>
                </p14:cNvPr>
                <p14:cNvContentPartPr/>
                <p14:nvPr/>
              </p14:nvContentPartPr>
              <p14:xfrm>
                <a:off x="3795946" y="6037609"/>
                <a:ext cx="316800" cy="196200"/>
              </p14:xfrm>
            </p:contentPart>
          </mc:Choice>
          <mc:Fallback>
            <p:pic>
              <p:nvPicPr>
                <p:cNvPr id="1140" name="Ink 1139">
                  <a:extLst>
                    <a:ext uri="{FF2B5EF4-FFF2-40B4-BE49-F238E27FC236}">
                      <a16:creationId xmlns:a16="http://schemas.microsoft.com/office/drawing/2014/main" id="{18117CE6-0357-0C4B-9AAA-654CA04958F1}"/>
                    </a:ext>
                  </a:extLst>
                </p:cNvPr>
                <p:cNvPicPr/>
                <p:nvPr/>
              </p:nvPicPr>
              <p:blipFill>
                <a:blip r:embed="rId610"/>
                <a:stretch>
                  <a:fillRect/>
                </a:stretch>
              </p:blipFill>
              <p:spPr>
                <a:xfrm>
                  <a:off x="3778306" y="6019969"/>
                  <a:ext cx="3524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1142" name="Ink 1141">
                  <a:extLst>
                    <a:ext uri="{FF2B5EF4-FFF2-40B4-BE49-F238E27FC236}">
                      <a16:creationId xmlns:a16="http://schemas.microsoft.com/office/drawing/2014/main" id="{E1E5DF7D-0BF8-6925-1289-D67FF22E24D6}"/>
                    </a:ext>
                  </a:extLst>
                </p14:cNvPr>
                <p14:cNvContentPartPr/>
                <p14:nvPr/>
              </p14:nvContentPartPr>
              <p14:xfrm>
                <a:off x="3803866" y="6125809"/>
                <a:ext cx="40680" cy="52920"/>
              </p14:xfrm>
            </p:contentPart>
          </mc:Choice>
          <mc:Fallback>
            <p:pic>
              <p:nvPicPr>
                <p:cNvPr id="1142" name="Ink 1141">
                  <a:extLst>
                    <a:ext uri="{FF2B5EF4-FFF2-40B4-BE49-F238E27FC236}">
                      <a16:creationId xmlns:a16="http://schemas.microsoft.com/office/drawing/2014/main" id="{E1E5DF7D-0BF8-6925-1289-D67FF22E24D6}"/>
                    </a:ext>
                  </a:extLst>
                </p:cNvPr>
                <p:cNvPicPr/>
                <p:nvPr/>
              </p:nvPicPr>
              <p:blipFill>
                <a:blip r:embed="rId612"/>
                <a:stretch>
                  <a:fillRect/>
                </a:stretch>
              </p:blipFill>
              <p:spPr>
                <a:xfrm>
                  <a:off x="3786226" y="6107809"/>
                  <a:ext cx="763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1143" name="Ink 1142">
                  <a:extLst>
                    <a:ext uri="{FF2B5EF4-FFF2-40B4-BE49-F238E27FC236}">
                      <a16:creationId xmlns:a16="http://schemas.microsoft.com/office/drawing/2014/main" id="{676865E2-FAEB-8A49-AD3E-39F973C5B4C0}"/>
                    </a:ext>
                  </a:extLst>
                </p14:cNvPr>
                <p14:cNvContentPartPr/>
                <p14:nvPr/>
              </p14:nvContentPartPr>
              <p14:xfrm>
                <a:off x="3955426" y="6174769"/>
                <a:ext cx="9720" cy="77040"/>
              </p14:xfrm>
            </p:contentPart>
          </mc:Choice>
          <mc:Fallback>
            <p:pic>
              <p:nvPicPr>
                <p:cNvPr id="1143" name="Ink 1142">
                  <a:extLst>
                    <a:ext uri="{FF2B5EF4-FFF2-40B4-BE49-F238E27FC236}">
                      <a16:creationId xmlns:a16="http://schemas.microsoft.com/office/drawing/2014/main" id="{676865E2-FAEB-8A49-AD3E-39F973C5B4C0}"/>
                    </a:ext>
                  </a:extLst>
                </p:cNvPr>
                <p:cNvPicPr/>
                <p:nvPr/>
              </p:nvPicPr>
              <p:blipFill>
                <a:blip r:embed="rId614"/>
                <a:stretch>
                  <a:fillRect/>
                </a:stretch>
              </p:blipFill>
              <p:spPr>
                <a:xfrm>
                  <a:off x="3937426" y="6156769"/>
                  <a:ext cx="453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1145" name="Ink 1144">
                  <a:extLst>
                    <a:ext uri="{FF2B5EF4-FFF2-40B4-BE49-F238E27FC236}">
                      <a16:creationId xmlns:a16="http://schemas.microsoft.com/office/drawing/2014/main" id="{5403A9AA-F614-22CD-4836-864507528078}"/>
                    </a:ext>
                  </a:extLst>
                </p14:cNvPr>
                <p14:cNvContentPartPr/>
                <p14:nvPr/>
              </p14:nvContentPartPr>
              <p14:xfrm>
                <a:off x="3934186" y="6260089"/>
                <a:ext cx="55800" cy="10080"/>
              </p14:xfrm>
            </p:contentPart>
          </mc:Choice>
          <mc:Fallback>
            <p:pic>
              <p:nvPicPr>
                <p:cNvPr id="1145" name="Ink 1144">
                  <a:extLst>
                    <a:ext uri="{FF2B5EF4-FFF2-40B4-BE49-F238E27FC236}">
                      <a16:creationId xmlns:a16="http://schemas.microsoft.com/office/drawing/2014/main" id="{5403A9AA-F614-22CD-4836-864507528078}"/>
                    </a:ext>
                  </a:extLst>
                </p:cNvPr>
                <p:cNvPicPr/>
                <p:nvPr/>
              </p:nvPicPr>
              <p:blipFill>
                <a:blip r:embed="rId616"/>
                <a:stretch>
                  <a:fillRect/>
                </a:stretch>
              </p:blipFill>
              <p:spPr>
                <a:xfrm>
                  <a:off x="3916546" y="6242449"/>
                  <a:ext cx="914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1146" name="Ink 1145">
                  <a:extLst>
                    <a:ext uri="{FF2B5EF4-FFF2-40B4-BE49-F238E27FC236}">
                      <a16:creationId xmlns:a16="http://schemas.microsoft.com/office/drawing/2014/main" id="{0FB55E94-09EF-01B5-3057-F004E5A2850C}"/>
                    </a:ext>
                  </a:extLst>
                </p14:cNvPr>
                <p14:cNvContentPartPr/>
                <p14:nvPr/>
              </p14:nvContentPartPr>
              <p14:xfrm>
                <a:off x="3847426" y="6282769"/>
                <a:ext cx="93960" cy="144720"/>
              </p14:xfrm>
            </p:contentPart>
          </mc:Choice>
          <mc:Fallback>
            <p:pic>
              <p:nvPicPr>
                <p:cNvPr id="1146" name="Ink 1145">
                  <a:extLst>
                    <a:ext uri="{FF2B5EF4-FFF2-40B4-BE49-F238E27FC236}">
                      <a16:creationId xmlns:a16="http://schemas.microsoft.com/office/drawing/2014/main" id="{0FB55E94-09EF-01B5-3057-F004E5A2850C}"/>
                    </a:ext>
                  </a:extLst>
                </p:cNvPr>
                <p:cNvPicPr/>
                <p:nvPr/>
              </p:nvPicPr>
              <p:blipFill>
                <a:blip r:embed="rId618"/>
                <a:stretch>
                  <a:fillRect/>
                </a:stretch>
              </p:blipFill>
              <p:spPr>
                <a:xfrm>
                  <a:off x="3829426" y="6264769"/>
                  <a:ext cx="1296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1147" name="Ink 1146">
                  <a:extLst>
                    <a:ext uri="{FF2B5EF4-FFF2-40B4-BE49-F238E27FC236}">
                      <a16:creationId xmlns:a16="http://schemas.microsoft.com/office/drawing/2014/main" id="{EB72C167-D358-FA38-8080-C4958584CA2C}"/>
                    </a:ext>
                  </a:extLst>
                </p14:cNvPr>
                <p14:cNvContentPartPr/>
                <p14:nvPr/>
              </p14:nvContentPartPr>
              <p14:xfrm>
                <a:off x="3991426" y="6266569"/>
                <a:ext cx="45360" cy="156240"/>
              </p14:xfrm>
            </p:contentPart>
          </mc:Choice>
          <mc:Fallback>
            <p:pic>
              <p:nvPicPr>
                <p:cNvPr id="1147" name="Ink 1146">
                  <a:extLst>
                    <a:ext uri="{FF2B5EF4-FFF2-40B4-BE49-F238E27FC236}">
                      <a16:creationId xmlns:a16="http://schemas.microsoft.com/office/drawing/2014/main" id="{EB72C167-D358-FA38-8080-C4958584CA2C}"/>
                    </a:ext>
                  </a:extLst>
                </p:cNvPr>
                <p:cNvPicPr/>
                <p:nvPr/>
              </p:nvPicPr>
              <p:blipFill>
                <a:blip r:embed="rId620"/>
                <a:stretch>
                  <a:fillRect/>
                </a:stretch>
              </p:blipFill>
              <p:spPr>
                <a:xfrm>
                  <a:off x="3973426" y="6248569"/>
                  <a:ext cx="81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1148" name="Ink 1147">
                  <a:extLst>
                    <a:ext uri="{FF2B5EF4-FFF2-40B4-BE49-F238E27FC236}">
                      <a16:creationId xmlns:a16="http://schemas.microsoft.com/office/drawing/2014/main" id="{50F5394B-235B-7EAB-125D-D03AF21BB3EE}"/>
                    </a:ext>
                  </a:extLst>
                </p14:cNvPr>
                <p14:cNvContentPartPr/>
                <p14:nvPr/>
              </p14:nvContentPartPr>
              <p14:xfrm>
                <a:off x="3955066" y="6274489"/>
                <a:ext cx="10440" cy="91440"/>
              </p14:xfrm>
            </p:contentPart>
          </mc:Choice>
          <mc:Fallback>
            <p:pic>
              <p:nvPicPr>
                <p:cNvPr id="1148" name="Ink 1147">
                  <a:extLst>
                    <a:ext uri="{FF2B5EF4-FFF2-40B4-BE49-F238E27FC236}">
                      <a16:creationId xmlns:a16="http://schemas.microsoft.com/office/drawing/2014/main" id="{50F5394B-235B-7EAB-125D-D03AF21BB3EE}"/>
                    </a:ext>
                  </a:extLst>
                </p:cNvPr>
                <p:cNvPicPr/>
                <p:nvPr/>
              </p:nvPicPr>
              <p:blipFill>
                <a:blip r:embed="rId622"/>
                <a:stretch>
                  <a:fillRect/>
                </a:stretch>
              </p:blipFill>
              <p:spPr>
                <a:xfrm>
                  <a:off x="3937426" y="6256489"/>
                  <a:ext cx="460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1153" name="Ink 1152">
                  <a:extLst>
                    <a:ext uri="{FF2B5EF4-FFF2-40B4-BE49-F238E27FC236}">
                      <a16:creationId xmlns:a16="http://schemas.microsoft.com/office/drawing/2014/main" id="{24FC3956-C83E-E16E-6DE7-3FD23A9064B3}"/>
                    </a:ext>
                  </a:extLst>
                </p14:cNvPr>
                <p14:cNvContentPartPr/>
                <p14:nvPr/>
              </p14:nvContentPartPr>
              <p14:xfrm>
                <a:off x="3548986" y="6349369"/>
                <a:ext cx="127080" cy="87840"/>
              </p14:xfrm>
            </p:contentPart>
          </mc:Choice>
          <mc:Fallback>
            <p:pic>
              <p:nvPicPr>
                <p:cNvPr id="1153" name="Ink 1152">
                  <a:extLst>
                    <a:ext uri="{FF2B5EF4-FFF2-40B4-BE49-F238E27FC236}">
                      <a16:creationId xmlns:a16="http://schemas.microsoft.com/office/drawing/2014/main" id="{24FC3956-C83E-E16E-6DE7-3FD23A9064B3}"/>
                    </a:ext>
                  </a:extLst>
                </p:cNvPr>
                <p:cNvPicPr/>
                <p:nvPr/>
              </p:nvPicPr>
              <p:blipFill>
                <a:blip r:embed="rId624"/>
                <a:stretch>
                  <a:fillRect/>
                </a:stretch>
              </p:blipFill>
              <p:spPr>
                <a:xfrm>
                  <a:off x="3531346" y="6331729"/>
                  <a:ext cx="162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1154" name="Ink 1153">
                  <a:extLst>
                    <a:ext uri="{FF2B5EF4-FFF2-40B4-BE49-F238E27FC236}">
                      <a16:creationId xmlns:a16="http://schemas.microsoft.com/office/drawing/2014/main" id="{4A375DEF-C4DE-CC4E-553A-BF8BA17A24CC}"/>
                    </a:ext>
                  </a:extLst>
                </p14:cNvPr>
                <p14:cNvContentPartPr/>
                <p14:nvPr/>
              </p14:nvContentPartPr>
              <p14:xfrm>
                <a:off x="3627106" y="6142369"/>
                <a:ext cx="36000" cy="200880"/>
              </p14:xfrm>
            </p:contentPart>
          </mc:Choice>
          <mc:Fallback>
            <p:pic>
              <p:nvPicPr>
                <p:cNvPr id="1154" name="Ink 1153">
                  <a:extLst>
                    <a:ext uri="{FF2B5EF4-FFF2-40B4-BE49-F238E27FC236}">
                      <a16:creationId xmlns:a16="http://schemas.microsoft.com/office/drawing/2014/main" id="{4A375DEF-C4DE-CC4E-553A-BF8BA17A24CC}"/>
                    </a:ext>
                  </a:extLst>
                </p:cNvPr>
                <p:cNvPicPr/>
                <p:nvPr/>
              </p:nvPicPr>
              <p:blipFill>
                <a:blip r:embed="rId626"/>
                <a:stretch>
                  <a:fillRect/>
                </a:stretch>
              </p:blipFill>
              <p:spPr>
                <a:xfrm>
                  <a:off x="3609106" y="6124729"/>
                  <a:ext cx="716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1156" name="Ink 1155">
                  <a:extLst>
                    <a:ext uri="{FF2B5EF4-FFF2-40B4-BE49-F238E27FC236}">
                      <a16:creationId xmlns:a16="http://schemas.microsoft.com/office/drawing/2014/main" id="{D158AAE7-8B48-2CEE-03E6-BE91FC3F9434}"/>
                    </a:ext>
                  </a:extLst>
                </p14:cNvPr>
                <p14:cNvContentPartPr/>
                <p14:nvPr/>
              </p14:nvContentPartPr>
              <p14:xfrm>
                <a:off x="3660226" y="6187369"/>
                <a:ext cx="118080" cy="19440"/>
              </p14:xfrm>
            </p:contentPart>
          </mc:Choice>
          <mc:Fallback>
            <p:pic>
              <p:nvPicPr>
                <p:cNvPr id="1156" name="Ink 1155">
                  <a:extLst>
                    <a:ext uri="{FF2B5EF4-FFF2-40B4-BE49-F238E27FC236}">
                      <a16:creationId xmlns:a16="http://schemas.microsoft.com/office/drawing/2014/main" id="{D158AAE7-8B48-2CEE-03E6-BE91FC3F9434}"/>
                    </a:ext>
                  </a:extLst>
                </p:cNvPr>
                <p:cNvPicPr/>
                <p:nvPr/>
              </p:nvPicPr>
              <p:blipFill>
                <a:blip r:embed="rId628"/>
                <a:stretch>
                  <a:fillRect/>
                </a:stretch>
              </p:blipFill>
              <p:spPr>
                <a:xfrm>
                  <a:off x="3642226" y="6169369"/>
                  <a:ext cx="153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1157" name="Ink 1156">
                  <a:extLst>
                    <a:ext uri="{FF2B5EF4-FFF2-40B4-BE49-F238E27FC236}">
                      <a16:creationId xmlns:a16="http://schemas.microsoft.com/office/drawing/2014/main" id="{F32A52B8-2457-EC67-D221-0D32BD1C895F}"/>
                    </a:ext>
                  </a:extLst>
                </p14:cNvPr>
                <p14:cNvContentPartPr/>
                <p14:nvPr/>
              </p14:nvContentPartPr>
              <p14:xfrm>
                <a:off x="3677506" y="6239209"/>
                <a:ext cx="145800" cy="20520"/>
              </p14:xfrm>
            </p:contentPart>
          </mc:Choice>
          <mc:Fallback>
            <p:pic>
              <p:nvPicPr>
                <p:cNvPr id="1157" name="Ink 1156">
                  <a:extLst>
                    <a:ext uri="{FF2B5EF4-FFF2-40B4-BE49-F238E27FC236}">
                      <a16:creationId xmlns:a16="http://schemas.microsoft.com/office/drawing/2014/main" id="{F32A52B8-2457-EC67-D221-0D32BD1C895F}"/>
                    </a:ext>
                  </a:extLst>
                </p:cNvPr>
                <p:cNvPicPr/>
                <p:nvPr/>
              </p:nvPicPr>
              <p:blipFill>
                <a:blip r:embed="rId630"/>
                <a:stretch>
                  <a:fillRect/>
                </a:stretch>
              </p:blipFill>
              <p:spPr>
                <a:xfrm>
                  <a:off x="3659866" y="6221209"/>
                  <a:ext cx="181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1158" name="Ink 1157">
                  <a:extLst>
                    <a:ext uri="{FF2B5EF4-FFF2-40B4-BE49-F238E27FC236}">
                      <a16:creationId xmlns:a16="http://schemas.microsoft.com/office/drawing/2014/main" id="{A2925D53-7AB3-059C-3FAE-FDD367DB9A75}"/>
                    </a:ext>
                  </a:extLst>
                </p14:cNvPr>
                <p14:cNvContentPartPr/>
                <p14:nvPr/>
              </p14:nvContentPartPr>
              <p14:xfrm>
                <a:off x="3633226" y="6042649"/>
                <a:ext cx="142560" cy="101520"/>
              </p14:xfrm>
            </p:contentPart>
          </mc:Choice>
          <mc:Fallback>
            <p:pic>
              <p:nvPicPr>
                <p:cNvPr id="1158" name="Ink 1157">
                  <a:extLst>
                    <a:ext uri="{FF2B5EF4-FFF2-40B4-BE49-F238E27FC236}">
                      <a16:creationId xmlns:a16="http://schemas.microsoft.com/office/drawing/2014/main" id="{A2925D53-7AB3-059C-3FAE-FDD367DB9A75}"/>
                    </a:ext>
                  </a:extLst>
                </p:cNvPr>
                <p:cNvPicPr/>
                <p:nvPr/>
              </p:nvPicPr>
              <p:blipFill>
                <a:blip r:embed="rId632"/>
                <a:stretch>
                  <a:fillRect/>
                </a:stretch>
              </p:blipFill>
              <p:spPr>
                <a:xfrm>
                  <a:off x="3615226" y="6024649"/>
                  <a:ext cx="1782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1466" name="Ink 1465">
                  <a:extLst>
                    <a:ext uri="{FF2B5EF4-FFF2-40B4-BE49-F238E27FC236}">
                      <a16:creationId xmlns:a16="http://schemas.microsoft.com/office/drawing/2014/main" id="{1DB9E703-9F43-F390-D31F-3E83F8BF55B3}"/>
                    </a:ext>
                  </a:extLst>
                </p14:cNvPr>
                <p14:cNvContentPartPr/>
                <p14:nvPr/>
              </p14:nvContentPartPr>
              <p14:xfrm>
                <a:off x="5491268" y="5187924"/>
                <a:ext cx="253800" cy="701280"/>
              </p14:xfrm>
            </p:contentPart>
          </mc:Choice>
          <mc:Fallback>
            <p:pic>
              <p:nvPicPr>
                <p:cNvPr id="1466" name="Ink 1465">
                  <a:extLst>
                    <a:ext uri="{FF2B5EF4-FFF2-40B4-BE49-F238E27FC236}">
                      <a16:creationId xmlns:a16="http://schemas.microsoft.com/office/drawing/2014/main" id="{1DB9E703-9F43-F390-D31F-3E83F8BF55B3}"/>
                    </a:ext>
                  </a:extLst>
                </p:cNvPr>
                <p:cNvPicPr/>
                <p:nvPr/>
              </p:nvPicPr>
              <p:blipFill>
                <a:blip r:embed="rId634"/>
                <a:stretch>
                  <a:fillRect/>
                </a:stretch>
              </p:blipFill>
              <p:spPr>
                <a:xfrm>
                  <a:off x="5473268" y="5170284"/>
                  <a:ext cx="289440" cy="73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5">
            <p14:nvContentPartPr>
              <p14:cNvPr id="1500" name="Ink 1499">
                <a:extLst>
                  <a:ext uri="{FF2B5EF4-FFF2-40B4-BE49-F238E27FC236}">
                    <a16:creationId xmlns:a16="http://schemas.microsoft.com/office/drawing/2014/main" id="{C0B01EA4-471B-264A-A1AA-A1848AAC093A}"/>
                  </a:ext>
                </a:extLst>
              </p14:cNvPr>
              <p14:cNvContentPartPr/>
              <p14:nvPr/>
            </p14:nvContentPartPr>
            <p14:xfrm>
              <a:off x="4633028" y="5075604"/>
              <a:ext cx="644760" cy="523440"/>
            </p14:xfrm>
          </p:contentPart>
        </mc:Choice>
        <mc:Fallback>
          <p:pic>
            <p:nvPicPr>
              <p:cNvPr id="1500" name="Ink 1499">
                <a:extLst>
                  <a:ext uri="{FF2B5EF4-FFF2-40B4-BE49-F238E27FC236}">
                    <a16:creationId xmlns:a16="http://schemas.microsoft.com/office/drawing/2014/main" id="{C0B01EA4-471B-264A-A1AA-A1848AAC093A}"/>
                  </a:ext>
                </a:extLst>
              </p:cNvPr>
              <p:cNvPicPr/>
              <p:nvPr/>
            </p:nvPicPr>
            <p:blipFill>
              <a:blip r:embed="rId636"/>
              <a:stretch>
                <a:fillRect/>
              </a:stretch>
            </p:blipFill>
            <p:spPr>
              <a:xfrm>
                <a:off x="4615388" y="5057964"/>
                <a:ext cx="68040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1509" name="Ink 1508">
                <a:extLst>
                  <a:ext uri="{FF2B5EF4-FFF2-40B4-BE49-F238E27FC236}">
                    <a16:creationId xmlns:a16="http://schemas.microsoft.com/office/drawing/2014/main" id="{647F8147-CB3C-38D8-CD5D-C1C2A0D7A87D}"/>
                  </a:ext>
                </a:extLst>
              </p14:cNvPr>
              <p14:cNvContentPartPr/>
              <p14:nvPr/>
            </p14:nvContentPartPr>
            <p14:xfrm>
              <a:off x="4698908" y="5527044"/>
              <a:ext cx="428760" cy="27720"/>
            </p14:xfrm>
          </p:contentPart>
        </mc:Choice>
        <mc:Fallback>
          <p:pic>
            <p:nvPicPr>
              <p:cNvPr id="1509" name="Ink 1508">
                <a:extLst>
                  <a:ext uri="{FF2B5EF4-FFF2-40B4-BE49-F238E27FC236}">
                    <a16:creationId xmlns:a16="http://schemas.microsoft.com/office/drawing/2014/main" id="{647F8147-CB3C-38D8-CD5D-C1C2A0D7A87D}"/>
                  </a:ext>
                </a:extLst>
              </p:cNvPr>
              <p:cNvPicPr/>
              <p:nvPr/>
            </p:nvPicPr>
            <p:blipFill>
              <a:blip r:embed="rId638"/>
              <a:stretch>
                <a:fillRect/>
              </a:stretch>
            </p:blipFill>
            <p:spPr>
              <a:xfrm>
                <a:off x="4692788" y="5520924"/>
                <a:ext cx="441000" cy="39960"/>
              </a:xfrm>
              <a:prstGeom prst="rect">
                <a:avLst/>
              </a:prstGeom>
            </p:spPr>
          </p:pic>
        </mc:Fallback>
      </mc:AlternateContent>
      <p:grpSp>
        <p:nvGrpSpPr>
          <p:cNvPr id="1540" name="Group 1539">
            <a:extLst>
              <a:ext uri="{FF2B5EF4-FFF2-40B4-BE49-F238E27FC236}">
                <a16:creationId xmlns:a16="http://schemas.microsoft.com/office/drawing/2014/main" id="{997E6803-1684-4AC0-0C60-0BACD38DA429}"/>
              </a:ext>
            </a:extLst>
          </p:cNvPr>
          <p:cNvGrpSpPr/>
          <p:nvPr/>
        </p:nvGrpSpPr>
        <p:grpSpPr>
          <a:xfrm>
            <a:off x="4562108" y="5088204"/>
            <a:ext cx="1059120" cy="708840"/>
            <a:chOff x="4562108" y="5088204"/>
            <a:chExt cx="1059120" cy="708840"/>
          </a:xfrm>
        </p:grpSpPr>
        <mc:AlternateContent xmlns:mc="http://schemas.openxmlformats.org/markup-compatibility/2006">
          <mc:Choice xmlns:p14="http://schemas.microsoft.com/office/powerpoint/2010/main" Requires="p14">
            <p:contentPart p14:bwMode="auto" r:id="rId639">
              <p14:nvContentPartPr>
                <p14:cNvPr id="1468" name="Ink 1467">
                  <a:extLst>
                    <a:ext uri="{FF2B5EF4-FFF2-40B4-BE49-F238E27FC236}">
                      <a16:creationId xmlns:a16="http://schemas.microsoft.com/office/drawing/2014/main" id="{BA899427-094C-B642-F05D-CF199C974991}"/>
                    </a:ext>
                  </a:extLst>
                </p14:cNvPr>
                <p14:cNvContentPartPr/>
                <p14:nvPr/>
              </p14:nvContentPartPr>
              <p14:xfrm>
                <a:off x="5320988" y="5185764"/>
                <a:ext cx="137880" cy="148680"/>
              </p14:xfrm>
            </p:contentPart>
          </mc:Choice>
          <mc:Fallback>
            <p:pic>
              <p:nvPicPr>
                <p:cNvPr id="1468" name="Ink 1467">
                  <a:extLst>
                    <a:ext uri="{FF2B5EF4-FFF2-40B4-BE49-F238E27FC236}">
                      <a16:creationId xmlns:a16="http://schemas.microsoft.com/office/drawing/2014/main" id="{BA899427-094C-B642-F05D-CF199C974991}"/>
                    </a:ext>
                  </a:extLst>
                </p:cNvPr>
                <p:cNvPicPr/>
                <p:nvPr/>
              </p:nvPicPr>
              <p:blipFill>
                <a:blip r:embed="rId640"/>
                <a:stretch>
                  <a:fillRect/>
                </a:stretch>
              </p:blipFill>
              <p:spPr>
                <a:xfrm>
                  <a:off x="5302988" y="5167764"/>
                  <a:ext cx="1735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1469" name="Ink 1468">
                  <a:extLst>
                    <a:ext uri="{FF2B5EF4-FFF2-40B4-BE49-F238E27FC236}">
                      <a16:creationId xmlns:a16="http://schemas.microsoft.com/office/drawing/2014/main" id="{C15C61BB-5B36-8B7D-C01B-72344D9DF85F}"/>
                    </a:ext>
                  </a:extLst>
                </p14:cNvPr>
                <p14:cNvContentPartPr/>
                <p14:nvPr/>
              </p14:nvContentPartPr>
              <p14:xfrm>
                <a:off x="5262308" y="5375844"/>
                <a:ext cx="28800" cy="82080"/>
              </p14:xfrm>
            </p:contentPart>
          </mc:Choice>
          <mc:Fallback>
            <p:pic>
              <p:nvPicPr>
                <p:cNvPr id="1469" name="Ink 1468">
                  <a:extLst>
                    <a:ext uri="{FF2B5EF4-FFF2-40B4-BE49-F238E27FC236}">
                      <a16:creationId xmlns:a16="http://schemas.microsoft.com/office/drawing/2014/main" id="{C15C61BB-5B36-8B7D-C01B-72344D9DF85F}"/>
                    </a:ext>
                  </a:extLst>
                </p:cNvPr>
                <p:cNvPicPr/>
                <p:nvPr/>
              </p:nvPicPr>
              <p:blipFill>
                <a:blip r:embed="rId642"/>
                <a:stretch>
                  <a:fillRect/>
                </a:stretch>
              </p:blipFill>
              <p:spPr>
                <a:xfrm>
                  <a:off x="5244308" y="5358204"/>
                  <a:ext cx="644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1470" name="Ink 1469">
                  <a:extLst>
                    <a:ext uri="{FF2B5EF4-FFF2-40B4-BE49-F238E27FC236}">
                      <a16:creationId xmlns:a16="http://schemas.microsoft.com/office/drawing/2014/main" id="{B0D23201-A3FE-6501-83C9-448FC9DCDFB3}"/>
                    </a:ext>
                  </a:extLst>
                </p14:cNvPr>
                <p14:cNvContentPartPr/>
                <p14:nvPr/>
              </p14:nvContentPartPr>
              <p14:xfrm>
                <a:off x="5235668" y="5415804"/>
                <a:ext cx="50760" cy="199080"/>
              </p14:xfrm>
            </p:contentPart>
          </mc:Choice>
          <mc:Fallback>
            <p:pic>
              <p:nvPicPr>
                <p:cNvPr id="1470" name="Ink 1469">
                  <a:extLst>
                    <a:ext uri="{FF2B5EF4-FFF2-40B4-BE49-F238E27FC236}">
                      <a16:creationId xmlns:a16="http://schemas.microsoft.com/office/drawing/2014/main" id="{B0D23201-A3FE-6501-83C9-448FC9DCDFB3}"/>
                    </a:ext>
                  </a:extLst>
                </p:cNvPr>
                <p:cNvPicPr/>
                <p:nvPr/>
              </p:nvPicPr>
              <p:blipFill>
                <a:blip r:embed="rId644"/>
                <a:stretch>
                  <a:fillRect/>
                </a:stretch>
              </p:blipFill>
              <p:spPr>
                <a:xfrm>
                  <a:off x="5218028" y="5397804"/>
                  <a:ext cx="864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1471" name="Ink 1470">
                  <a:extLst>
                    <a:ext uri="{FF2B5EF4-FFF2-40B4-BE49-F238E27FC236}">
                      <a16:creationId xmlns:a16="http://schemas.microsoft.com/office/drawing/2014/main" id="{7E3FF080-D637-166D-8AA2-B647C30FA7F5}"/>
                    </a:ext>
                  </a:extLst>
                </p14:cNvPr>
                <p14:cNvContentPartPr/>
                <p14:nvPr/>
              </p14:nvContentPartPr>
              <p14:xfrm>
                <a:off x="5235308" y="5641524"/>
                <a:ext cx="9360" cy="66240"/>
              </p14:xfrm>
            </p:contentPart>
          </mc:Choice>
          <mc:Fallback>
            <p:pic>
              <p:nvPicPr>
                <p:cNvPr id="1471" name="Ink 1470">
                  <a:extLst>
                    <a:ext uri="{FF2B5EF4-FFF2-40B4-BE49-F238E27FC236}">
                      <a16:creationId xmlns:a16="http://schemas.microsoft.com/office/drawing/2014/main" id="{7E3FF080-D637-166D-8AA2-B647C30FA7F5}"/>
                    </a:ext>
                  </a:extLst>
                </p:cNvPr>
                <p:cNvPicPr/>
                <p:nvPr/>
              </p:nvPicPr>
              <p:blipFill>
                <a:blip r:embed="rId646"/>
                <a:stretch>
                  <a:fillRect/>
                </a:stretch>
              </p:blipFill>
              <p:spPr>
                <a:xfrm>
                  <a:off x="5217668" y="5623524"/>
                  <a:ext cx="450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1473" name="Ink 1472">
                  <a:extLst>
                    <a:ext uri="{FF2B5EF4-FFF2-40B4-BE49-F238E27FC236}">
                      <a16:creationId xmlns:a16="http://schemas.microsoft.com/office/drawing/2014/main" id="{E9144948-7EE3-AABF-A254-A94DD7F895B3}"/>
                    </a:ext>
                  </a:extLst>
                </p14:cNvPr>
                <p14:cNvContentPartPr/>
                <p14:nvPr/>
              </p14:nvContentPartPr>
              <p14:xfrm>
                <a:off x="5306588" y="5124204"/>
                <a:ext cx="30960" cy="23400"/>
              </p14:xfrm>
            </p:contentPart>
          </mc:Choice>
          <mc:Fallback>
            <p:pic>
              <p:nvPicPr>
                <p:cNvPr id="1473" name="Ink 1472">
                  <a:extLst>
                    <a:ext uri="{FF2B5EF4-FFF2-40B4-BE49-F238E27FC236}">
                      <a16:creationId xmlns:a16="http://schemas.microsoft.com/office/drawing/2014/main" id="{E9144948-7EE3-AABF-A254-A94DD7F895B3}"/>
                    </a:ext>
                  </a:extLst>
                </p:cNvPr>
                <p:cNvPicPr/>
                <p:nvPr/>
              </p:nvPicPr>
              <p:blipFill>
                <a:blip r:embed="rId648"/>
                <a:stretch>
                  <a:fillRect/>
                </a:stretch>
              </p:blipFill>
              <p:spPr>
                <a:xfrm>
                  <a:off x="5288588" y="5106204"/>
                  <a:ext cx="666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1474" name="Ink 1473">
                  <a:extLst>
                    <a:ext uri="{FF2B5EF4-FFF2-40B4-BE49-F238E27FC236}">
                      <a16:creationId xmlns:a16="http://schemas.microsoft.com/office/drawing/2014/main" id="{A681AF51-8A5D-0CAC-B098-B0DA9F72416B}"/>
                    </a:ext>
                  </a:extLst>
                </p14:cNvPr>
                <p14:cNvContentPartPr/>
                <p14:nvPr/>
              </p14:nvContentPartPr>
              <p14:xfrm>
                <a:off x="5201828" y="5172444"/>
                <a:ext cx="89280" cy="200160"/>
              </p14:xfrm>
            </p:contentPart>
          </mc:Choice>
          <mc:Fallback>
            <p:pic>
              <p:nvPicPr>
                <p:cNvPr id="1474" name="Ink 1473">
                  <a:extLst>
                    <a:ext uri="{FF2B5EF4-FFF2-40B4-BE49-F238E27FC236}">
                      <a16:creationId xmlns:a16="http://schemas.microsoft.com/office/drawing/2014/main" id="{A681AF51-8A5D-0CAC-B098-B0DA9F72416B}"/>
                    </a:ext>
                  </a:extLst>
                </p:cNvPr>
                <p:cNvPicPr/>
                <p:nvPr/>
              </p:nvPicPr>
              <p:blipFill>
                <a:blip r:embed="rId650"/>
                <a:stretch>
                  <a:fillRect/>
                </a:stretch>
              </p:blipFill>
              <p:spPr>
                <a:xfrm>
                  <a:off x="5184188" y="5154804"/>
                  <a:ext cx="124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1480" name="Ink 1479">
                  <a:extLst>
                    <a:ext uri="{FF2B5EF4-FFF2-40B4-BE49-F238E27FC236}">
                      <a16:creationId xmlns:a16="http://schemas.microsoft.com/office/drawing/2014/main" id="{B15BD8A9-11D9-BA93-D5A8-C6ACF5CCE725}"/>
                    </a:ext>
                  </a:extLst>
                </p14:cNvPr>
                <p14:cNvContentPartPr/>
                <p14:nvPr/>
              </p14:nvContentPartPr>
              <p14:xfrm>
                <a:off x="5156468" y="5402124"/>
                <a:ext cx="38880" cy="181440"/>
              </p14:xfrm>
            </p:contentPart>
          </mc:Choice>
          <mc:Fallback>
            <p:pic>
              <p:nvPicPr>
                <p:cNvPr id="1480" name="Ink 1479">
                  <a:extLst>
                    <a:ext uri="{FF2B5EF4-FFF2-40B4-BE49-F238E27FC236}">
                      <a16:creationId xmlns:a16="http://schemas.microsoft.com/office/drawing/2014/main" id="{B15BD8A9-11D9-BA93-D5A8-C6ACF5CCE725}"/>
                    </a:ext>
                  </a:extLst>
                </p:cNvPr>
                <p:cNvPicPr/>
                <p:nvPr/>
              </p:nvPicPr>
              <p:blipFill>
                <a:blip r:embed="rId652"/>
                <a:stretch>
                  <a:fillRect/>
                </a:stretch>
              </p:blipFill>
              <p:spPr>
                <a:xfrm>
                  <a:off x="5138828" y="5384124"/>
                  <a:ext cx="745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1482" name="Ink 1481">
                  <a:extLst>
                    <a:ext uri="{FF2B5EF4-FFF2-40B4-BE49-F238E27FC236}">
                      <a16:creationId xmlns:a16="http://schemas.microsoft.com/office/drawing/2014/main" id="{54051DB3-2109-B088-2B74-C8C300D0B24C}"/>
                    </a:ext>
                  </a:extLst>
                </p14:cNvPr>
                <p14:cNvContentPartPr/>
                <p14:nvPr/>
              </p14:nvContentPartPr>
              <p14:xfrm>
                <a:off x="4740308" y="5650164"/>
                <a:ext cx="1800" cy="1080"/>
              </p14:xfrm>
            </p:contentPart>
          </mc:Choice>
          <mc:Fallback>
            <p:pic>
              <p:nvPicPr>
                <p:cNvPr id="1482" name="Ink 1481">
                  <a:extLst>
                    <a:ext uri="{FF2B5EF4-FFF2-40B4-BE49-F238E27FC236}">
                      <a16:creationId xmlns:a16="http://schemas.microsoft.com/office/drawing/2014/main" id="{54051DB3-2109-B088-2B74-C8C300D0B24C}"/>
                    </a:ext>
                  </a:extLst>
                </p:cNvPr>
                <p:cNvPicPr/>
                <p:nvPr/>
              </p:nvPicPr>
              <p:blipFill>
                <a:blip r:embed="rId654"/>
                <a:stretch>
                  <a:fillRect/>
                </a:stretch>
              </p:blipFill>
              <p:spPr>
                <a:xfrm>
                  <a:off x="4722668" y="5632524"/>
                  <a:ext cx="37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1488" name="Ink 1487">
                  <a:extLst>
                    <a:ext uri="{FF2B5EF4-FFF2-40B4-BE49-F238E27FC236}">
                      <a16:creationId xmlns:a16="http://schemas.microsoft.com/office/drawing/2014/main" id="{C43CFB3B-4DCD-A9B2-43FE-FF5DAE10D7EC}"/>
                    </a:ext>
                  </a:extLst>
                </p14:cNvPr>
                <p14:cNvContentPartPr/>
                <p14:nvPr/>
              </p14:nvContentPartPr>
              <p14:xfrm>
                <a:off x="5485868" y="5131764"/>
                <a:ext cx="115200" cy="101520"/>
              </p14:xfrm>
            </p:contentPart>
          </mc:Choice>
          <mc:Fallback>
            <p:pic>
              <p:nvPicPr>
                <p:cNvPr id="1488" name="Ink 1487">
                  <a:extLst>
                    <a:ext uri="{FF2B5EF4-FFF2-40B4-BE49-F238E27FC236}">
                      <a16:creationId xmlns:a16="http://schemas.microsoft.com/office/drawing/2014/main" id="{C43CFB3B-4DCD-A9B2-43FE-FF5DAE10D7EC}"/>
                    </a:ext>
                  </a:extLst>
                </p:cNvPr>
                <p:cNvPicPr/>
                <p:nvPr/>
              </p:nvPicPr>
              <p:blipFill>
                <a:blip r:embed="rId656"/>
                <a:stretch>
                  <a:fillRect/>
                </a:stretch>
              </p:blipFill>
              <p:spPr>
                <a:xfrm>
                  <a:off x="5468228" y="5113764"/>
                  <a:ext cx="1508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1489" name="Ink 1488">
                  <a:extLst>
                    <a:ext uri="{FF2B5EF4-FFF2-40B4-BE49-F238E27FC236}">
                      <a16:creationId xmlns:a16="http://schemas.microsoft.com/office/drawing/2014/main" id="{89C333A9-A88F-6B1A-C76D-4A8E0FCECC7B}"/>
                    </a:ext>
                  </a:extLst>
                </p14:cNvPr>
                <p14:cNvContentPartPr/>
                <p14:nvPr/>
              </p14:nvContentPartPr>
              <p14:xfrm>
                <a:off x="5585948" y="5214204"/>
                <a:ext cx="35280" cy="54720"/>
              </p14:xfrm>
            </p:contentPart>
          </mc:Choice>
          <mc:Fallback>
            <p:pic>
              <p:nvPicPr>
                <p:cNvPr id="1489" name="Ink 1488">
                  <a:extLst>
                    <a:ext uri="{FF2B5EF4-FFF2-40B4-BE49-F238E27FC236}">
                      <a16:creationId xmlns:a16="http://schemas.microsoft.com/office/drawing/2014/main" id="{89C333A9-A88F-6B1A-C76D-4A8E0FCECC7B}"/>
                    </a:ext>
                  </a:extLst>
                </p:cNvPr>
                <p:cNvPicPr/>
                <p:nvPr/>
              </p:nvPicPr>
              <p:blipFill>
                <a:blip r:embed="rId658"/>
                <a:stretch>
                  <a:fillRect/>
                </a:stretch>
              </p:blipFill>
              <p:spPr>
                <a:xfrm>
                  <a:off x="5568308" y="5196204"/>
                  <a:ext cx="709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1491" name="Ink 1490">
                  <a:extLst>
                    <a:ext uri="{FF2B5EF4-FFF2-40B4-BE49-F238E27FC236}">
                      <a16:creationId xmlns:a16="http://schemas.microsoft.com/office/drawing/2014/main" id="{BC541008-1825-FDD2-9814-E2BA876B2A82}"/>
                    </a:ext>
                  </a:extLst>
                </p14:cNvPr>
                <p14:cNvContentPartPr/>
                <p14:nvPr/>
              </p14:nvContentPartPr>
              <p14:xfrm>
                <a:off x="5328548" y="5088204"/>
                <a:ext cx="176400" cy="36360"/>
              </p14:xfrm>
            </p:contentPart>
          </mc:Choice>
          <mc:Fallback>
            <p:pic>
              <p:nvPicPr>
                <p:cNvPr id="1491" name="Ink 1490">
                  <a:extLst>
                    <a:ext uri="{FF2B5EF4-FFF2-40B4-BE49-F238E27FC236}">
                      <a16:creationId xmlns:a16="http://schemas.microsoft.com/office/drawing/2014/main" id="{BC541008-1825-FDD2-9814-E2BA876B2A82}"/>
                    </a:ext>
                  </a:extLst>
                </p:cNvPr>
                <p:cNvPicPr/>
                <p:nvPr/>
              </p:nvPicPr>
              <p:blipFill>
                <a:blip r:embed="rId660"/>
                <a:stretch>
                  <a:fillRect/>
                </a:stretch>
              </p:blipFill>
              <p:spPr>
                <a:xfrm>
                  <a:off x="5310548" y="5070204"/>
                  <a:ext cx="2120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1503" name="Ink 1502">
                  <a:extLst>
                    <a:ext uri="{FF2B5EF4-FFF2-40B4-BE49-F238E27FC236}">
                      <a16:creationId xmlns:a16="http://schemas.microsoft.com/office/drawing/2014/main" id="{B07893F5-97E7-FE59-615E-3092F14318C2}"/>
                    </a:ext>
                  </a:extLst>
                </p14:cNvPr>
                <p14:cNvContentPartPr/>
                <p14:nvPr/>
              </p14:nvContentPartPr>
              <p14:xfrm>
                <a:off x="4684508" y="5633604"/>
                <a:ext cx="408600" cy="10440"/>
              </p14:xfrm>
            </p:contentPart>
          </mc:Choice>
          <mc:Fallback>
            <p:pic>
              <p:nvPicPr>
                <p:cNvPr id="1503" name="Ink 1502">
                  <a:extLst>
                    <a:ext uri="{FF2B5EF4-FFF2-40B4-BE49-F238E27FC236}">
                      <a16:creationId xmlns:a16="http://schemas.microsoft.com/office/drawing/2014/main" id="{B07893F5-97E7-FE59-615E-3092F14318C2}"/>
                    </a:ext>
                  </a:extLst>
                </p:cNvPr>
                <p:cNvPicPr/>
                <p:nvPr/>
              </p:nvPicPr>
              <p:blipFill>
                <a:blip r:embed="rId662"/>
                <a:stretch>
                  <a:fillRect/>
                </a:stretch>
              </p:blipFill>
              <p:spPr>
                <a:xfrm>
                  <a:off x="4666868" y="5615964"/>
                  <a:ext cx="444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1505" name="Ink 1504">
                  <a:extLst>
                    <a:ext uri="{FF2B5EF4-FFF2-40B4-BE49-F238E27FC236}">
                      <a16:creationId xmlns:a16="http://schemas.microsoft.com/office/drawing/2014/main" id="{E762073E-762E-F553-A7F9-F2F047DB768F}"/>
                    </a:ext>
                  </a:extLst>
                </p14:cNvPr>
                <p14:cNvContentPartPr/>
                <p14:nvPr/>
              </p14:nvContentPartPr>
              <p14:xfrm>
                <a:off x="4573988" y="5647284"/>
                <a:ext cx="62640" cy="78480"/>
              </p14:xfrm>
            </p:contentPart>
          </mc:Choice>
          <mc:Fallback>
            <p:pic>
              <p:nvPicPr>
                <p:cNvPr id="1505" name="Ink 1504">
                  <a:extLst>
                    <a:ext uri="{FF2B5EF4-FFF2-40B4-BE49-F238E27FC236}">
                      <a16:creationId xmlns:a16="http://schemas.microsoft.com/office/drawing/2014/main" id="{E762073E-762E-F553-A7F9-F2F047DB768F}"/>
                    </a:ext>
                  </a:extLst>
                </p:cNvPr>
                <p:cNvPicPr/>
                <p:nvPr/>
              </p:nvPicPr>
              <p:blipFill>
                <a:blip r:embed="rId664"/>
                <a:stretch>
                  <a:fillRect/>
                </a:stretch>
              </p:blipFill>
              <p:spPr>
                <a:xfrm>
                  <a:off x="4556348" y="5629644"/>
                  <a:ext cx="982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1506" name="Ink 1505">
                  <a:extLst>
                    <a:ext uri="{FF2B5EF4-FFF2-40B4-BE49-F238E27FC236}">
                      <a16:creationId xmlns:a16="http://schemas.microsoft.com/office/drawing/2014/main" id="{6ACDC0A6-71BE-732E-1B0B-303083BB907A}"/>
                    </a:ext>
                  </a:extLst>
                </p14:cNvPr>
                <p14:cNvContentPartPr/>
                <p14:nvPr/>
              </p14:nvContentPartPr>
              <p14:xfrm>
                <a:off x="4570388" y="5705604"/>
                <a:ext cx="36720" cy="77400"/>
              </p14:xfrm>
            </p:contentPart>
          </mc:Choice>
          <mc:Fallback>
            <p:pic>
              <p:nvPicPr>
                <p:cNvPr id="1506" name="Ink 1505">
                  <a:extLst>
                    <a:ext uri="{FF2B5EF4-FFF2-40B4-BE49-F238E27FC236}">
                      <a16:creationId xmlns:a16="http://schemas.microsoft.com/office/drawing/2014/main" id="{6ACDC0A6-71BE-732E-1B0B-303083BB907A}"/>
                    </a:ext>
                  </a:extLst>
                </p:cNvPr>
                <p:cNvPicPr/>
                <p:nvPr/>
              </p:nvPicPr>
              <p:blipFill>
                <a:blip r:embed="rId666"/>
                <a:stretch>
                  <a:fillRect/>
                </a:stretch>
              </p:blipFill>
              <p:spPr>
                <a:xfrm>
                  <a:off x="4552388" y="5687604"/>
                  <a:ext cx="723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1507" name="Ink 1506">
                  <a:extLst>
                    <a:ext uri="{FF2B5EF4-FFF2-40B4-BE49-F238E27FC236}">
                      <a16:creationId xmlns:a16="http://schemas.microsoft.com/office/drawing/2014/main" id="{2602CD77-F0AF-D651-5B39-CE005A896BF8}"/>
                    </a:ext>
                  </a:extLst>
                </p14:cNvPr>
                <p14:cNvContentPartPr/>
                <p14:nvPr/>
              </p14:nvContentPartPr>
              <p14:xfrm>
                <a:off x="4562108" y="5770764"/>
                <a:ext cx="29520" cy="26280"/>
              </p14:xfrm>
            </p:contentPart>
          </mc:Choice>
          <mc:Fallback>
            <p:pic>
              <p:nvPicPr>
                <p:cNvPr id="1507" name="Ink 1506">
                  <a:extLst>
                    <a:ext uri="{FF2B5EF4-FFF2-40B4-BE49-F238E27FC236}">
                      <a16:creationId xmlns:a16="http://schemas.microsoft.com/office/drawing/2014/main" id="{2602CD77-F0AF-D651-5B39-CE005A896BF8}"/>
                    </a:ext>
                  </a:extLst>
                </p:cNvPr>
                <p:cNvPicPr/>
                <p:nvPr/>
              </p:nvPicPr>
              <p:blipFill>
                <a:blip r:embed="rId668"/>
                <a:stretch>
                  <a:fillRect/>
                </a:stretch>
              </p:blipFill>
              <p:spPr>
                <a:xfrm>
                  <a:off x="4544468" y="5753124"/>
                  <a:ext cx="651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1524" name="Ink 1523">
                  <a:extLst>
                    <a:ext uri="{FF2B5EF4-FFF2-40B4-BE49-F238E27FC236}">
                      <a16:creationId xmlns:a16="http://schemas.microsoft.com/office/drawing/2014/main" id="{031ED19D-D876-4047-E1E7-60EF19F79981}"/>
                    </a:ext>
                  </a:extLst>
                </p14:cNvPr>
                <p14:cNvContentPartPr/>
                <p14:nvPr/>
              </p14:nvContentPartPr>
              <p14:xfrm>
                <a:off x="5136308" y="5112684"/>
                <a:ext cx="147960" cy="10800"/>
              </p14:xfrm>
            </p:contentPart>
          </mc:Choice>
          <mc:Fallback>
            <p:pic>
              <p:nvPicPr>
                <p:cNvPr id="1524" name="Ink 1523">
                  <a:extLst>
                    <a:ext uri="{FF2B5EF4-FFF2-40B4-BE49-F238E27FC236}">
                      <a16:creationId xmlns:a16="http://schemas.microsoft.com/office/drawing/2014/main" id="{031ED19D-D876-4047-E1E7-60EF19F79981}"/>
                    </a:ext>
                  </a:extLst>
                </p:cNvPr>
                <p:cNvPicPr/>
                <p:nvPr/>
              </p:nvPicPr>
              <p:blipFill>
                <a:blip r:embed="rId670"/>
                <a:stretch>
                  <a:fillRect/>
                </a:stretch>
              </p:blipFill>
              <p:spPr>
                <a:xfrm>
                  <a:off x="5130188" y="5106564"/>
                  <a:ext cx="1602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1525" name="Ink 1524">
                  <a:extLst>
                    <a:ext uri="{FF2B5EF4-FFF2-40B4-BE49-F238E27FC236}">
                      <a16:creationId xmlns:a16="http://schemas.microsoft.com/office/drawing/2014/main" id="{489D5615-00B7-81DD-6486-B679D048C0D3}"/>
                    </a:ext>
                  </a:extLst>
                </p14:cNvPr>
                <p14:cNvContentPartPr/>
                <p14:nvPr/>
              </p14:nvContentPartPr>
              <p14:xfrm>
                <a:off x="5000228" y="5168484"/>
                <a:ext cx="178560" cy="8280"/>
              </p14:xfrm>
            </p:contentPart>
          </mc:Choice>
          <mc:Fallback>
            <p:pic>
              <p:nvPicPr>
                <p:cNvPr id="1525" name="Ink 1524">
                  <a:extLst>
                    <a:ext uri="{FF2B5EF4-FFF2-40B4-BE49-F238E27FC236}">
                      <a16:creationId xmlns:a16="http://schemas.microsoft.com/office/drawing/2014/main" id="{489D5615-00B7-81DD-6486-B679D048C0D3}"/>
                    </a:ext>
                  </a:extLst>
                </p:cNvPr>
                <p:cNvPicPr/>
                <p:nvPr/>
              </p:nvPicPr>
              <p:blipFill>
                <a:blip r:embed="rId672"/>
                <a:stretch>
                  <a:fillRect/>
                </a:stretch>
              </p:blipFill>
              <p:spPr>
                <a:xfrm>
                  <a:off x="4994108" y="5162364"/>
                  <a:ext cx="1908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1528" name="Ink 1527">
                  <a:extLst>
                    <a:ext uri="{FF2B5EF4-FFF2-40B4-BE49-F238E27FC236}">
                      <a16:creationId xmlns:a16="http://schemas.microsoft.com/office/drawing/2014/main" id="{AE17BD82-1A08-2676-00E3-348923CB2892}"/>
                    </a:ext>
                  </a:extLst>
                </p14:cNvPr>
                <p14:cNvContentPartPr/>
                <p14:nvPr/>
              </p14:nvContentPartPr>
              <p14:xfrm>
                <a:off x="4852988" y="5255604"/>
                <a:ext cx="6120" cy="720"/>
              </p14:xfrm>
            </p:contentPart>
          </mc:Choice>
          <mc:Fallback>
            <p:pic>
              <p:nvPicPr>
                <p:cNvPr id="1528" name="Ink 1527">
                  <a:extLst>
                    <a:ext uri="{FF2B5EF4-FFF2-40B4-BE49-F238E27FC236}">
                      <a16:creationId xmlns:a16="http://schemas.microsoft.com/office/drawing/2014/main" id="{AE17BD82-1A08-2676-00E3-348923CB2892}"/>
                    </a:ext>
                  </a:extLst>
                </p:cNvPr>
                <p:cNvPicPr/>
                <p:nvPr/>
              </p:nvPicPr>
              <p:blipFill>
                <a:blip r:embed="rId674"/>
                <a:stretch>
                  <a:fillRect/>
                </a:stretch>
              </p:blipFill>
              <p:spPr>
                <a:xfrm>
                  <a:off x="4846868" y="5249484"/>
                  <a:ext cx="183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1531" name="Ink 1530">
                  <a:extLst>
                    <a:ext uri="{FF2B5EF4-FFF2-40B4-BE49-F238E27FC236}">
                      <a16:creationId xmlns:a16="http://schemas.microsoft.com/office/drawing/2014/main" id="{564E1D5B-CBE7-34D9-CD5F-FA6693E2D2EF}"/>
                    </a:ext>
                  </a:extLst>
                </p14:cNvPr>
                <p14:cNvContentPartPr/>
                <p14:nvPr/>
              </p14:nvContentPartPr>
              <p14:xfrm>
                <a:off x="4855868" y="5239404"/>
                <a:ext cx="248400" cy="23400"/>
              </p14:xfrm>
            </p:contentPart>
          </mc:Choice>
          <mc:Fallback>
            <p:pic>
              <p:nvPicPr>
                <p:cNvPr id="1531" name="Ink 1530">
                  <a:extLst>
                    <a:ext uri="{FF2B5EF4-FFF2-40B4-BE49-F238E27FC236}">
                      <a16:creationId xmlns:a16="http://schemas.microsoft.com/office/drawing/2014/main" id="{564E1D5B-CBE7-34D9-CD5F-FA6693E2D2EF}"/>
                    </a:ext>
                  </a:extLst>
                </p:cNvPr>
                <p:cNvPicPr/>
                <p:nvPr/>
              </p:nvPicPr>
              <p:blipFill>
                <a:blip r:embed="rId676"/>
                <a:stretch>
                  <a:fillRect/>
                </a:stretch>
              </p:blipFill>
              <p:spPr>
                <a:xfrm>
                  <a:off x="4849748" y="5233284"/>
                  <a:ext cx="260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1534" name="Ink 1533">
                  <a:extLst>
                    <a:ext uri="{FF2B5EF4-FFF2-40B4-BE49-F238E27FC236}">
                      <a16:creationId xmlns:a16="http://schemas.microsoft.com/office/drawing/2014/main" id="{CD60E31E-4A65-93B2-A5E6-B87C9FE6FBF2}"/>
                    </a:ext>
                  </a:extLst>
                </p14:cNvPr>
                <p14:cNvContentPartPr/>
                <p14:nvPr/>
              </p14:nvContentPartPr>
              <p14:xfrm>
                <a:off x="4771628" y="5327604"/>
                <a:ext cx="412200" cy="43560"/>
              </p14:xfrm>
            </p:contentPart>
          </mc:Choice>
          <mc:Fallback>
            <p:pic>
              <p:nvPicPr>
                <p:cNvPr id="1534" name="Ink 1533">
                  <a:extLst>
                    <a:ext uri="{FF2B5EF4-FFF2-40B4-BE49-F238E27FC236}">
                      <a16:creationId xmlns:a16="http://schemas.microsoft.com/office/drawing/2014/main" id="{CD60E31E-4A65-93B2-A5E6-B87C9FE6FBF2}"/>
                    </a:ext>
                  </a:extLst>
                </p:cNvPr>
                <p:cNvPicPr/>
                <p:nvPr/>
              </p:nvPicPr>
              <p:blipFill>
                <a:blip r:embed="rId678"/>
                <a:stretch>
                  <a:fillRect/>
                </a:stretch>
              </p:blipFill>
              <p:spPr>
                <a:xfrm>
                  <a:off x="4765508" y="5321484"/>
                  <a:ext cx="4244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1538" name="Ink 1537">
                  <a:extLst>
                    <a:ext uri="{FF2B5EF4-FFF2-40B4-BE49-F238E27FC236}">
                      <a16:creationId xmlns:a16="http://schemas.microsoft.com/office/drawing/2014/main" id="{FD3BFC33-C320-BB2D-ED8F-475412A39DCC}"/>
                    </a:ext>
                  </a:extLst>
                </p14:cNvPr>
                <p14:cNvContentPartPr/>
                <p14:nvPr/>
              </p14:nvContentPartPr>
              <p14:xfrm>
                <a:off x="4731668" y="5395284"/>
                <a:ext cx="413280" cy="20880"/>
              </p14:xfrm>
            </p:contentPart>
          </mc:Choice>
          <mc:Fallback>
            <p:pic>
              <p:nvPicPr>
                <p:cNvPr id="1538" name="Ink 1537">
                  <a:extLst>
                    <a:ext uri="{FF2B5EF4-FFF2-40B4-BE49-F238E27FC236}">
                      <a16:creationId xmlns:a16="http://schemas.microsoft.com/office/drawing/2014/main" id="{FD3BFC33-C320-BB2D-ED8F-475412A39DCC}"/>
                    </a:ext>
                  </a:extLst>
                </p:cNvPr>
                <p:cNvPicPr/>
                <p:nvPr/>
              </p:nvPicPr>
              <p:blipFill>
                <a:blip r:embed="rId680"/>
                <a:stretch>
                  <a:fillRect/>
                </a:stretch>
              </p:blipFill>
              <p:spPr>
                <a:xfrm>
                  <a:off x="4725548" y="5389164"/>
                  <a:ext cx="425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1539" name="Ink 1538">
                  <a:extLst>
                    <a:ext uri="{FF2B5EF4-FFF2-40B4-BE49-F238E27FC236}">
                      <a16:creationId xmlns:a16="http://schemas.microsoft.com/office/drawing/2014/main" id="{C9CC6C2C-F988-A979-FD50-732A88D0E16E}"/>
                    </a:ext>
                  </a:extLst>
                </p14:cNvPr>
                <p14:cNvContentPartPr/>
                <p14:nvPr/>
              </p14:nvContentPartPr>
              <p14:xfrm>
                <a:off x="4715828" y="5466924"/>
                <a:ext cx="409680" cy="29880"/>
              </p14:xfrm>
            </p:contentPart>
          </mc:Choice>
          <mc:Fallback>
            <p:pic>
              <p:nvPicPr>
                <p:cNvPr id="1539" name="Ink 1538">
                  <a:extLst>
                    <a:ext uri="{FF2B5EF4-FFF2-40B4-BE49-F238E27FC236}">
                      <a16:creationId xmlns:a16="http://schemas.microsoft.com/office/drawing/2014/main" id="{C9CC6C2C-F988-A979-FD50-732A88D0E16E}"/>
                    </a:ext>
                  </a:extLst>
                </p:cNvPr>
                <p:cNvPicPr/>
                <p:nvPr/>
              </p:nvPicPr>
              <p:blipFill>
                <a:blip r:embed="rId682"/>
                <a:stretch>
                  <a:fillRect/>
                </a:stretch>
              </p:blipFill>
              <p:spPr>
                <a:xfrm>
                  <a:off x="4709708" y="5460804"/>
                  <a:ext cx="421920" cy="421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683">
            <p14:nvContentPartPr>
              <p14:cNvPr id="1710" name="Ink 1709">
                <a:extLst>
                  <a:ext uri="{FF2B5EF4-FFF2-40B4-BE49-F238E27FC236}">
                    <a16:creationId xmlns:a16="http://schemas.microsoft.com/office/drawing/2014/main" id="{C38022A5-2089-A09B-BC7D-11C6E7CBE0FB}"/>
                  </a:ext>
                </a:extLst>
              </p14:cNvPr>
              <p14:cNvContentPartPr/>
              <p14:nvPr/>
            </p14:nvContentPartPr>
            <p14:xfrm>
              <a:off x="5389721" y="5238725"/>
              <a:ext cx="141480" cy="106200"/>
            </p14:xfrm>
          </p:contentPart>
        </mc:Choice>
        <mc:Fallback>
          <p:pic>
            <p:nvPicPr>
              <p:cNvPr id="1710" name="Ink 1709">
                <a:extLst>
                  <a:ext uri="{FF2B5EF4-FFF2-40B4-BE49-F238E27FC236}">
                    <a16:creationId xmlns:a16="http://schemas.microsoft.com/office/drawing/2014/main" id="{C38022A5-2089-A09B-BC7D-11C6E7CBE0FB}"/>
                  </a:ext>
                </a:extLst>
              </p:cNvPr>
              <p:cNvPicPr/>
              <p:nvPr/>
            </p:nvPicPr>
            <p:blipFill>
              <a:blip r:embed="rId684"/>
              <a:stretch>
                <a:fillRect/>
              </a:stretch>
            </p:blipFill>
            <p:spPr>
              <a:xfrm>
                <a:off x="5327081" y="4860725"/>
                <a:ext cx="267120" cy="861840"/>
              </a:xfrm>
              <a:prstGeom prst="rect">
                <a:avLst/>
              </a:prstGeom>
            </p:spPr>
          </p:pic>
        </mc:Fallback>
      </mc:AlternateContent>
      <p:grpSp>
        <p:nvGrpSpPr>
          <p:cNvPr id="1728" name="Group 1727">
            <a:extLst>
              <a:ext uri="{FF2B5EF4-FFF2-40B4-BE49-F238E27FC236}">
                <a16:creationId xmlns:a16="http://schemas.microsoft.com/office/drawing/2014/main" id="{0D16AFEA-156E-7C39-3848-C8F8ABCD1DA6}"/>
              </a:ext>
            </a:extLst>
          </p:cNvPr>
          <p:cNvGrpSpPr/>
          <p:nvPr/>
        </p:nvGrpSpPr>
        <p:grpSpPr>
          <a:xfrm>
            <a:off x="144881" y="4773605"/>
            <a:ext cx="7296480" cy="1829520"/>
            <a:chOff x="144881" y="4773605"/>
            <a:chExt cx="7296480" cy="1829520"/>
          </a:xfrm>
        </p:grpSpPr>
        <mc:AlternateContent xmlns:mc="http://schemas.openxmlformats.org/markup-compatibility/2006">
          <mc:Choice xmlns:p14="http://schemas.microsoft.com/office/powerpoint/2010/main" xmlns:aink="http://schemas.microsoft.com/office/drawing/2016/ink" Requires="p14 aink">
            <p:contentPart p14:bwMode="auto" r:id="rId685">
              <p14:nvContentPartPr>
                <p14:cNvPr id="1564" name="Ink 1563">
                  <a:extLst>
                    <a:ext uri="{FF2B5EF4-FFF2-40B4-BE49-F238E27FC236}">
                      <a16:creationId xmlns:a16="http://schemas.microsoft.com/office/drawing/2014/main" id="{F6F0DFB9-06D8-C0D2-7DE4-5C2CEC98732B}"/>
                    </a:ext>
                  </a:extLst>
                </p14:cNvPr>
                <p14:cNvContentPartPr/>
                <p14:nvPr/>
              </p14:nvContentPartPr>
              <p14:xfrm>
                <a:off x="1361302" y="4949145"/>
                <a:ext cx="217800" cy="39600"/>
              </p14:xfrm>
            </p:contentPart>
          </mc:Choice>
          <mc:Fallback>
            <p:pic>
              <p:nvPicPr>
                <p:cNvPr id="1564" name="Ink 1563">
                  <a:extLst>
                    <a:ext uri="{FF2B5EF4-FFF2-40B4-BE49-F238E27FC236}">
                      <a16:creationId xmlns:a16="http://schemas.microsoft.com/office/drawing/2014/main" id="{F6F0DFB9-06D8-C0D2-7DE4-5C2CEC98732B}"/>
                    </a:ext>
                  </a:extLst>
                </p:cNvPr>
                <p:cNvPicPr/>
                <p:nvPr/>
              </p:nvPicPr>
              <p:blipFill>
                <a:blip r:embed="rId686"/>
                <a:stretch>
                  <a:fillRect/>
                </a:stretch>
              </p:blipFill>
              <p:spPr>
                <a:xfrm>
                  <a:off x="1298302" y="4571505"/>
                  <a:ext cx="343440"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7">
              <p14:nvContentPartPr>
                <p14:cNvPr id="1572" name="Ink 1571">
                  <a:extLst>
                    <a:ext uri="{FF2B5EF4-FFF2-40B4-BE49-F238E27FC236}">
                      <a16:creationId xmlns:a16="http://schemas.microsoft.com/office/drawing/2014/main" id="{A913EEB2-9B78-5929-651E-AAA7268C0583}"/>
                    </a:ext>
                  </a:extLst>
                </p14:cNvPr>
                <p14:cNvContentPartPr/>
                <p14:nvPr/>
              </p14:nvContentPartPr>
              <p14:xfrm>
                <a:off x="2855224" y="5930869"/>
                <a:ext cx="504720" cy="113400"/>
              </p14:xfrm>
            </p:contentPart>
          </mc:Choice>
          <mc:Fallback>
            <p:pic>
              <p:nvPicPr>
                <p:cNvPr id="1572" name="Ink 1571">
                  <a:extLst>
                    <a:ext uri="{FF2B5EF4-FFF2-40B4-BE49-F238E27FC236}">
                      <a16:creationId xmlns:a16="http://schemas.microsoft.com/office/drawing/2014/main" id="{A913EEB2-9B78-5929-651E-AAA7268C0583}"/>
                    </a:ext>
                  </a:extLst>
                </p:cNvPr>
                <p:cNvPicPr/>
                <p:nvPr/>
              </p:nvPicPr>
              <p:blipFill>
                <a:blip r:embed="rId688"/>
                <a:stretch>
                  <a:fillRect/>
                </a:stretch>
              </p:blipFill>
              <p:spPr>
                <a:xfrm>
                  <a:off x="2792224" y="5552869"/>
                  <a:ext cx="630360" cy="86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9">
              <p14:nvContentPartPr>
                <p14:cNvPr id="1599" name="Ink 1598">
                  <a:extLst>
                    <a:ext uri="{FF2B5EF4-FFF2-40B4-BE49-F238E27FC236}">
                      <a16:creationId xmlns:a16="http://schemas.microsoft.com/office/drawing/2014/main" id="{9A6C9ABE-22EB-1E2B-73DD-B6895E55F993}"/>
                    </a:ext>
                  </a:extLst>
                </p14:cNvPr>
                <p14:cNvContentPartPr/>
                <p14:nvPr/>
              </p14:nvContentPartPr>
              <p14:xfrm>
                <a:off x="3120046" y="5877039"/>
                <a:ext cx="741240" cy="51840"/>
              </p14:xfrm>
            </p:contentPart>
          </mc:Choice>
          <mc:Fallback>
            <p:pic>
              <p:nvPicPr>
                <p:cNvPr id="1599" name="Ink 1598">
                  <a:extLst>
                    <a:ext uri="{FF2B5EF4-FFF2-40B4-BE49-F238E27FC236}">
                      <a16:creationId xmlns:a16="http://schemas.microsoft.com/office/drawing/2014/main" id="{9A6C9ABE-22EB-1E2B-73DD-B6895E55F993}"/>
                    </a:ext>
                  </a:extLst>
                </p:cNvPr>
                <p:cNvPicPr/>
                <p:nvPr/>
              </p:nvPicPr>
              <p:blipFill>
                <a:blip r:embed="rId690"/>
                <a:stretch>
                  <a:fillRect/>
                </a:stretch>
              </p:blipFill>
              <p:spPr>
                <a:xfrm>
                  <a:off x="3057046" y="5499039"/>
                  <a:ext cx="866880" cy="80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1">
              <p14:nvContentPartPr>
                <p14:cNvPr id="1573" name="Ink 1572">
                  <a:extLst>
                    <a:ext uri="{FF2B5EF4-FFF2-40B4-BE49-F238E27FC236}">
                      <a16:creationId xmlns:a16="http://schemas.microsoft.com/office/drawing/2014/main" id="{B30F7825-3E6F-0195-1F9B-FB9B8A916F71}"/>
                    </a:ext>
                  </a:extLst>
                </p14:cNvPr>
                <p14:cNvContentPartPr/>
                <p14:nvPr/>
              </p14:nvContentPartPr>
              <p14:xfrm>
                <a:off x="2856432" y="5915078"/>
                <a:ext cx="222120" cy="30240"/>
              </p14:xfrm>
            </p:contentPart>
          </mc:Choice>
          <mc:Fallback>
            <p:pic>
              <p:nvPicPr>
                <p:cNvPr id="1573" name="Ink 1572">
                  <a:extLst>
                    <a:ext uri="{FF2B5EF4-FFF2-40B4-BE49-F238E27FC236}">
                      <a16:creationId xmlns:a16="http://schemas.microsoft.com/office/drawing/2014/main" id="{B30F7825-3E6F-0195-1F9B-FB9B8A916F71}"/>
                    </a:ext>
                  </a:extLst>
                </p:cNvPr>
                <p:cNvPicPr/>
                <p:nvPr/>
              </p:nvPicPr>
              <p:blipFill>
                <a:blip r:embed="rId692"/>
                <a:stretch>
                  <a:fillRect/>
                </a:stretch>
              </p:blipFill>
              <p:spPr>
                <a:xfrm>
                  <a:off x="2793792" y="5537438"/>
                  <a:ext cx="347760" cy="78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3">
              <p14:nvContentPartPr>
                <p14:cNvPr id="1561" name="Ink 1560">
                  <a:extLst>
                    <a:ext uri="{FF2B5EF4-FFF2-40B4-BE49-F238E27FC236}">
                      <a16:creationId xmlns:a16="http://schemas.microsoft.com/office/drawing/2014/main" id="{D7C4C5B1-0BBC-D458-ED79-918671A34A26}"/>
                    </a:ext>
                  </a:extLst>
                </p14:cNvPr>
                <p14:cNvContentPartPr/>
                <p14:nvPr/>
              </p14:nvContentPartPr>
              <p14:xfrm>
                <a:off x="2394552" y="5968219"/>
                <a:ext cx="541800" cy="132480"/>
              </p14:xfrm>
            </p:contentPart>
          </mc:Choice>
          <mc:Fallback>
            <p:pic>
              <p:nvPicPr>
                <p:cNvPr id="1561" name="Ink 1560">
                  <a:extLst>
                    <a:ext uri="{FF2B5EF4-FFF2-40B4-BE49-F238E27FC236}">
                      <a16:creationId xmlns:a16="http://schemas.microsoft.com/office/drawing/2014/main" id="{D7C4C5B1-0BBC-D458-ED79-918671A34A26}"/>
                    </a:ext>
                  </a:extLst>
                </p:cNvPr>
                <p:cNvPicPr/>
                <p:nvPr/>
              </p:nvPicPr>
              <p:blipFill>
                <a:blip r:embed="rId694"/>
                <a:stretch>
                  <a:fillRect/>
                </a:stretch>
              </p:blipFill>
              <p:spPr>
                <a:xfrm>
                  <a:off x="2331552" y="5590219"/>
                  <a:ext cx="66744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5">
              <p14:nvContentPartPr>
                <p14:cNvPr id="1577" name="Ink 1576">
                  <a:extLst>
                    <a:ext uri="{FF2B5EF4-FFF2-40B4-BE49-F238E27FC236}">
                      <a16:creationId xmlns:a16="http://schemas.microsoft.com/office/drawing/2014/main" id="{E39A6E80-2959-E67A-0E39-1415D424CDCF}"/>
                    </a:ext>
                  </a:extLst>
                </p14:cNvPr>
                <p14:cNvContentPartPr/>
                <p14:nvPr/>
              </p14:nvContentPartPr>
              <p14:xfrm>
                <a:off x="3203344" y="5952109"/>
                <a:ext cx="505800" cy="30960"/>
              </p14:xfrm>
            </p:contentPart>
          </mc:Choice>
          <mc:Fallback>
            <p:pic>
              <p:nvPicPr>
                <p:cNvPr id="1577" name="Ink 1576">
                  <a:extLst>
                    <a:ext uri="{FF2B5EF4-FFF2-40B4-BE49-F238E27FC236}">
                      <a16:creationId xmlns:a16="http://schemas.microsoft.com/office/drawing/2014/main" id="{E39A6E80-2959-E67A-0E39-1415D424CDCF}"/>
                    </a:ext>
                  </a:extLst>
                </p:cNvPr>
                <p:cNvPicPr/>
                <p:nvPr/>
              </p:nvPicPr>
              <p:blipFill>
                <a:blip r:embed="rId696"/>
                <a:stretch>
                  <a:fillRect/>
                </a:stretch>
              </p:blipFill>
              <p:spPr>
                <a:xfrm>
                  <a:off x="3140704" y="5574469"/>
                  <a:ext cx="631440" cy="78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7">
              <p14:nvContentPartPr>
                <p14:cNvPr id="1579" name="Ink 1578">
                  <a:extLst>
                    <a:ext uri="{FF2B5EF4-FFF2-40B4-BE49-F238E27FC236}">
                      <a16:creationId xmlns:a16="http://schemas.microsoft.com/office/drawing/2014/main" id="{795B1284-691E-E6C0-178C-4481B4C3673B}"/>
                    </a:ext>
                  </a:extLst>
                </p14:cNvPr>
                <p14:cNvContentPartPr/>
                <p14:nvPr/>
              </p14:nvContentPartPr>
              <p14:xfrm>
                <a:off x="2923032" y="5937619"/>
                <a:ext cx="491760" cy="126720"/>
              </p14:xfrm>
            </p:contentPart>
          </mc:Choice>
          <mc:Fallback>
            <p:pic>
              <p:nvPicPr>
                <p:cNvPr id="1579" name="Ink 1578">
                  <a:extLst>
                    <a:ext uri="{FF2B5EF4-FFF2-40B4-BE49-F238E27FC236}">
                      <a16:creationId xmlns:a16="http://schemas.microsoft.com/office/drawing/2014/main" id="{795B1284-691E-E6C0-178C-4481B4C3673B}"/>
                    </a:ext>
                  </a:extLst>
                </p:cNvPr>
                <p:cNvPicPr/>
                <p:nvPr/>
              </p:nvPicPr>
              <p:blipFill>
                <a:blip r:embed="rId698"/>
                <a:stretch>
                  <a:fillRect/>
                </a:stretch>
              </p:blipFill>
              <p:spPr>
                <a:xfrm>
                  <a:off x="2860032" y="5559619"/>
                  <a:ext cx="617400" cy="88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9">
              <p14:nvContentPartPr>
                <p14:cNvPr id="1541" name="Ink 1540">
                  <a:extLst>
                    <a:ext uri="{FF2B5EF4-FFF2-40B4-BE49-F238E27FC236}">
                      <a16:creationId xmlns:a16="http://schemas.microsoft.com/office/drawing/2014/main" id="{CDC80812-7917-BCC8-F182-9B15072B3BA4}"/>
                    </a:ext>
                  </a:extLst>
                </p14:cNvPr>
                <p14:cNvContentPartPr/>
                <p14:nvPr/>
              </p14:nvContentPartPr>
              <p14:xfrm>
                <a:off x="736721" y="6183725"/>
                <a:ext cx="586080" cy="193680"/>
              </p14:xfrm>
            </p:contentPart>
          </mc:Choice>
          <mc:Fallback>
            <p:pic>
              <p:nvPicPr>
                <p:cNvPr id="1541" name="Ink 1540">
                  <a:extLst>
                    <a:ext uri="{FF2B5EF4-FFF2-40B4-BE49-F238E27FC236}">
                      <a16:creationId xmlns:a16="http://schemas.microsoft.com/office/drawing/2014/main" id="{CDC80812-7917-BCC8-F182-9B15072B3BA4}"/>
                    </a:ext>
                  </a:extLst>
                </p:cNvPr>
                <p:cNvPicPr/>
                <p:nvPr/>
              </p:nvPicPr>
              <p:blipFill>
                <a:blip r:embed="rId700"/>
                <a:stretch>
                  <a:fillRect/>
                </a:stretch>
              </p:blipFill>
              <p:spPr>
                <a:xfrm>
                  <a:off x="673721" y="5806085"/>
                  <a:ext cx="711720" cy="94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1">
              <p14:nvContentPartPr>
                <p14:cNvPr id="1542" name="Ink 1541">
                  <a:extLst>
                    <a:ext uri="{FF2B5EF4-FFF2-40B4-BE49-F238E27FC236}">
                      <a16:creationId xmlns:a16="http://schemas.microsoft.com/office/drawing/2014/main" id="{FE32C70D-601D-6A89-1168-53D73A11C045}"/>
                    </a:ext>
                  </a:extLst>
                </p14:cNvPr>
                <p14:cNvContentPartPr/>
                <p14:nvPr/>
              </p14:nvContentPartPr>
              <p14:xfrm>
                <a:off x="877121" y="6145925"/>
                <a:ext cx="586440" cy="201600"/>
              </p14:xfrm>
            </p:contentPart>
          </mc:Choice>
          <mc:Fallback>
            <p:pic>
              <p:nvPicPr>
                <p:cNvPr id="1542" name="Ink 1541">
                  <a:extLst>
                    <a:ext uri="{FF2B5EF4-FFF2-40B4-BE49-F238E27FC236}">
                      <a16:creationId xmlns:a16="http://schemas.microsoft.com/office/drawing/2014/main" id="{FE32C70D-601D-6A89-1168-53D73A11C045}"/>
                    </a:ext>
                  </a:extLst>
                </p:cNvPr>
                <p:cNvPicPr/>
                <p:nvPr/>
              </p:nvPicPr>
              <p:blipFill>
                <a:blip r:embed="rId702"/>
                <a:stretch>
                  <a:fillRect/>
                </a:stretch>
              </p:blipFill>
              <p:spPr>
                <a:xfrm>
                  <a:off x="814481" y="5767925"/>
                  <a:ext cx="712080" cy="95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3">
              <p14:nvContentPartPr>
                <p14:cNvPr id="1543" name="Ink 1542">
                  <a:extLst>
                    <a:ext uri="{FF2B5EF4-FFF2-40B4-BE49-F238E27FC236}">
                      <a16:creationId xmlns:a16="http://schemas.microsoft.com/office/drawing/2014/main" id="{BD35FEB6-B1D3-D511-CD95-3A600BAE7BFA}"/>
                    </a:ext>
                  </a:extLst>
                </p14:cNvPr>
                <p14:cNvContentPartPr/>
                <p14:nvPr/>
              </p14:nvContentPartPr>
              <p14:xfrm>
                <a:off x="1471841" y="6186605"/>
                <a:ext cx="16560" cy="3600"/>
              </p14:xfrm>
            </p:contentPart>
          </mc:Choice>
          <mc:Fallback>
            <p:pic>
              <p:nvPicPr>
                <p:cNvPr id="1543" name="Ink 1542">
                  <a:extLst>
                    <a:ext uri="{FF2B5EF4-FFF2-40B4-BE49-F238E27FC236}">
                      <a16:creationId xmlns:a16="http://schemas.microsoft.com/office/drawing/2014/main" id="{BD35FEB6-B1D3-D511-CD95-3A600BAE7BFA}"/>
                    </a:ext>
                  </a:extLst>
                </p:cNvPr>
                <p:cNvPicPr/>
                <p:nvPr/>
              </p:nvPicPr>
              <p:blipFill>
                <a:blip r:embed="rId704"/>
                <a:stretch>
                  <a:fillRect/>
                </a:stretch>
              </p:blipFill>
              <p:spPr>
                <a:xfrm>
                  <a:off x="1409201" y="5808965"/>
                  <a:ext cx="14220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5">
              <p14:nvContentPartPr>
                <p14:cNvPr id="1544" name="Ink 1543">
                  <a:extLst>
                    <a:ext uri="{FF2B5EF4-FFF2-40B4-BE49-F238E27FC236}">
                      <a16:creationId xmlns:a16="http://schemas.microsoft.com/office/drawing/2014/main" id="{53B8C152-CE8B-BED9-CEAF-9D3F573FACCF}"/>
                    </a:ext>
                  </a:extLst>
                </p14:cNvPr>
                <p14:cNvContentPartPr/>
                <p14:nvPr/>
              </p14:nvContentPartPr>
              <p14:xfrm>
                <a:off x="1087721" y="6246365"/>
                <a:ext cx="145440" cy="45000"/>
              </p14:xfrm>
            </p:contentPart>
          </mc:Choice>
          <mc:Fallback>
            <p:pic>
              <p:nvPicPr>
                <p:cNvPr id="1544" name="Ink 1543">
                  <a:extLst>
                    <a:ext uri="{FF2B5EF4-FFF2-40B4-BE49-F238E27FC236}">
                      <a16:creationId xmlns:a16="http://schemas.microsoft.com/office/drawing/2014/main" id="{53B8C152-CE8B-BED9-CEAF-9D3F573FACCF}"/>
                    </a:ext>
                  </a:extLst>
                </p:cNvPr>
                <p:cNvPicPr/>
                <p:nvPr/>
              </p:nvPicPr>
              <p:blipFill>
                <a:blip r:embed="rId706"/>
                <a:stretch>
                  <a:fillRect/>
                </a:stretch>
              </p:blipFill>
              <p:spPr>
                <a:xfrm>
                  <a:off x="1024721" y="5868365"/>
                  <a:ext cx="271080" cy="80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7">
              <p14:nvContentPartPr>
                <p14:cNvPr id="1545" name="Ink 1544">
                  <a:extLst>
                    <a:ext uri="{FF2B5EF4-FFF2-40B4-BE49-F238E27FC236}">
                      <a16:creationId xmlns:a16="http://schemas.microsoft.com/office/drawing/2014/main" id="{13FDAB52-0EC1-2A20-BDBA-2FD841E1D294}"/>
                    </a:ext>
                  </a:extLst>
                </p14:cNvPr>
                <p14:cNvContentPartPr/>
                <p14:nvPr/>
              </p14:nvContentPartPr>
              <p14:xfrm>
                <a:off x="1030121" y="6123965"/>
                <a:ext cx="657360" cy="189000"/>
              </p14:xfrm>
            </p:contentPart>
          </mc:Choice>
          <mc:Fallback>
            <p:pic>
              <p:nvPicPr>
                <p:cNvPr id="1545" name="Ink 1544">
                  <a:extLst>
                    <a:ext uri="{FF2B5EF4-FFF2-40B4-BE49-F238E27FC236}">
                      <a16:creationId xmlns:a16="http://schemas.microsoft.com/office/drawing/2014/main" id="{13FDAB52-0EC1-2A20-BDBA-2FD841E1D294}"/>
                    </a:ext>
                  </a:extLst>
                </p:cNvPr>
                <p:cNvPicPr/>
                <p:nvPr/>
              </p:nvPicPr>
              <p:blipFill>
                <a:blip r:embed="rId708"/>
                <a:stretch>
                  <a:fillRect/>
                </a:stretch>
              </p:blipFill>
              <p:spPr>
                <a:xfrm>
                  <a:off x="967481" y="5745965"/>
                  <a:ext cx="783000" cy="94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9">
              <p14:nvContentPartPr>
                <p14:cNvPr id="1546" name="Ink 1545">
                  <a:extLst>
                    <a:ext uri="{FF2B5EF4-FFF2-40B4-BE49-F238E27FC236}">
                      <a16:creationId xmlns:a16="http://schemas.microsoft.com/office/drawing/2014/main" id="{F3D5E2EF-286B-F865-DBFB-3997DF3D0F52}"/>
                    </a:ext>
                  </a:extLst>
                </p14:cNvPr>
                <p14:cNvContentPartPr/>
                <p14:nvPr/>
              </p14:nvContentPartPr>
              <p14:xfrm>
                <a:off x="2002121" y="6052685"/>
                <a:ext cx="23040" cy="5760"/>
              </p14:xfrm>
            </p:contentPart>
          </mc:Choice>
          <mc:Fallback>
            <p:pic>
              <p:nvPicPr>
                <p:cNvPr id="1546" name="Ink 1545">
                  <a:extLst>
                    <a:ext uri="{FF2B5EF4-FFF2-40B4-BE49-F238E27FC236}">
                      <a16:creationId xmlns:a16="http://schemas.microsoft.com/office/drawing/2014/main" id="{F3D5E2EF-286B-F865-DBFB-3997DF3D0F52}"/>
                    </a:ext>
                  </a:extLst>
                </p:cNvPr>
                <p:cNvPicPr/>
                <p:nvPr/>
              </p:nvPicPr>
              <p:blipFill>
                <a:blip r:embed="rId710"/>
                <a:stretch>
                  <a:fillRect/>
                </a:stretch>
              </p:blipFill>
              <p:spPr>
                <a:xfrm>
                  <a:off x="1939481" y="5674685"/>
                  <a:ext cx="148680" cy="76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1">
              <p14:nvContentPartPr>
                <p14:cNvPr id="1547" name="Ink 1546">
                  <a:extLst>
                    <a:ext uri="{FF2B5EF4-FFF2-40B4-BE49-F238E27FC236}">
                      <a16:creationId xmlns:a16="http://schemas.microsoft.com/office/drawing/2014/main" id="{D3D8E42B-3C87-F608-C699-5B9358F03069}"/>
                    </a:ext>
                  </a:extLst>
                </p14:cNvPr>
                <p14:cNvContentPartPr/>
                <p14:nvPr/>
              </p14:nvContentPartPr>
              <p14:xfrm>
                <a:off x="1359521" y="6082205"/>
                <a:ext cx="500760" cy="135720"/>
              </p14:xfrm>
            </p:contentPart>
          </mc:Choice>
          <mc:Fallback>
            <p:pic>
              <p:nvPicPr>
                <p:cNvPr id="1547" name="Ink 1546">
                  <a:extLst>
                    <a:ext uri="{FF2B5EF4-FFF2-40B4-BE49-F238E27FC236}">
                      <a16:creationId xmlns:a16="http://schemas.microsoft.com/office/drawing/2014/main" id="{D3D8E42B-3C87-F608-C699-5B9358F03069}"/>
                    </a:ext>
                  </a:extLst>
                </p:cNvPr>
                <p:cNvPicPr/>
                <p:nvPr/>
              </p:nvPicPr>
              <p:blipFill>
                <a:blip r:embed="rId712"/>
                <a:stretch>
                  <a:fillRect/>
                </a:stretch>
              </p:blipFill>
              <p:spPr>
                <a:xfrm>
                  <a:off x="1296521" y="5704565"/>
                  <a:ext cx="626400" cy="89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3">
              <p14:nvContentPartPr>
                <p14:cNvPr id="1548" name="Ink 1547">
                  <a:extLst>
                    <a:ext uri="{FF2B5EF4-FFF2-40B4-BE49-F238E27FC236}">
                      <a16:creationId xmlns:a16="http://schemas.microsoft.com/office/drawing/2014/main" id="{8FD77D95-0D03-30A1-D717-98D55E732237}"/>
                    </a:ext>
                  </a:extLst>
                </p14:cNvPr>
                <p14:cNvContentPartPr/>
                <p14:nvPr/>
              </p14:nvContentPartPr>
              <p14:xfrm>
                <a:off x="1096721" y="6000125"/>
                <a:ext cx="1169640" cy="286560"/>
              </p14:xfrm>
            </p:contentPart>
          </mc:Choice>
          <mc:Fallback>
            <p:pic>
              <p:nvPicPr>
                <p:cNvPr id="1548" name="Ink 1547">
                  <a:extLst>
                    <a:ext uri="{FF2B5EF4-FFF2-40B4-BE49-F238E27FC236}">
                      <a16:creationId xmlns:a16="http://schemas.microsoft.com/office/drawing/2014/main" id="{8FD77D95-0D03-30A1-D717-98D55E732237}"/>
                    </a:ext>
                  </a:extLst>
                </p:cNvPr>
                <p:cNvPicPr/>
                <p:nvPr/>
              </p:nvPicPr>
              <p:blipFill>
                <a:blip r:embed="rId714"/>
                <a:stretch>
                  <a:fillRect/>
                </a:stretch>
              </p:blipFill>
              <p:spPr>
                <a:xfrm>
                  <a:off x="1033721" y="5622485"/>
                  <a:ext cx="1295280" cy="104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5">
              <p14:nvContentPartPr>
                <p14:cNvPr id="1549" name="Ink 1548">
                  <a:extLst>
                    <a:ext uri="{FF2B5EF4-FFF2-40B4-BE49-F238E27FC236}">
                      <a16:creationId xmlns:a16="http://schemas.microsoft.com/office/drawing/2014/main" id="{7A407122-CCD7-7BBA-21CA-7FD64293245A}"/>
                    </a:ext>
                  </a:extLst>
                </p14:cNvPr>
                <p14:cNvContentPartPr/>
                <p14:nvPr/>
              </p14:nvContentPartPr>
              <p14:xfrm>
                <a:off x="1348361" y="5977445"/>
                <a:ext cx="935280" cy="223560"/>
              </p14:xfrm>
            </p:contentPart>
          </mc:Choice>
          <mc:Fallback>
            <p:pic>
              <p:nvPicPr>
                <p:cNvPr id="1549" name="Ink 1548">
                  <a:extLst>
                    <a:ext uri="{FF2B5EF4-FFF2-40B4-BE49-F238E27FC236}">
                      <a16:creationId xmlns:a16="http://schemas.microsoft.com/office/drawing/2014/main" id="{7A407122-CCD7-7BBA-21CA-7FD64293245A}"/>
                    </a:ext>
                  </a:extLst>
                </p:cNvPr>
                <p:cNvPicPr/>
                <p:nvPr/>
              </p:nvPicPr>
              <p:blipFill>
                <a:blip r:embed="rId716"/>
                <a:stretch>
                  <a:fillRect/>
                </a:stretch>
              </p:blipFill>
              <p:spPr>
                <a:xfrm>
                  <a:off x="1285721" y="5599805"/>
                  <a:ext cx="1060920" cy="97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7">
              <p14:nvContentPartPr>
                <p14:cNvPr id="1550" name="Ink 1549">
                  <a:extLst>
                    <a:ext uri="{FF2B5EF4-FFF2-40B4-BE49-F238E27FC236}">
                      <a16:creationId xmlns:a16="http://schemas.microsoft.com/office/drawing/2014/main" id="{44CA6961-4D20-185F-4870-C1E7E906B2F8}"/>
                    </a:ext>
                  </a:extLst>
                </p14:cNvPr>
                <p14:cNvContentPartPr/>
                <p14:nvPr/>
              </p14:nvContentPartPr>
              <p14:xfrm>
                <a:off x="1368521" y="6122525"/>
                <a:ext cx="203040" cy="57240"/>
              </p14:xfrm>
            </p:contentPart>
          </mc:Choice>
          <mc:Fallback>
            <p:pic>
              <p:nvPicPr>
                <p:cNvPr id="1550" name="Ink 1549">
                  <a:extLst>
                    <a:ext uri="{FF2B5EF4-FFF2-40B4-BE49-F238E27FC236}">
                      <a16:creationId xmlns:a16="http://schemas.microsoft.com/office/drawing/2014/main" id="{44CA6961-4D20-185F-4870-C1E7E906B2F8}"/>
                    </a:ext>
                  </a:extLst>
                </p:cNvPr>
                <p:cNvPicPr/>
                <p:nvPr/>
              </p:nvPicPr>
              <p:blipFill>
                <a:blip r:embed="rId718"/>
                <a:stretch>
                  <a:fillRect/>
                </a:stretch>
              </p:blipFill>
              <p:spPr>
                <a:xfrm>
                  <a:off x="1305881" y="5744525"/>
                  <a:ext cx="328680" cy="812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19">
              <p14:nvContentPartPr>
                <p14:cNvPr id="1551" name="Ink 1550">
                  <a:extLst>
                    <a:ext uri="{FF2B5EF4-FFF2-40B4-BE49-F238E27FC236}">
                      <a16:creationId xmlns:a16="http://schemas.microsoft.com/office/drawing/2014/main" id="{D3AA5473-75BF-4477-71ED-1B710C5684F0}"/>
                    </a:ext>
                  </a:extLst>
                </p14:cNvPr>
                <p14:cNvContentPartPr/>
                <p14:nvPr/>
              </p14:nvContentPartPr>
              <p14:xfrm>
                <a:off x="1397321" y="5973125"/>
                <a:ext cx="828720" cy="183240"/>
              </p14:xfrm>
            </p:contentPart>
          </mc:Choice>
          <mc:Fallback>
            <p:pic>
              <p:nvPicPr>
                <p:cNvPr id="1551" name="Ink 1550">
                  <a:extLst>
                    <a:ext uri="{FF2B5EF4-FFF2-40B4-BE49-F238E27FC236}">
                      <a16:creationId xmlns:a16="http://schemas.microsoft.com/office/drawing/2014/main" id="{D3AA5473-75BF-4477-71ED-1B710C5684F0}"/>
                    </a:ext>
                  </a:extLst>
                </p:cNvPr>
                <p:cNvPicPr/>
                <p:nvPr/>
              </p:nvPicPr>
              <p:blipFill>
                <a:blip r:embed="rId720"/>
                <a:stretch>
                  <a:fillRect/>
                </a:stretch>
              </p:blipFill>
              <p:spPr>
                <a:xfrm>
                  <a:off x="1334681" y="5595125"/>
                  <a:ext cx="954360" cy="93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1">
              <p14:nvContentPartPr>
                <p14:cNvPr id="1552" name="Ink 1551">
                  <a:extLst>
                    <a:ext uri="{FF2B5EF4-FFF2-40B4-BE49-F238E27FC236}">
                      <a16:creationId xmlns:a16="http://schemas.microsoft.com/office/drawing/2014/main" id="{CCD6D9DA-454F-AAA4-960E-B0FB391C007E}"/>
                    </a:ext>
                  </a:extLst>
                </p14:cNvPr>
                <p14:cNvContentPartPr/>
                <p14:nvPr/>
              </p14:nvContentPartPr>
              <p14:xfrm>
                <a:off x="1936601" y="6030365"/>
                <a:ext cx="60120" cy="15120"/>
              </p14:xfrm>
            </p:contentPart>
          </mc:Choice>
          <mc:Fallback>
            <p:pic>
              <p:nvPicPr>
                <p:cNvPr id="1552" name="Ink 1551">
                  <a:extLst>
                    <a:ext uri="{FF2B5EF4-FFF2-40B4-BE49-F238E27FC236}">
                      <a16:creationId xmlns:a16="http://schemas.microsoft.com/office/drawing/2014/main" id="{CCD6D9DA-454F-AAA4-960E-B0FB391C007E}"/>
                    </a:ext>
                  </a:extLst>
                </p:cNvPr>
                <p:cNvPicPr/>
                <p:nvPr/>
              </p:nvPicPr>
              <p:blipFill>
                <a:blip r:embed="rId722"/>
                <a:stretch>
                  <a:fillRect/>
                </a:stretch>
              </p:blipFill>
              <p:spPr>
                <a:xfrm>
                  <a:off x="1873601" y="5652365"/>
                  <a:ext cx="185760" cy="77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3">
              <p14:nvContentPartPr>
                <p14:cNvPr id="1553" name="Ink 1552">
                  <a:extLst>
                    <a:ext uri="{FF2B5EF4-FFF2-40B4-BE49-F238E27FC236}">
                      <a16:creationId xmlns:a16="http://schemas.microsoft.com/office/drawing/2014/main" id="{6AE32662-67D1-65D1-E647-997D723CEC4B}"/>
                    </a:ext>
                  </a:extLst>
                </p14:cNvPr>
                <p14:cNvContentPartPr/>
                <p14:nvPr/>
              </p14:nvContentPartPr>
              <p14:xfrm>
                <a:off x="1357001" y="6143045"/>
                <a:ext cx="256680" cy="112680"/>
              </p14:xfrm>
            </p:contentPart>
          </mc:Choice>
          <mc:Fallback>
            <p:pic>
              <p:nvPicPr>
                <p:cNvPr id="1553" name="Ink 1552">
                  <a:extLst>
                    <a:ext uri="{FF2B5EF4-FFF2-40B4-BE49-F238E27FC236}">
                      <a16:creationId xmlns:a16="http://schemas.microsoft.com/office/drawing/2014/main" id="{6AE32662-67D1-65D1-E647-997D723CEC4B}"/>
                    </a:ext>
                  </a:extLst>
                </p:cNvPr>
                <p:cNvPicPr/>
                <p:nvPr/>
              </p:nvPicPr>
              <p:blipFill>
                <a:blip r:embed="rId724"/>
                <a:stretch>
                  <a:fillRect/>
                </a:stretch>
              </p:blipFill>
              <p:spPr>
                <a:xfrm>
                  <a:off x="1294361" y="5765045"/>
                  <a:ext cx="382320" cy="86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5">
              <p14:nvContentPartPr>
                <p14:cNvPr id="1554" name="Ink 1553">
                  <a:extLst>
                    <a:ext uri="{FF2B5EF4-FFF2-40B4-BE49-F238E27FC236}">
                      <a16:creationId xmlns:a16="http://schemas.microsoft.com/office/drawing/2014/main" id="{B3A1913F-CF1E-8191-773B-2009F0C483DF}"/>
                    </a:ext>
                  </a:extLst>
                </p14:cNvPr>
                <p14:cNvContentPartPr/>
                <p14:nvPr/>
              </p14:nvContentPartPr>
              <p14:xfrm>
                <a:off x="1370321" y="6198845"/>
                <a:ext cx="182520" cy="55080"/>
              </p14:xfrm>
            </p:contentPart>
          </mc:Choice>
          <mc:Fallback>
            <p:pic>
              <p:nvPicPr>
                <p:cNvPr id="1554" name="Ink 1553">
                  <a:extLst>
                    <a:ext uri="{FF2B5EF4-FFF2-40B4-BE49-F238E27FC236}">
                      <a16:creationId xmlns:a16="http://schemas.microsoft.com/office/drawing/2014/main" id="{B3A1913F-CF1E-8191-773B-2009F0C483DF}"/>
                    </a:ext>
                  </a:extLst>
                </p:cNvPr>
                <p:cNvPicPr/>
                <p:nvPr/>
              </p:nvPicPr>
              <p:blipFill>
                <a:blip r:embed="rId726"/>
                <a:stretch>
                  <a:fillRect/>
                </a:stretch>
              </p:blipFill>
              <p:spPr>
                <a:xfrm>
                  <a:off x="1307681" y="5820845"/>
                  <a:ext cx="308160" cy="81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7">
              <p14:nvContentPartPr>
                <p14:cNvPr id="1555" name="Ink 1554">
                  <a:extLst>
                    <a:ext uri="{FF2B5EF4-FFF2-40B4-BE49-F238E27FC236}">
                      <a16:creationId xmlns:a16="http://schemas.microsoft.com/office/drawing/2014/main" id="{6A74AD4A-47BF-8F5F-6335-0C4EF944BCBA}"/>
                    </a:ext>
                  </a:extLst>
                </p14:cNvPr>
                <p14:cNvContentPartPr/>
                <p14:nvPr/>
              </p14:nvContentPartPr>
              <p14:xfrm>
                <a:off x="1809161" y="6122165"/>
                <a:ext cx="181080" cy="23400"/>
              </p14:xfrm>
            </p:contentPart>
          </mc:Choice>
          <mc:Fallback>
            <p:pic>
              <p:nvPicPr>
                <p:cNvPr id="1555" name="Ink 1554">
                  <a:extLst>
                    <a:ext uri="{FF2B5EF4-FFF2-40B4-BE49-F238E27FC236}">
                      <a16:creationId xmlns:a16="http://schemas.microsoft.com/office/drawing/2014/main" id="{6A74AD4A-47BF-8F5F-6335-0C4EF944BCBA}"/>
                    </a:ext>
                  </a:extLst>
                </p:cNvPr>
                <p:cNvPicPr/>
                <p:nvPr/>
              </p:nvPicPr>
              <p:blipFill>
                <a:blip r:embed="rId728"/>
                <a:stretch>
                  <a:fillRect/>
                </a:stretch>
              </p:blipFill>
              <p:spPr>
                <a:xfrm>
                  <a:off x="1746161" y="5744165"/>
                  <a:ext cx="30672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9">
              <p14:nvContentPartPr>
                <p14:cNvPr id="1556" name="Ink 1555">
                  <a:extLst>
                    <a:ext uri="{FF2B5EF4-FFF2-40B4-BE49-F238E27FC236}">
                      <a16:creationId xmlns:a16="http://schemas.microsoft.com/office/drawing/2014/main" id="{DA482BDF-EC32-E0EE-BFBF-0BBAD3A79718}"/>
                    </a:ext>
                  </a:extLst>
                </p14:cNvPr>
                <p14:cNvContentPartPr/>
                <p14:nvPr/>
              </p14:nvContentPartPr>
              <p14:xfrm>
                <a:off x="1693601" y="6211805"/>
                <a:ext cx="125280" cy="38880"/>
              </p14:xfrm>
            </p:contentPart>
          </mc:Choice>
          <mc:Fallback>
            <p:pic>
              <p:nvPicPr>
                <p:cNvPr id="1556" name="Ink 1555">
                  <a:extLst>
                    <a:ext uri="{FF2B5EF4-FFF2-40B4-BE49-F238E27FC236}">
                      <a16:creationId xmlns:a16="http://schemas.microsoft.com/office/drawing/2014/main" id="{DA482BDF-EC32-E0EE-BFBF-0BBAD3A79718}"/>
                    </a:ext>
                  </a:extLst>
                </p:cNvPr>
                <p:cNvPicPr/>
                <p:nvPr/>
              </p:nvPicPr>
              <p:blipFill>
                <a:blip r:embed="rId730"/>
                <a:stretch>
                  <a:fillRect/>
                </a:stretch>
              </p:blipFill>
              <p:spPr>
                <a:xfrm>
                  <a:off x="1630601" y="5833805"/>
                  <a:ext cx="250920" cy="79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1">
              <p14:nvContentPartPr>
                <p14:cNvPr id="1557" name="Ink 1556">
                  <a:extLst>
                    <a:ext uri="{FF2B5EF4-FFF2-40B4-BE49-F238E27FC236}">
                      <a16:creationId xmlns:a16="http://schemas.microsoft.com/office/drawing/2014/main" id="{804CEFD2-30FD-806A-93F5-0FC239B8EE25}"/>
                    </a:ext>
                  </a:extLst>
                </p14:cNvPr>
                <p14:cNvContentPartPr/>
                <p14:nvPr/>
              </p14:nvContentPartPr>
              <p14:xfrm>
                <a:off x="1624481" y="6082205"/>
                <a:ext cx="823320" cy="191520"/>
              </p14:xfrm>
            </p:contentPart>
          </mc:Choice>
          <mc:Fallback>
            <p:pic>
              <p:nvPicPr>
                <p:cNvPr id="1557" name="Ink 1556">
                  <a:extLst>
                    <a:ext uri="{FF2B5EF4-FFF2-40B4-BE49-F238E27FC236}">
                      <a16:creationId xmlns:a16="http://schemas.microsoft.com/office/drawing/2014/main" id="{804CEFD2-30FD-806A-93F5-0FC239B8EE25}"/>
                    </a:ext>
                  </a:extLst>
                </p:cNvPr>
                <p:cNvPicPr/>
                <p:nvPr/>
              </p:nvPicPr>
              <p:blipFill>
                <a:blip r:embed="rId732"/>
                <a:stretch>
                  <a:fillRect/>
                </a:stretch>
              </p:blipFill>
              <p:spPr>
                <a:xfrm>
                  <a:off x="1561841" y="5704565"/>
                  <a:ext cx="948960" cy="9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3">
              <p14:nvContentPartPr>
                <p14:cNvPr id="1558" name="Ink 1557">
                  <a:extLst>
                    <a:ext uri="{FF2B5EF4-FFF2-40B4-BE49-F238E27FC236}">
                      <a16:creationId xmlns:a16="http://schemas.microsoft.com/office/drawing/2014/main" id="{A122AA8B-7577-4F23-650A-834EF9A02C2A}"/>
                    </a:ext>
                  </a:extLst>
                </p14:cNvPr>
                <p14:cNvContentPartPr/>
                <p14:nvPr/>
              </p14:nvContentPartPr>
              <p14:xfrm>
                <a:off x="1928681" y="6039725"/>
                <a:ext cx="519840" cy="139680"/>
              </p14:xfrm>
            </p:contentPart>
          </mc:Choice>
          <mc:Fallback>
            <p:pic>
              <p:nvPicPr>
                <p:cNvPr id="1558" name="Ink 1557">
                  <a:extLst>
                    <a:ext uri="{FF2B5EF4-FFF2-40B4-BE49-F238E27FC236}">
                      <a16:creationId xmlns:a16="http://schemas.microsoft.com/office/drawing/2014/main" id="{A122AA8B-7577-4F23-650A-834EF9A02C2A}"/>
                    </a:ext>
                  </a:extLst>
                </p:cNvPr>
                <p:cNvPicPr/>
                <p:nvPr/>
              </p:nvPicPr>
              <p:blipFill>
                <a:blip r:embed="rId734"/>
                <a:stretch>
                  <a:fillRect/>
                </a:stretch>
              </p:blipFill>
              <p:spPr>
                <a:xfrm>
                  <a:off x="1865681" y="5661725"/>
                  <a:ext cx="645480" cy="89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5">
              <p14:nvContentPartPr>
                <p14:cNvPr id="1559" name="Ink 1558">
                  <a:extLst>
                    <a:ext uri="{FF2B5EF4-FFF2-40B4-BE49-F238E27FC236}">
                      <a16:creationId xmlns:a16="http://schemas.microsoft.com/office/drawing/2014/main" id="{29AD69C7-6DB5-A151-B9AA-DE3B195D9305}"/>
                    </a:ext>
                  </a:extLst>
                </p14:cNvPr>
                <p14:cNvContentPartPr/>
                <p14:nvPr/>
              </p14:nvContentPartPr>
              <p14:xfrm>
                <a:off x="2264561" y="5943605"/>
                <a:ext cx="319320" cy="80280"/>
              </p14:xfrm>
            </p:contentPart>
          </mc:Choice>
          <mc:Fallback>
            <p:pic>
              <p:nvPicPr>
                <p:cNvPr id="1559" name="Ink 1558">
                  <a:extLst>
                    <a:ext uri="{FF2B5EF4-FFF2-40B4-BE49-F238E27FC236}">
                      <a16:creationId xmlns:a16="http://schemas.microsoft.com/office/drawing/2014/main" id="{29AD69C7-6DB5-A151-B9AA-DE3B195D9305}"/>
                    </a:ext>
                  </a:extLst>
                </p:cNvPr>
                <p:cNvPicPr/>
                <p:nvPr/>
              </p:nvPicPr>
              <p:blipFill>
                <a:blip r:embed="rId736"/>
                <a:stretch>
                  <a:fillRect/>
                </a:stretch>
              </p:blipFill>
              <p:spPr>
                <a:xfrm>
                  <a:off x="2201561" y="5565605"/>
                  <a:ext cx="444960" cy="83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7">
              <p14:nvContentPartPr>
                <p14:cNvPr id="1560" name="Ink 1559">
                  <a:extLst>
                    <a:ext uri="{FF2B5EF4-FFF2-40B4-BE49-F238E27FC236}">
                      <a16:creationId xmlns:a16="http://schemas.microsoft.com/office/drawing/2014/main" id="{DB628EB6-EC02-3C4E-8692-EE3941C97D3C}"/>
                    </a:ext>
                  </a:extLst>
                </p14:cNvPr>
                <p14:cNvContentPartPr/>
                <p14:nvPr/>
              </p14:nvContentPartPr>
              <p14:xfrm>
                <a:off x="2507921" y="5922725"/>
                <a:ext cx="365400" cy="99720"/>
              </p14:xfrm>
            </p:contentPart>
          </mc:Choice>
          <mc:Fallback>
            <p:pic>
              <p:nvPicPr>
                <p:cNvPr id="1560" name="Ink 1559">
                  <a:extLst>
                    <a:ext uri="{FF2B5EF4-FFF2-40B4-BE49-F238E27FC236}">
                      <a16:creationId xmlns:a16="http://schemas.microsoft.com/office/drawing/2014/main" id="{DB628EB6-EC02-3C4E-8692-EE3941C97D3C}"/>
                    </a:ext>
                  </a:extLst>
                </p:cNvPr>
                <p:cNvPicPr/>
                <p:nvPr/>
              </p:nvPicPr>
              <p:blipFill>
                <a:blip r:embed="rId738"/>
                <a:stretch>
                  <a:fillRect/>
                </a:stretch>
              </p:blipFill>
              <p:spPr>
                <a:xfrm>
                  <a:off x="2444921" y="5545085"/>
                  <a:ext cx="491040" cy="85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9">
              <p14:nvContentPartPr>
                <p14:cNvPr id="1562" name="Ink 1561">
                  <a:extLst>
                    <a:ext uri="{FF2B5EF4-FFF2-40B4-BE49-F238E27FC236}">
                      <a16:creationId xmlns:a16="http://schemas.microsoft.com/office/drawing/2014/main" id="{C35BA509-2193-A956-D753-0ABB63BC03FA}"/>
                    </a:ext>
                  </a:extLst>
                </p14:cNvPr>
                <p14:cNvContentPartPr/>
                <p14:nvPr/>
              </p14:nvContentPartPr>
              <p14:xfrm>
                <a:off x="2601881" y="5979245"/>
                <a:ext cx="1080" cy="2160"/>
              </p14:xfrm>
            </p:contentPart>
          </mc:Choice>
          <mc:Fallback>
            <p:pic>
              <p:nvPicPr>
                <p:cNvPr id="1562" name="Ink 1561">
                  <a:extLst>
                    <a:ext uri="{FF2B5EF4-FFF2-40B4-BE49-F238E27FC236}">
                      <a16:creationId xmlns:a16="http://schemas.microsoft.com/office/drawing/2014/main" id="{C35BA509-2193-A956-D753-0ABB63BC03FA}"/>
                    </a:ext>
                  </a:extLst>
                </p:cNvPr>
                <p:cNvPicPr/>
                <p:nvPr/>
              </p:nvPicPr>
              <p:blipFill>
                <a:blip r:embed="rId740"/>
                <a:stretch>
                  <a:fillRect/>
                </a:stretch>
              </p:blipFill>
              <p:spPr>
                <a:xfrm>
                  <a:off x="2539241" y="5601245"/>
                  <a:ext cx="12672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1">
              <p14:nvContentPartPr>
                <p14:cNvPr id="1563" name="Ink 1562">
                  <a:extLst>
                    <a:ext uri="{FF2B5EF4-FFF2-40B4-BE49-F238E27FC236}">
                      <a16:creationId xmlns:a16="http://schemas.microsoft.com/office/drawing/2014/main" id="{C2DE021F-109C-4A1B-EA89-8735C769478F}"/>
                    </a:ext>
                  </a:extLst>
                </p14:cNvPr>
                <p14:cNvContentPartPr/>
                <p14:nvPr/>
              </p14:nvContentPartPr>
              <p14:xfrm>
                <a:off x="2502424" y="5911429"/>
                <a:ext cx="472680" cy="84600"/>
              </p14:xfrm>
            </p:contentPart>
          </mc:Choice>
          <mc:Fallback>
            <p:pic>
              <p:nvPicPr>
                <p:cNvPr id="1563" name="Ink 1562">
                  <a:extLst>
                    <a:ext uri="{FF2B5EF4-FFF2-40B4-BE49-F238E27FC236}">
                      <a16:creationId xmlns:a16="http://schemas.microsoft.com/office/drawing/2014/main" id="{C2DE021F-109C-4A1B-EA89-8735C769478F}"/>
                    </a:ext>
                  </a:extLst>
                </p:cNvPr>
                <p:cNvPicPr/>
                <p:nvPr/>
              </p:nvPicPr>
              <p:blipFill>
                <a:blip r:embed="rId742"/>
                <a:stretch>
                  <a:fillRect/>
                </a:stretch>
              </p:blipFill>
              <p:spPr>
                <a:xfrm>
                  <a:off x="2439424" y="5533789"/>
                  <a:ext cx="598320" cy="84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3">
              <p14:nvContentPartPr>
                <p14:cNvPr id="1565" name="Ink 1564">
                  <a:extLst>
                    <a:ext uri="{FF2B5EF4-FFF2-40B4-BE49-F238E27FC236}">
                      <a16:creationId xmlns:a16="http://schemas.microsoft.com/office/drawing/2014/main" id="{3745284C-E8E9-7621-6970-92A0DFE5DAFC}"/>
                    </a:ext>
                  </a:extLst>
                </p14:cNvPr>
                <p14:cNvContentPartPr/>
                <p14:nvPr/>
              </p14:nvContentPartPr>
              <p14:xfrm>
                <a:off x="2842361" y="6045485"/>
                <a:ext cx="84240" cy="34560"/>
              </p14:xfrm>
            </p:contentPart>
          </mc:Choice>
          <mc:Fallback>
            <p:pic>
              <p:nvPicPr>
                <p:cNvPr id="1565" name="Ink 1564">
                  <a:extLst>
                    <a:ext uri="{FF2B5EF4-FFF2-40B4-BE49-F238E27FC236}">
                      <a16:creationId xmlns:a16="http://schemas.microsoft.com/office/drawing/2014/main" id="{3745284C-E8E9-7621-6970-92A0DFE5DAFC}"/>
                    </a:ext>
                  </a:extLst>
                </p:cNvPr>
                <p:cNvPicPr/>
                <p:nvPr/>
              </p:nvPicPr>
              <p:blipFill>
                <a:blip r:embed="rId744"/>
                <a:stretch>
                  <a:fillRect/>
                </a:stretch>
              </p:blipFill>
              <p:spPr>
                <a:xfrm>
                  <a:off x="2779721" y="5667485"/>
                  <a:ext cx="209880" cy="79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5">
              <p14:nvContentPartPr>
                <p14:cNvPr id="1566" name="Ink 1565">
                  <a:extLst>
                    <a:ext uri="{FF2B5EF4-FFF2-40B4-BE49-F238E27FC236}">
                      <a16:creationId xmlns:a16="http://schemas.microsoft.com/office/drawing/2014/main" id="{D6672AE9-9114-800D-AE84-8B6F7B994F4B}"/>
                    </a:ext>
                  </a:extLst>
                </p14:cNvPr>
                <p14:cNvContentPartPr/>
                <p14:nvPr/>
              </p14:nvContentPartPr>
              <p14:xfrm>
                <a:off x="2580281" y="6039725"/>
                <a:ext cx="471240" cy="102600"/>
              </p14:xfrm>
            </p:contentPart>
          </mc:Choice>
          <mc:Fallback>
            <p:pic>
              <p:nvPicPr>
                <p:cNvPr id="1566" name="Ink 1565">
                  <a:extLst>
                    <a:ext uri="{FF2B5EF4-FFF2-40B4-BE49-F238E27FC236}">
                      <a16:creationId xmlns:a16="http://schemas.microsoft.com/office/drawing/2014/main" id="{D6672AE9-9114-800D-AE84-8B6F7B994F4B}"/>
                    </a:ext>
                  </a:extLst>
                </p:cNvPr>
                <p:cNvPicPr/>
                <p:nvPr/>
              </p:nvPicPr>
              <p:blipFill>
                <a:blip r:embed="rId746"/>
                <a:stretch>
                  <a:fillRect/>
                </a:stretch>
              </p:blipFill>
              <p:spPr>
                <a:xfrm>
                  <a:off x="2517281" y="5661725"/>
                  <a:ext cx="596880" cy="85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7">
              <p14:nvContentPartPr>
                <p14:cNvPr id="1567" name="Ink 1566">
                  <a:extLst>
                    <a:ext uri="{FF2B5EF4-FFF2-40B4-BE49-F238E27FC236}">
                      <a16:creationId xmlns:a16="http://schemas.microsoft.com/office/drawing/2014/main" id="{AF69611A-A9C6-BE06-3B49-DB0229CF7226}"/>
                    </a:ext>
                  </a:extLst>
                </p14:cNvPr>
                <p14:cNvContentPartPr/>
                <p14:nvPr/>
              </p14:nvContentPartPr>
              <p14:xfrm>
                <a:off x="2478041" y="6166085"/>
                <a:ext cx="37800" cy="7920"/>
              </p14:xfrm>
            </p:contentPart>
          </mc:Choice>
          <mc:Fallback>
            <p:pic>
              <p:nvPicPr>
                <p:cNvPr id="1567" name="Ink 1566">
                  <a:extLst>
                    <a:ext uri="{FF2B5EF4-FFF2-40B4-BE49-F238E27FC236}">
                      <a16:creationId xmlns:a16="http://schemas.microsoft.com/office/drawing/2014/main" id="{AF69611A-A9C6-BE06-3B49-DB0229CF7226}"/>
                    </a:ext>
                  </a:extLst>
                </p:cNvPr>
                <p:cNvPicPr/>
                <p:nvPr/>
              </p:nvPicPr>
              <p:blipFill>
                <a:blip r:embed="rId748"/>
                <a:stretch>
                  <a:fillRect/>
                </a:stretch>
              </p:blipFill>
              <p:spPr>
                <a:xfrm>
                  <a:off x="2415401" y="5788085"/>
                  <a:ext cx="163440" cy="76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9">
              <p14:nvContentPartPr>
                <p14:cNvPr id="1568" name="Ink 1567">
                  <a:extLst>
                    <a:ext uri="{FF2B5EF4-FFF2-40B4-BE49-F238E27FC236}">
                      <a16:creationId xmlns:a16="http://schemas.microsoft.com/office/drawing/2014/main" id="{4038C4E7-54D1-D2CA-A226-3E8A2325C974}"/>
                    </a:ext>
                  </a:extLst>
                </p14:cNvPr>
                <p14:cNvContentPartPr/>
                <p14:nvPr/>
              </p14:nvContentPartPr>
              <p14:xfrm>
                <a:off x="2520881" y="6174365"/>
                <a:ext cx="55080" cy="16920"/>
              </p14:xfrm>
            </p:contentPart>
          </mc:Choice>
          <mc:Fallback>
            <p:pic>
              <p:nvPicPr>
                <p:cNvPr id="1568" name="Ink 1567">
                  <a:extLst>
                    <a:ext uri="{FF2B5EF4-FFF2-40B4-BE49-F238E27FC236}">
                      <a16:creationId xmlns:a16="http://schemas.microsoft.com/office/drawing/2014/main" id="{4038C4E7-54D1-D2CA-A226-3E8A2325C974}"/>
                    </a:ext>
                  </a:extLst>
                </p:cNvPr>
                <p:cNvPicPr/>
                <p:nvPr/>
              </p:nvPicPr>
              <p:blipFill>
                <a:blip r:embed="rId750"/>
                <a:stretch>
                  <a:fillRect/>
                </a:stretch>
              </p:blipFill>
              <p:spPr>
                <a:xfrm>
                  <a:off x="2458241" y="5796725"/>
                  <a:ext cx="180720" cy="77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1">
              <p14:nvContentPartPr>
                <p14:cNvPr id="1569" name="Ink 1568">
                  <a:extLst>
                    <a:ext uri="{FF2B5EF4-FFF2-40B4-BE49-F238E27FC236}">
                      <a16:creationId xmlns:a16="http://schemas.microsoft.com/office/drawing/2014/main" id="{9D68AA3D-B93F-34BE-D2B7-5F011723262A}"/>
                    </a:ext>
                  </a:extLst>
                </p14:cNvPr>
                <p14:cNvContentPartPr/>
                <p14:nvPr/>
              </p14:nvContentPartPr>
              <p14:xfrm>
                <a:off x="2243321" y="6286325"/>
                <a:ext cx="19080" cy="9720"/>
              </p14:xfrm>
            </p:contentPart>
          </mc:Choice>
          <mc:Fallback>
            <p:pic>
              <p:nvPicPr>
                <p:cNvPr id="1569" name="Ink 1568">
                  <a:extLst>
                    <a:ext uri="{FF2B5EF4-FFF2-40B4-BE49-F238E27FC236}">
                      <a16:creationId xmlns:a16="http://schemas.microsoft.com/office/drawing/2014/main" id="{9D68AA3D-B93F-34BE-D2B7-5F011723262A}"/>
                    </a:ext>
                  </a:extLst>
                </p:cNvPr>
                <p:cNvPicPr/>
                <p:nvPr/>
              </p:nvPicPr>
              <p:blipFill>
                <a:blip r:embed="rId752"/>
                <a:stretch>
                  <a:fillRect/>
                </a:stretch>
              </p:blipFill>
              <p:spPr>
                <a:xfrm>
                  <a:off x="2180681" y="5908685"/>
                  <a:ext cx="144720" cy="76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3">
              <p14:nvContentPartPr>
                <p14:cNvPr id="1570" name="Ink 1569">
                  <a:extLst>
                    <a:ext uri="{FF2B5EF4-FFF2-40B4-BE49-F238E27FC236}">
                      <a16:creationId xmlns:a16="http://schemas.microsoft.com/office/drawing/2014/main" id="{ACFF6776-978B-5459-742E-811CC2DF6665}"/>
                    </a:ext>
                  </a:extLst>
                </p14:cNvPr>
                <p14:cNvContentPartPr/>
                <p14:nvPr/>
              </p14:nvContentPartPr>
              <p14:xfrm>
                <a:off x="2528441" y="6185165"/>
                <a:ext cx="105120" cy="28080"/>
              </p14:xfrm>
            </p:contentPart>
          </mc:Choice>
          <mc:Fallback>
            <p:pic>
              <p:nvPicPr>
                <p:cNvPr id="1570" name="Ink 1569">
                  <a:extLst>
                    <a:ext uri="{FF2B5EF4-FFF2-40B4-BE49-F238E27FC236}">
                      <a16:creationId xmlns:a16="http://schemas.microsoft.com/office/drawing/2014/main" id="{ACFF6776-978B-5459-742E-811CC2DF6665}"/>
                    </a:ext>
                  </a:extLst>
                </p:cNvPr>
                <p:cNvPicPr/>
                <p:nvPr/>
              </p:nvPicPr>
              <p:blipFill>
                <a:blip r:embed="rId754"/>
                <a:stretch>
                  <a:fillRect/>
                </a:stretch>
              </p:blipFill>
              <p:spPr>
                <a:xfrm>
                  <a:off x="2465441" y="5807525"/>
                  <a:ext cx="230760" cy="78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5">
              <p14:nvContentPartPr>
                <p14:cNvPr id="1571" name="Ink 1570">
                  <a:extLst>
                    <a:ext uri="{FF2B5EF4-FFF2-40B4-BE49-F238E27FC236}">
                      <a16:creationId xmlns:a16="http://schemas.microsoft.com/office/drawing/2014/main" id="{C93E5A8D-A91B-E5F5-F0FC-4100140C0CDE}"/>
                    </a:ext>
                  </a:extLst>
                </p14:cNvPr>
                <p14:cNvContentPartPr/>
                <p14:nvPr/>
              </p14:nvContentPartPr>
              <p14:xfrm>
                <a:off x="2676401" y="6158525"/>
                <a:ext cx="93600" cy="49320"/>
              </p14:xfrm>
            </p:contentPart>
          </mc:Choice>
          <mc:Fallback>
            <p:pic>
              <p:nvPicPr>
                <p:cNvPr id="1571" name="Ink 1570">
                  <a:extLst>
                    <a:ext uri="{FF2B5EF4-FFF2-40B4-BE49-F238E27FC236}">
                      <a16:creationId xmlns:a16="http://schemas.microsoft.com/office/drawing/2014/main" id="{C93E5A8D-A91B-E5F5-F0FC-4100140C0CDE}"/>
                    </a:ext>
                  </a:extLst>
                </p:cNvPr>
                <p:cNvPicPr/>
                <p:nvPr/>
              </p:nvPicPr>
              <p:blipFill>
                <a:blip r:embed="rId756"/>
                <a:stretch>
                  <a:fillRect/>
                </a:stretch>
              </p:blipFill>
              <p:spPr>
                <a:xfrm>
                  <a:off x="2613401" y="5780525"/>
                  <a:ext cx="21924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7">
              <p14:nvContentPartPr>
                <p14:cNvPr id="1574" name="Ink 1573">
                  <a:extLst>
                    <a:ext uri="{FF2B5EF4-FFF2-40B4-BE49-F238E27FC236}">
                      <a16:creationId xmlns:a16="http://schemas.microsoft.com/office/drawing/2014/main" id="{7DD1F205-A72A-5C84-C4B5-12BE5FE1BFD9}"/>
                    </a:ext>
                  </a:extLst>
                </p14:cNvPr>
                <p14:cNvContentPartPr/>
                <p14:nvPr/>
              </p14:nvContentPartPr>
              <p14:xfrm>
                <a:off x="3574961" y="5923085"/>
                <a:ext cx="41400" cy="2160"/>
              </p14:xfrm>
            </p:contentPart>
          </mc:Choice>
          <mc:Fallback>
            <p:pic>
              <p:nvPicPr>
                <p:cNvPr id="1574" name="Ink 1573">
                  <a:extLst>
                    <a:ext uri="{FF2B5EF4-FFF2-40B4-BE49-F238E27FC236}">
                      <a16:creationId xmlns:a16="http://schemas.microsoft.com/office/drawing/2014/main" id="{7DD1F205-A72A-5C84-C4B5-12BE5FE1BFD9}"/>
                    </a:ext>
                  </a:extLst>
                </p:cNvPr>
                <p:cNvPicPr/>
                <p:nvPr/>
              </p:nvPicPr>
              <p:blipFill>
                <a:blip r:embed="rId758"/>
                <a:stretch>
                  <a:fillRect/>
                </a:stretch>
              </p:blipFill>
              <p:spPr>
                <a:xfrm>
                  <a:off x="3511961" y="5545085"/>
                  <a:ext cx="16704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59">
              <p14:nvContentPartPr>
                <p14:cNvPr id="1575" name="Ink 1574">
                  <a:extLst>
                    <a:ext uri="{FF2B5EF4-FFF2-40B4-BE49-F238E27FC236}">
                      <a16:creationId xmlns:a16="http://schemas.microsoft.com/office/drawing/2014/main" id="{A90ABF74-D637-E787-6499-68218470409A}"/>
                    </a:ext>
                  </a:extLst>
                </p14:cNvPr>
                <p14:cNvContentPartPr/>
                <p14:nvPr/>
              </p14:nvContentPartPr>
              <p14:xfrm>
                <a:off x="3420881" y="5938565"/>
                <a:ext cx="8280" cy="2160"/>
              </p14:xfrm>
            </p:contentPart>
          </mc:Choice>
          <mc:Fallback>
            <p:pic>
              <p:nvPicPr>
                <p:cNvPr id="1575" name="Ink 1574">
                  <a:extLst>
                    <a:ext uri="{FF2B5EF4-FFF2-40B4-BE49-F238E27FC236}">
                      <a16:creationId xmlns:a16="http://schemas.microsoft.com/office/drawing/2014/main" id="{A90ABF74-D637-E787-6499-68218470409A}"/>
                    </a:ext>
                  </a:extLst>
                </p:cNvPr>
                <p:cNvPicPr/>
                <p:nvPr/>
              </p:nvPicPr>
              <p:blipFill>
                <a:blip r:embed="rId752"/>
                <a:stretch>
                  <a:fillRect/>
                </a:stretch>
              </p:blipFill>
              <p:spPr>
                <a:xfrm>
                  <a:off x="3358241" y="5560925"/>
                  <a:ext cx="13392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0">
              <p14:nvContentPartPr>
                <p14:cNvPr id="1576" name="Ink 1575">
                  <a:extLst>
                    <a:ext uri="{FF2B5EF4-FFF2-40B4-BE49-F238E27FC236}">
                      <a16:creationId xmlns:a16="http://schemas.microsoft.com/office/drawing/2014/main" id="{0303BABE-DAD3-3B9F-4159-67B4FB7DA4BF}"/>
                    </a:ext>
                  </a:extLst>
                </p14:cNvPr>
                <p14:cNvContentPartPr/>
                <p14:nvPr/>
              </p14:nvContentPartPr>
              <p14:xfrm>
                <a:off x="3600881" y="5920205"/>
                <a:ext cx="205920" cy="40680"/>
              </p14:xfrm>
            </p:contentPart>
          </mc:Choice>
          <mc:Fallback>
            <p:pic>
              <p:nvPicPr>
                <p:cNvPr id="1576" name="Ink 1575">
                  <a:extLst>
                    <a:ext uri="{FF2B5EF4-FFF2-40B4-BE49-F238E27FC236}">
                      <a16:creationId xmlns:a16="http://schemas.microsoft.com/office/drawing/2014/main" id="{0303BABE-DAD3-3B9F-4159-67B4FB7DA4BF}"/>
                    </a:ext>
                  </a:extLst>
                </p:cNvPr>
                <p:cNvPicPr/>
                <p:nvPr/>
              </p:nvPicPr>
              <p:blipFill>
                <a:blip r:embed="rId761"/>
                <a:stretch>
                  <a:fillRect/>
                </a:stretch>
              </p:blipFill>
              <p:spPr>
                <a:xfrm>
                  <a:off x="3538241" y="5542205"/>
                  <a:ext cx="331560" cy="79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2">
              <p14:nvContentPartPr>
                <p14:cNvPr id="1578" name="Ink 1577">
                  <a:extLst>
                    <a:ext uri="{FF2B5EF4-FFF2-40B4-BE49-F238E27FC236}">
                      <a16:creationId xmlns:a16="http://schemas.microsoft.com/office/drawing/2014/main" id="{9F13836F-EE4A-6D58-B424-B10173DF336B}"/>
                    </a:ext>
                  </a:extLst>
                </p14:cNvPr>
                <p14:cNvContentPartPr/>
                <p14:nvPr/>
              </p14:nvContentPartPr>
              <p14:xfrm>
                <a:off x="3549401" y="5891765"/>
                <a:ext cx="80280" cy="8640"/>
              </p14:xfrm>
            </p:contentPart>
          </mc:Choice>
          <mc:Fallback>
            <p:pic>
              <p:nvPicPr>
                <p:cNvPr id="1578" name="Ink 1577">
                  <a:extLst>
                    <a:ext uri="{FF2B5EF4-FFF2-40B4-BE49-F238E27FC236}">
                      <a16:creationId xmlns:a16="http://schemas.microsoft.com/office/drawing/2014/main" id="{9F13836F-EE4A-6D58-B424-B10173DF336B}"/>
                    </a:ext>
                  </a:extLst>
                </p:cNvPr>
                <p:cNvPicPr/>
                <p:nvPr/>
              </p:nvPicPr>
              <p:blipFill>
                <a:blip r:embed="rId763"/>
                <a:stretch>
                  <a:fillRect/>
                </a:stretch>
              </p:blipFill>
              <p:spPr>
                <a:xfrm>
                  <a:off x="3486761" y="5514125"/>
                  <a:ext cx="205920" cy="76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4">
              <p14:nvContentPartPr>
                <p14:cNvPr id="1580" name="Ink 1579">
                  <a:extLst>
                    <a:ext uri="{FF2B5EF4-FFF2-40B4-BE49-F238E27FC236}">
                      <a16:creationId xmlns:a16="http://schemas.microsoft.com/office/drawing/2014/main" id="{1446FE11-F8DF-2B04-8CE0-298DED757D02}"/>
                    </a:ext>
                  </a:extLst>
                </p14:cNvPr>
                <p14:cNvContentPartPr/>
                <p14:nvPr/>
              </p14:nvContentPartPr>
              <p14:xfrm>
                <a:off x="2721401" y="6067085"/>
                <a:ext cx="472320" cy="133560"/>
              </p14:xfrm>
            </p:contentPart>
          </mc:Choice>
          <mc:Fallback>
            <p:pic>
              <p:nvPicPr>
                <p:cNvPr id="1580" name="Ink 1579">
                  <a:extLst>
                    <a:ext uri="{FF2B5EF4-FFF2-40B4-BE49-F238E27FC236}">
                      <a16:creationId xmlns:a16="http://schemas.microsoft.com/office/drawing/2014/main" id="{1446FE11-F8DF-2B04-8CE0-298DED757D02}"/>
                    </a:ext>
                  </a:extLst>
                </p:cNvPr>
                <p:cNvPicPr/>
                <p:nvPr/>
              </p:nvPicPr>
              <p:blipFill>
                <a:blip r:embed="rId765"/>
                <a:stretch>
                  <a:fillRect/>
                </a:stretch>
              </p:blipFill>
              <p:spPr>
                <a:xfrm>
                  <a:off x="2658761" y="5689445"/>
                  <a:ext cx="597960" cy="889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6">
              <p14:nvContentPartPr>
                <p14:cNvPr id="1581" name="Ink 1580">
                  <a:extLst>
                    <a:ext uri="{FF2B5EF4-FFF2-40B4-BE49-F238E27FC236}">
                      <a16:creationId xmlns:a16="http://schemas.microsoft.com/office/drawing/2014/main" id="{4473F8CB-5475-69F8-C8BC-6A7C73EDCAC9}"/>
                    </a:ext>
                  </a:extLst>
                </p14:cNvPr>
                <p14:cNvContentPartPr/>
                <p14:nvPr/>
              </p14:nvContentPartPr>
              <p14:xfrm>
                <a:off x="2510081" y="6210725"/>
                <a:ext cx="289800" cy="93240"/>
              </p14:xfrm>
            </p:contentPart>
          </mc:Choice>
          <mc:Fallback>
            <p:pic>
              <p:nvPicPr>
                <p:cNvPr id="1581" name="Ink 1580">
                  <a:extLst>
                    <a:ext uri="{FF2B5EF4-FFF2-40B4-BE49-F238E27FC236}">
                      <a16:creationId xmlns:a16="http://schemas.microsoft.com/office/drawing/2014/main" id="{4473F8CB-5475-69F8-C8BC-6A7C73EDCAC9}"/>
                    </a:ext>
                  </a:extLst>
                </p:cNvPr>
                <p:cNvPicPr/>
                <p:nvPr/>
              </p:nvPicPr>
              <p:blipFill>
                <a:blip r:embed="rId767"/>
                <a:stretch>
                  <a:fillRect/>
                </a:stretch>
              </p:blipFill>
              <p:spPr>
                <a:xfrm>
                  <a:off x="2447081" y="5833085"/>
                  <a:ext cx="415440" cy="84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8">
              <p14:nvContentPartPr>
                <p14:cNvPr id="1582" name="Ink 1581">
                  <a:extLst>
                    <a:ext uri="{FF2B5EF4-FFF2-40B4-BE49-F238E27FC236}">
                      <a16:creationId xmlns:a16="http://schemas.microsoft.com/office/drawing/2014/main" id="{396E6F70-C4BD-791A-3989-4E37071408E2}"/>
                    </a:ext>
                  </a:extLst>
                </p14:cNvPr>
                <p14:cNvContentPartPr/>
                <p14:nvPr/>
              </p14:nvContentPartPr>
              <p14:xfrm>
                <a:off x="2509001" y="6277685"/>
                <a:ext cx="360720" cy="110520"/>
              </p14:xfrm>
            </p:contentPart>
          </mc:Choice>
          <mc:Fallback>
            <p:pic>
              <p:nvPicPr>
                <p:cNvPr id="1582" name="Ink 1581">
                  <a:extLst>
                    <a:ext uri="{FF2B5EF4-FFF2-40B4-BE49-F238E27FC236}">
                      <a16:creationId xmlns:a16="http://schemas.microsoft.com/office/drawing/2014/main" id="{396E6F70-C4BD-791A-3989-4E37071408E2}"/>
                    </a:ext>
                  </a:extLst>
                </p:cNvPr>
                <p:cNvPicPr/>
                <p:nvPr/>
              </p:nvPicPr>
              <p:blipFill>
                <a:blip r:embed="rId769"/>
                <a:stretch>
                  <a:fillRect/>
                </a:stretch>
              </p:blipFill>
              <p:spPr>
                <a:xfrm>
                  <a:off x="2446001" y="5899685"/>
                  <a:ext cx="486360" cy="86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0">
              <p14:nvContentPartPr>
                <p14:cNvPr id="1583" name="Ink 1582">
                  <a:extLst>
                    <a:ext uri="{FF2B5EF4-FFF2-40B4-BE49-F238E27FC236}">
                      <a16:creationId xmlns:a16="http://schemas.microsoft.com/office/drawing/2014/main" id="{341C05DA-8986-860C-3045-7BF85BB5AEB4}"/>
                    </a:ext>
                  </a:extLst>
                </p14:cNvPr>
                <p14:cNvContentPartPr/>
                <p14:nvPr/>
              </p14:nvContentPartPr>
              <p14:xfrm>
                <a:off x="2394521" y="6397565"/>
                <a:ext cx="383760" cy="116280"/>
              </p14:xfrm>
            </p:contentPart>
          </mc:Choice>
          <mc:Fallback>
            <p:pic>
              <p:nvPicPr>
                <p:cNvPr id="1583" name="Ink 1582">
                  <a:extLst>
                    <a:ext uri="{FF2B5EF4-FFF2-40B4-BE49-F238E27FC236}">
                      <a16:creationId xmlns:a16="http://schemas.microsoft.com/office/drawing/2014/main" id="{341C05DA-8986-860C-3045-7BF85BB5AEB4}"/>
                    </a:ext>
                  </a:extLst>
                </p:cNvPr>
                <p:cNvPicPr/>
                <p:nvPr/>
              </p:nvPicPr>
              <p:blipFill>
                <a:blip r:embed="rId771"/>
                <a:stretch>
                  <a:fillRect/>
                </a:stretch>
              </p:blipFill>
              <p:spPr>
                <a:xfrm>
                  <a:off x="2331521" y="6019565"/>
                  <a:ext cx="509400" cy="8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2">
              <p14:nvContentPartPr>
                <p14:cNvPr id="1584" name="Ink 1583">
                  <a:extLst>
                    <a:ext uri="{FF2B5EF4-FFF2-40B4-BE49-F238E27FC236}">
                      <a16:creationId xmlns:a16="http://schemas.microsoft.com/office/drawing/2014/main" id="{B3117376-A388-C6BE-9304-2CBD4F869E3D}"/>
                    </a:ext>
                  </a:extLst>
                </p14:cNvPr>
                <p14:cNvContentPartPr/>
                <p14:nvPr/>
              </p14:nvContentPartPr>
              <p14:xfrm>
                <a:off x="2351681" y="6426365"/>
                <a:ext cx="5760" cy="360"/>
              </p14:xfrm>
            </p:contentPart>
          </mc:Choice>
          <mc:Fallback>
            <p:pic>
              <p:nvPicPr>
                <p:cNvPr id="1584" name="Ink 1583">
                  <a:extLst>
                    <a:ext uri="{FF2B5EF4-FFF2-40B4-BE49-F238E27FC236}">
                      <a16:creationId xmlns:a16="http://schemas.microsoft.com/office/drawing/2014/main" id="{B3117376-A388-C6BE-9304-2CBD4F869E3D}"/>
                    </a:ext>
                  </a:extLst>
                </p:cNvPr>
                <p:cNvPicPr/>
                <p:nvPr/>
              </p:nvPicPr>
              <p:blipFill>
                <a:blip r:embed="rId773"/>
                <a:stretch>
                  <a:fillRect/>
                </a:stretch>
              </p:blipFill>
              <p:spPr>
                <a:xfrm>
                  <a:off x="2288681" y="6048725"/>
                  <a:ext cx="1314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4">
              <p14:nvContentPartPr>
                <p14:cNvPr id="1585" name="Ink 1584">
                  <a:extLst>
                    <a:ext uri="{FF2B5EF4-FFF2-40B4-BE49-F238E27FC236}">
                      <a16:creationId xmlns:a16="http://schemas.microsoft.com/office/drawing/2014/main" id="{7F43B34B-3E3A-79BB-0341-23627EDFFEDF}"/>
                    </a:ext>
                  </a:extLst>
                </p14:cNvPr>
                <p14:cNvContentPartPr/>
                <p14:nvPr/>
              </p14:nvContentPartPr>
              <p14:xfrm>
                <a:off x="2181041" y="6285245"/>
                <a:ext cx="349560" cy="46440"/>
              </p14:xfrm>
            </p:contentPart>
          </mc:Choice>
          <mc:Fallback>
            <p:pic>
              <p:nvPicPr>
                <p:cNvPr id="1585" name="Ink 1584">
                  <a:extLst>
                    <a:ext uri="{FF2B5EF4-FFF2-40B4-BE49-F238E27FC236}">
                      <a16:creationId xmlns:a16="http://schemas.microsoft.com/office/drawing/2014/main" id="{7F43B34B-3E3A-79BB-0341-23627EDFFEDF}"/>
                    </a:ext>
                  </a:extLst>
                </p:cNvPr>
                <p:cNvPicPr/>
                <p:nvPr/>
              </p:nvPicPr>
              <p:blipFill>
                <a:blip r:embed="rId775"/>
                <a:stretch>
                  <a:fillRect/>
                </a:stretch>
              </p:blipFill>
              <p:spPr>
                <a:xfrm>
                  <a:off x="2118041" y="5907605"/>
                  <a:ext cx="475200" cy="80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6">
              <p14:nvContentPartPr>
                <p14:cNvPr id="1586" name="Ink 1585">
                  <a:extLst>
                    <a:ext uri="{FF2B5EF4-FFF2-40B4-BE49-F238E27FC236}">
                      <a16:creationId xmlns:a16="http://schemas.microsoft.com/office/drawing/2014/main" id="{79ADAD8B-38EA-545B-8CE2-167898B1E6C7}"/>
                    </a:ext>
                  </a:extLst>
                </p14:cNvPr>
                <p14:cNvContentPartPr/>
                <p14:nvPr/>
              </p14:nvContentPartPr>
              <p14:xfrm>
                <a:off x="1738601" y="6367325"/>
                <a:ext cx="9360" cy="1440"/>
              </p14:xfrm>
            </p:contentPart>
          </mc:Choice>
          <mc:Fallback>
            <p:pic>
              <p:nvPicPr>
                <p:cNvPr id="1586" name="Ink 1585">
                  <a:extLst>
                    <a:ext uri="{FF2B5EF4-FFF2-40B4-BE49-F238E27FC236}">
                      <a16:creationId xmlns:a16="http://schemas.microsoft.com/office/drawing/2014/main" id="{79ADAD8B-38EA-545B-8CE2-167898B1E6C7}"/>
                    </a:ext>
                  </a:extLst>
                </p:cNvPr>
                <p:cNvPicPr/>
                <p:nvPr/>
              </p:nvPicPr>
              <p:blipFill>
                <a:blip r:embed="rId777"/>
                <a:stretch>
                  <a:fillRect/>
                </a:stretch>
              </p:blipFill>
              <p:spPr>
                <a:xfrm>
                  <a:off x="1675961" y="5989325"/>
                  <a:ext cx="13500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78">
              <p14:nvContentPartPr>
                <p14:cNvPr id="1587" name="Ink 1586">
                  <a:extLst>
                    <a:ext uri="{FF2B5EF4-FFF2-40B4-BE49-F238E27FC236}">
                      <a16:creationId xmlns:a16="http://schemas.microsoft.com/office/drawing/2014/main" id="{863D5215-9611-C4AE-A287-2EF956C9B6B3}"/>
                    </a:ext>
                  </a:extLst>
                </p14:cNvPr>
                <p14:cNvContentPartPr/>
                <p14:nvPr/>
              </p14:nvContentPartPr>
              <p14:xfrm>
                <a:off x="1496321" y="6383165"/>
                <a:ext cx="142560" cy="27360"/>
              </p14:xfrm>
            </p:contentPart>
          </mc:Choice>
          <mc:Fallback>
            <p:pic>
              <p:nvPicPr>
                <p:cNvPr id="1587" name="Ink 1586">
                  <a:extLst>
                    <a:ext uri="{FF2B5EF4-FFF2-40B4-BE49-F238E27FC236}">
                      <a16:creationId xmlns:a16="http://schemas.microsoft.com/office/drawing/2014/main" id="{863D5215-9611-C4AE-A287-2EF956C9B6B3}"/>
                    </a:ext>
                  </a:extLst>
                </p:cNvPr>
                <p:cNvPicPr/>
                <p:nvPr/>
              </p:nvPicPr>
              <p:blipFill>
                <a:blip r:embed="rId779"/>
                <a:stretch>
                  <a:fillRect/>
                </a:stretch>
              </p:blipFill>
              <p:spPr>
                <a:xfrm>
                  <a:off x="1433321" y="6005165"/>
                  <a:ext cx="268200" cy="78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0">
              <p14:nvContentPartPr>
                <p14:cNvPr id="1588" name="Ink 1587">
                  <a:extLst>
                    <a:ext uri="{FF2B5EF4-FFF2-40B4-BE49-F238E27FC236}">
                      <a16:creationId xmlns:a16="http://schemas.microsoft.com/office/drawing/2014/main" id="{83AEF000-24EA-E020-F440-A4F6A126A50E}"/>
                    </a:ext>
                  </a:extLst>
                </p14:cNvPr>
                <p14:cNvContentPartPr/>
                <p14:nvPr/>
              </p14:nvContentPartPr>
              <p14:xfrm>
                <a:off x="1164761" y="6462725"/>
                <a:ext cx="9360" cy="4320"/>
              </p14:xfrm>
            </p:contentPart>
          </mc:Choice>
          <mc:Fallback>
            <p:pic>
              <p:nvPicPr>
                <p:cNvPr id="1588" name="Ink 1587">
                  <a:extLst>
                    <a:ext uri="{FF2B5EF4-FFF2-40B4-BE49-F238E27FC236}">
                      <a16:creationId xmlns:a16="http://schemas.microsoft.com/office/drawing/2014/main" id="{83AEF000-24EA-E020-F440-A4F6A126A50E}"/>
                    </a:ext>
                  </a:extLst>
                </p:cNvPr>
                <p:cNvPicPr/>
                <p:nvPr/>
              </p:nvPicPr>
              <p:blipFill>
                <a:blip r:embed="rId752"/>
                <a:stretch>
                  <a:fillRect/>
                </a:stretch>
              </p:blipFill>
              <p:spPr>
                <a:xfrm>
                  <a:off x="1102121" y="6084725"/>
                  <a:ext cx="135000" cy="75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1">
              <p14:nvContentPartPr>
                <p14:cNvPr id="1589" name="Ink 1588">
                  <a:extLst>
                    <a:ext uri="{FF2B5EF4-FFF2-40B4-BE49-F238E27FC236}">
                      <a16:creationId xmlns:a16="http://schemas.microsoft.com/office/drawing/2014/main" id="{92E35BB0-770E-2475-0B7F-3DA9022AE964}"/>
                    </a:ext>
                  </a:extLst>
                </p14:cNvPr>
                <p14:cNvContentPartPr/>
                <p14:nvPr/>
              </p14:nvContentPartPr>
              <p14:xfrm>
                <a:off x="987641" y="6321605"/>
                <a:ext cx="660600" cy="128520"/>
              </p14:xfrm>
            </p:contentPart>
          </mc:Choice>
          <mc:Fallback>
            <p:pic>
              <p:nvPicPr>
                <p:cNvPr id="1589" name="Ink 1588">
                  <a:extLst>
                    <a:ext uri="{FF2B5EF4-FFF2-40B4-BE49-F238E27FC236}">
                      <a16:creationId xmlns:a16="http://schemas.microsoft.com/office/drawing/2014/main" id="{92E35BB0-770E-2475-0B7F-3DA9022AE964}"/>
                    </a:ext>
                  </a:extLst>
                </p:cNvPr>
                <p:cNvPicPr/>
                <p:nvPr/>
              </p:nvPicPr>
              <p:blipFill>
                <a:blip r:embed="rId782"/>
                <a:stretch>
                  <a:fillRect/>
                </a:stretch>
              </p:blipFill>
              <p:spPr>
                <a:xfrm>
                  <a:off x="924641" y="5943605"/>
                  <a:ext cx="786240" cy="88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3">
              <p14:nvContentPartPr>
                <p14:cNvPr id="1590" name="Ink 1589">
                  <a:extLst>
                    <a:ext uri="{FF2B5EF4-FFF2-40B4-BE49-F238E27FC236}">
                      <a16:creationId xmlns:a16="http://schemas.microsoft.com/office/drawing/2014/main" id="{0295255C-58EE-194F-E448-60E8F31894BE}"/>
                    </a:ext>
                  </a:extLst>
                </p14:cNvPr>
                <p14:cNvContentPartPr/>
                <p14:nvPr/>
              </p14:nvContentPartPr>
              <p14:xfrm>
                <a:off x="144881" y="6421325"/>
                <a:ext cx="904320" cy="122040"/>
              </p14:xfrm>
            </p:contentPart>
          </mc:Choice>
          <mc:Fallback>
            <p:pic>
              <p:nvPicPr>
                <p:cNvPr id="1590" name="Ink 1589">
                  <a:extLst>
                    <a:ext uri="{FF2B5EF4-FFF2-40B4-BE49-F238E27FC236}">
                      <a16:creationId xmlns:a16="http://schemas.microsoft.com/office/drawing/2014/main" id="{0295255C-58EE-194F-E448-60E8F31894BE}"/>
                    </a:ext>
                  </a:extLst>
                </p:cNvPr>
                <p:cNvPicPr/>
                <p:nvPr/>
              </p:nvPicPr>
              <p:blipFill>
                <a:blip r:embed="rId784"/>
                <a:stretch>
                  <a:fillRect/>
                </a:stretch>
              </p:blipFill>
              <p:spPr>
                <a:xfrm>
                  <a:off x="81881" y="6043325"/>
                  <a:ext cx="1029960" cy="87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5">
              <p14:nvContentPartPr>
                <p14:cNvPr id="1591" name="Ink 1590">
                  <a:extLst>
                    <a:ext uri="{FF2B5EF4-FFF2-40B4-BE49-F238E27FC236}">
                      <a16:creationId xmlns:a16="http://schemas.microsoft.com/office/drawing/2014/main" id="{29B17E36-16BC-A591-2445-F74C9C1BC218}"/>
                    </a:ext>
                  </a:extLst>
                </p14:cNvPr>
                <p14:cNvContentPartPr/>
                <p14:nvPr/>
              </p14:nvContentPartPr>
              <p14:xfrm>
                <a:off x="831401" y="6366245"/>
                <a:ext cx="455040" cy="95040"/>
              </p14:xfrm>
            </p:contentPart>
          </mc:Choice>
          <mc:Fallback>
            <p:pic>
              <p:nvPicPr>
                <p:cNvPr id="1591" name="Ink 1590">
                  <a:extLst>
                    <a:ext uri="{FF2B5EF4-FFF2-40B4-BE49-F238E27FC236}">
                      <a16:creationId xmlns:a16="http://schemas.microsoft.com/office/drawing/2014/main" id="{29B17E36-16BC-A591-2445-F74C9C1BC218}"/>
                    </a:ext>
                  </a:extLst>
                </p:cNvPr>
                <p:cNvPicPr/>
                <p:nvPr/>
              </p:nvPicPr>
              <p:blipFill>
                <a:blip r:embed="rId786"/>
                <a:stretch>
                  <a:fillRect/>
                </a:stretch>
              </p:blipFill>
              <p:spPr>
                <a:xfrm>
                  <a:off x="768401" y="5988245"/>
                  <a:ext cx="580680" cy="85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7">
              <p14:nvContentPartPr>
                <p14:cNvPr id="1592" name="Ink 1591">
                  <a:extLst>
                    <a:ext uri="{FF2B5EF4-FFF2-40B4-BE49-F238E27FC236}">
                      <a16:creationId xmlns:a16="http://schemas.microsoft.com/office/drawing/2014/main" id="{DB867B65-66B7-2A03-3906-97352666F8C5}"/>
                    </a:ext>
                  </a:extLst>
                </p14:cNvPr>
                <p14:cNvContentPartPr/>
                <p14:nvPr/>
              </p14:nvContentPartPr>
              <p14:xfrm>
                <a:off x="1211201" y="6420605"/>
                <a:ext cx="103320" cy="16920"/>
              </p14:xfrm>
            </p:contentPart>
          </mc:Choice>
          <mc:Fallback>
            <p:pic>
              <p:nvPicPr>
                <p:cNvPr id="1592" name="Ink 1591">
                  <a:extLst>
                    <a:ext uri="{FF2B5EF4-FFF2-40B4-BE49-F238E27FC236}">
                      <a16:creationId xmlns:a16="http://schemas.microsoft.com/office/drawing/2014/main" id="{DB867B65-66B7-2A03-3906-97352666F8C5}"/>
                    </a:ext>
                  </a:extLst>
                </p:cNvPr>
                <p:cNvPicPr/>
                <p:nvPr/>
              </p:nvPicPr>
              <p:blipFill>
                <a:blip r:embed="rId788"/>
                <a:stretch>
                  <a:fillRect/>
                </a:stretch>
              </p:blipFill>
              <p:spPr>
                <a:xfrm>
                  <a:off x="1148201" y="6042965"/>
                  <a:ext cx="228960" cy="77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9">
              <p14:nvContentPartPr>
                <p14:cNvPr id="1594" name="Ink 1593">
                  <a:extLst>
                    <a:ext uri="{FF2B5EF4-FFF2-40B4-BE49-F238E27FC236}">
                      <a16:creationId xmlns:a16="http://schemas.microsoft.com/office/drawing/2014/main" id="{4AF87D24-F7B0-969F-6AB3-1634A48CE272}"/>
                    </a:ext>
                  </a:extLst>
                </p14:cNvPr>
                <p14:cNvContentPartPr/>
                <p14:nvPr/>
              </p14:nvContentPartPr>
              <p14:xfrm>
                <a:off x="3698441" y="5906165"/>
                <a:ext cx="380160" cy="74520"/>
              </p14:xfrm>
            </p:contentPart>
          </mc:Choice>
          <mc:Fallback>
            <p:pic>
              <p:nvPicPr>
                <p:cNvPr id="1594" name="Ink 1593">
                  <a:extLst>
                    <a:ext uri="{FF2B5EF4-FFF2-40B4-BE49-F238E27FC236}">
                      <a16:creationId xmlns:a16="http://schemas.microsoft.com/office/drawing/2014/main" id="{4AF87D24-F7B0-969F-6AB3-1634A48CE272}"/>
                    </a:ext>
                  </a:extLst>
                </p:cNvPr>
                <p:cNvPicPr/>
                <p:nvPr/>
              </p:nvPicPr>
              <p:blipFill>
                <a:blip r:embed="rId790"/>
                <a:stretch>
                  <a:fillRect/>
                </a:stretch>
              </p:blipFill>
              <p:spPr>
                <a:xfrm>
                  <a:off x="3635441" y="5528165"/>
                  <a:ext cx="505800" cy="83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1">
              <p14:nvContentPartPr>
                <p14:cNvPr id="1595" name="Ink 1594">
                  <a:extLst>
                    <a:ext uri="{FF2B5EF4-FFF2-40B4-BE49-F238E27FC236}">
                      <a16:creationId xmlns:a16="http://schemas.microsoft.com/office/drawing/2014/main" id="{FEAE5EC1-8452-2562-5CD5-26FC52A62B63}"/>
                    </a:ext>
                  </a:extLst>
                </p14:cNvPr>
                <p14:cNvContentPartPr/>
                <p14:nvPr/>
              </p14:nvContentPartPr>
              <p14:xfrm>
                <a:off x="3942521" y="5901485"/>
                <a:ext cx="101880" cy="13680"/>
              </p14:xfrm>
            </p:contentPart>
          </mc:Choice>
          <mc:Fallback>
            <p:pic>
              <p:nvPicPr>
                <p:cNvPr id="1595" name="Ink 1594">
                  <a:extLst>
                    <a:ext uri="{FF2B5EF4-FFF2-40B4-BE49-F238E27FC236}">
                      <a16:creationId xmlns:a16="http://schemas.microsoft.com/office/drawing/2014/main" id="{FEAE5EC1-8452-2562-5CD5-26FC52A62B63}"/>
                    </a:ext>
                  </a:extLst>
                </p:cNvPr>
                <p:cNvPicPr/>
                <p:nvPr/>
              </p:nvPicPr>
              <p:blipFill>
                <a:blip r:embed="rId788"/>
                <a:stretch>
                  <a:fillRect/>
                </a:stretch>
              </p:blipFill>
              <p:spPr>
                <a:xfrm>
                  <a:off x="3879521" y="5523485"/>
                  <a:ext cx="227520" cy="76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2">
              <p14:nvContentPartPr>
                <p14:cNvPr id="1596" name="Ink 1595">
                  <a:extLst>
                    <a:ext uri="{FF2B5EF4-FFF2-40B4-BE49-F238E27FC236}">
                      <a16:creationId xmlns:a16="http://schemas.microsoft.com/office/drawing/2014/main" id="{7111FC3A-BAC3-1EE9-FB15-CDA7D0F42040}"/>
                    </a:ext>
                  </a:extLst>
                </p14:cNvPr>
                <p14:cNvContentPartPr/>
                <p14:nvPr/>
              </p14:nvContentPartPr>
              <p14:xfrm>
                <a:off x="3645161" y="5931365"/>
                <a:ext cx="140040" cy="6120"/>
              </p14:xfrm>
            </p:contentPart>
          </mc:Choice>
          <mc:Fallback>
            <p:pic>
              <p:nvPicPr>
                <p:cNvPr id="1596" name="Ink 1595">
                  <a:extLst>
                    <a:ext uri="{FF2B5EF4-FFF2-40B4-BE49-F238E27FC236}">
                      <a16:creationId xmlns:a16="http://schemas.microsoft.com/office/drawing/2014/main" id="{7111FC3A-BAC3-1EE9-FB15-CDA7D0F42040}"/>
                    </a:ext>
                  </a:extLst>
                </p:cNvPr>
                <p:cNvPicPr/>
                <p:nvPr/>
              </p:nvPicPr>
              <p:blipFill>
                <a:blip r:embed="rId793"/>
                <a:stretch>
                  <a:fillRect/>
                </a:stretch>
              </p:blipFill>
              <p:spPr>
                <a:xfrm>
                  <a:off x="3582161" y="5553725"/>
                  <a:ext cx="265680" cy="761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4">
              <p14:nvContentPartPr>
                <p14:cNvPr id="1597" name="Ink 1596">
                  <a:extLst>
                    <a:ext uri="{FF2B5EF4-FFF2-40B4-BE49-F238E27FC236}">
                      <a16:creationId xmlns:a16="http://schemas.microsoft.com/office/drawing/2014/main" id="{FB6CDA8D-52D7-52AC-B611-16A0902CFAC6}"/>
                    </a:ext>
                  </a:extLst>
                </p14:cNvPr>
                <p14:cNvContentPartPr/>
                <p14:nvPr/>
              </p14:nvContentPartPr>
              <p14:xfrm>
                <a:off x="3650201" y="5920925"/>
                <a:ext cx="44280" cy="11880"/>
              </p14:xfrm>
            </p:contentPart>
          </mc:Choice>
          <mc:Fallback>
            <p:pic>
              <p:nvPicPr>
                <p:cNvPr id="1597" name="Ink 1596">
                  <a:extLst>
                    <a:ext uri="{FF2B5EF4-FFF2-40B4-BE49-F238E27FC236}">
                      <a16:creationId xmlns:a16="http://schemas.microsoft.com/office/drawing/2014/main" id="{FB6CDA8D-52D7-52AC-B611-16A0902CFAC6}"/>
                    </a:ext>
                  </a:extLst>
                </p:cNvPr>
                <p:cNvPicPr/>
                <p:nvPr/>
              </p:nvPicPr>
              <p:blipFill>
                <a:blip r:embed="rId795"/>
                <a:stretch>
                  <a:fillRect/>
                </a:stretch>
              </p:blipFill>
              <p:spPr>
                <a:xfrm>
                  <a:off x="3587561" y="5543285"/>
                  <a:ext cx="169920" cy="76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6">
              <p14:nvContentPartPr>
                <p14:cNvPr id="1598" name="Ink 1597">
                  <a:extLst>
                    <a:ext uri="{FF2B5EF4-FFF2-40B4-BE49-F238E27FC236}">
                      <a16:creationId xmlns:a16="http://schemas.microsoft.com/office/drawing/2014/main" id="{20BADBBA-B103-0206-BF0B-0A3D3E15080C}"/>
                    </a:ext>
                  </a:extLst>
                </p14:cNvPr>
                <p14:cNvContentPartPr/>
                <p14:nvPr/>
              </p14:nvContentPartPr>
              <p14:xfrm>
                <a:off x="3373001" y="5905805"/>
                <a:ext cx="327240" cy="8280"/>
              </p14:xfrm>
            </p:contentPart>
          </mc:Choice>
          <mc:Fallback>
            <p:pic>
              <p:nvPicPr>
                <p:cNvPr id="1598" name="Ink 1597">
                  <a:extLst>
                    <a:ext uri="{FF2B5EF4-FFF2-40B4-BE49-F238E27FC236}">
                      <a16:creationId xmlns:a16="http://schemas.microsoft.com/office/drawing/2014/main" id="{20BADBBA-B103-0206-BF0B-0A3D3E15080C}"/>
                    </a:ext>
                  </a:extLst>
                </p:cNvPr>
                <p:cNvPicPr/>
                <p:nvPr/>
              </p:nvPicPr>
              <p:blipFill>
                <a:blip r:embed="rId797"/>
                <a:stretch>
                  <a:fillRect/>
                </a:stretch>
              </p:blipFill>
              <p:spPr>
                <a:xfrm>
                  <a:off x="3310361" y="5528165"/>
                  <a:ext cx="452880" cy="76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98">
              <p14:nvContentPartPr>
                <p14:cNvPr id="1600" name="Ink 1599">
                  <a:extLst>
                    <a:ext uri="{FF2B5EF4-FFF2-40B4-BE49-F238E27FC236}">
                      <a16:creationId xmlns:a16="http://schemas.microsoft.com/office/drawing/2014/main" id="{8233E3E0-85E9-94DB-1C4A-352B714C0D30}"/>
                    </a:ext>
                  </a:extLst>
                </p14:cNvPr>
                <p14:cNvContentPartPr/>
                <p14:nvPr/>
              </p14:nvContentPartPr>
              <p14:xfrm>
                <a:off x="3913001" y="5893925"/>
                <a:ext cx="462600" cy="25200"/>
              </p14:xfrm>
            </p:contentPart>
          </mc:Choice>
          <mc:Fallback>
            <p:pic>
              <p:nvPicPr>
                <p:cNvPr id="1600" name="Ink 1599">
                  <a:extLst>
                    <a:ext uri="{FF2B5EF4-FFF2-40B4-BE49-F238E27FC236}">
                      <a16:creationId xmlns:a16="http://schemas.microsoft.com/office/drawing/2014/main" id="{8233E3E0-85E9-94DB-1C4A-352B714C0D30}"/>
                    </a:ext>
                  </a:extLst>
                </p:cNvPr>
                <p:cNvPicPr/>
                <p:nvPr/>
              </p:nvPicPr>
              <p:blipFill>
                <a:blip r:embed="rId799"/>
                <a:stretch>
                  <a:fillRect/>
                </a:stretch>
              </p:blipFill>
              <p:spPr>
                <a:xfrm>
                  <a:off x="3850361" y="5516285"/>
                  <a:ext cx="58824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0">
              <p14:nvContentPartPr>
                <p14:cNvPr id="1601" name="Ink 1600">
                  <a:extLst>
                    <a:ext uri="{FF2B5EF4-FFF2-40B4-BE49-F238E27FC236}">
                      <a16:creationId xmlns:a16="http://schemas.microsoft.com/office/drawing/2014/main" id="{1F6C4965-9928-227C-A44A-BAE99DE4B1E0}"/>
                    </a:ext>
                  </a:extLst>
                </p14:cNvPr>
                <p14:cNvContentPartPr/>
                <p14:nvPr/>
              </p14:nvContentPartPr>
              <p14:xfrm>
                <a:off x="4020641" y="5909045"/>
                <a:ext cx="441720" cy="21600"/>
              </p14:xfrm>
            </p:contentPart>
          </mc:Choice>
          <mc:Fallback>
            <p:pic>
              <p:nvPicPr>
                <p:cNvPr id="1601" name="Ink 1600">
                  <a:extLst>
                    <a:ext uri="{FF2B5EF4-FFF2-40B4-BE49-F238E27FC236}">
                      <a16:creationId xmlns:a16="http://schemas.microsoft.com/office/drawing/2014/main" id="{1F6C4965-9928-227C-A44A-BAE99DE4B1E0}"/>
                    </a:ext>
                  </a:extLst>
                </p:cNvPr>
                <p:cNvPicPr/>
                <p:nvPr/>
              </p:nvPicPr>
              <p:blipFill>
                <a:blip r:embed="rId801"/>
                <a:stretch>
                  <a:fillRect/>
                </a:stretch>
              </p:blipFill>
              <p:spPr>
                <a:xfrm>
                  <a:off x="3958001" y="5531045"/>
                  <a:ext cx="567360" cy="77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2">
              <p14:nvContentPartPr>
                <p14:cNvPr id="1602" name="Ink 1601">
                  <a:extLst>
                    <a:ext uri="{FF2B5EF4-FFF2-40B4-BE49-F238E27FC236}">
                      <a16:creationId xmlns:a16="http://schemas.microsoft.com/office/drawing/2014/main" id="{023A7FB3-4379-BD22-184E-2CD4703EF9DA}"/>
                    </a:ext>
                  </a:extLst>
                </p14:cNvPr>
                <p14:cNvContentPartPr/>
                <p14:nvPr/>
              </p14:nvContentPartPr>
              <p14:xfrm>
                <a:off x="4294241" y="5915525"/>
                <a:ext cx="739080" cy="48960"/>
              </p14:xfrm>
            </p:contentPart>
          </mc:Choice>
          <mc:Fallback>
            <p:pic>
              <p:nvPicPr>
                <p:cNvPr id="1602" name="Ink 1601">
                  <a:extLst>
                    <a:ext uri="{FF2B5EF4-FFF2-40B4-BE49-F238E27FC236}">
                      <a16:creationId xmlns:a16="http://schemas.microsoft.com/office/drawing/2014/main" id="{023A7FB3-4379-BD22-184E-2CD4703EF9DA}"/>
                    </a:ext>
                  </a:extLst>
                </p:cNvPr>
                <p:cNvPicPr/>
                <p:nvPr/>
              </p:nvPicPr>
              <p:blipFill>
                <a:blip r:embed="rId803"/>
                <a:stretch>
                  <a:fillRect/>
                </a:stretch>
              </p:blipFill>
              <p:spPr>
                <a:xfrm>
                  <a:off x="4231241" y="5537525"/>
                  <a:ext cx="864720" cy="80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4">
              <p14:nvContentPartPr>
                <p14:cNvPr id="1603" name="Ink 1602">
                  <a:extLst>
                    <a:ext uri="{FF2B5EF4-FFF2-40B4-BE49-F238E27FC236}">
                      <a16:creationId xmlns:a16="http://schemas.microsoft.com/office/drawing/2014/main" id="{418FAE6B-52DE-0A28-38AA-B0237C292543}"/>
                    </a:ext>
                  </a:extLst>
                </p14:cNvPr>
                <p14:cNvContentPartPr/>
                <p14:nvPr/>
              </p14:nvContentPartPr>
              <p14:xfrm>
                <a:off x="4878161" y="5957645"/>
                <a:ext cx="605520" cy="27720"/>
              </p14:xfrm>
            </p:contentPart>
          </mc:Choice>
          <mc:Fallback>
            <p:pic>
              <p:nvPicPr>
                <p:cNvPr id="1603" name="Ink 1602">
                  <a:extLst>
                    <a:ext uri="{FF2B5EF4-FFF2-40B4-BE49-F238E27FC236}">
                      <a16:creationId xmlns:a16="http://schemas.microsoft.com/office/drawing/2014/main" id="{418FAE6B-52DE-0A28-38AA-B0237C292543}"/>
                    </a:ext>
                  </a:extLst>
                </p:cNvPr>
                <p:cNvPicPr/>
                <p:nvPr/>
              </p:nvPicPr>
              <p:blipFill>
                <a:blip r:embed="rId805"/>
                <a:stretch>
                  <a:fillRect/>
                </a:stretch>
              </p:blipFill>
              <p:spPr>
                <a:xfrm>
                  <a:off x="4815161" y="5579645"/>
                  <a:ext cx="73116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6">
              <p14:nvContentPartPr>
                <p14:cNvPr id="1604" name="Ink 1603">
                  <a:extLst>
                    <a:ext uri="{FF2B5EF4-FFF2-40B4-BE49-F238E27FC236}">
                      <a16:creationId xmlns:a16="http://schemas.microsoft.com/office/drawing/2014/main" id="{6E6CD713-B61A-CC52-A8C0-C07EF4D93F17}"/>
                    </a:ext>
                  </a:extLst>
                </p14:cNvPr>
                <p14:cNvContentPartPr/>
                <p14:nvPr/>
              </p14:nvContentPartPr>
              <p14:xfrm>
                <a:off x="5232401" y="5984285"/>
                <a:ext cx="82440" cy="5040"/>
              </p14:xfrm>
            </p:contentPart>
          </mc:Choice>
          <mc:Fallback>
            <p:pic>
              <p:nvPicPr>
                <p:cNvPr id="1604" name="Ink 1603">
                  <a:extLst>
                    <a:ext uri="{FF2B5EF4-FFF2-40B4-BE49-F238E27FC236}">
                      <a16:creationId xmlns:a16="http://schemas.microsoft.com/office/drawing/2014/main" id="{6E6CD713-B61A-CC52-A8C0-C07EF4D93F17}"/>
                    </a:ext>
                  </a:extLst>
                </p:cNvPr>
                <p:cNvPicPr/>
                <p:nvPr/>
              </p:nvPicPr>
              <p:blipFill>
                <a:blip r:embed="rId807"/>
                <a:stretch>
                  <a:fillRect/>
                </a:stretch>
              </p:blipFill>
              <p:spPr>
                <a:xfrm>
                  <a:off x="5169761" y="5606645"/>
                  <a:ext cx="208080" cy="76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8">
              <p14:nvContentPartPr>
                <p14:cNvPr id="1605" name="Ink 1604">
                  <a:extLst>
                    <a:ext uri="{FF2B5EF4-FFF2-40B4-BE49-F238E27FC236}">
                      <a16:creationId xmlns:a16="http://schemas.microsoft.com/office/drawing/2014/main" id="{C54E8012-3F9B-E8A0-45A7-12C452B91F40}"/>
                    </a:ext>
                  </a:extLst>
                </p14:cNvPr>
                <p14:cNvContentPartPr/>
                <p14:nvPr/>
              </p14:nvContentPartPr>
              <p14:xfrm>
                <a:off x="5355521" y="6011285"/>
                <a:ext cx="321840" cy="26280"/>
              </p14:xfrm>
            </p:contentPart>
          </mc:Choice>
          <mc:Fallback>
            <p:pic>
              <p:nvPicPr>
                <p:cNvPr id="1605" name="Ink 1604">
                  <a:extLst>
                    <a:ext uri="{FF2B5EF4-FFF2-40B4-BE49-F238E27FC236}">
                      <a16:creationId xmlns:a16="http://schemas.microsoft.com/office/drawing/2014/main" id="{C54E8012-3F9B-E8A0-45A7-12C452B91F40}"/>
                    </a:ext>
                  </a:extLst>
                </p:cNvPr>
                <p:cNvPicPr/>
                <p:nvPr/>
              </p:nvPicPr>
              <p:blipFill>
                <a:blip r:embed="rId809"/>
                <a:stretch>
                  <a:fillRect/>
                </a:stretch>
              </p:blipFill>
              <p:spPr>
                <a:xfrm>
                  <a:off x="5292521" y="5633285"/>
                  <a:ext cx="447480" cy="78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0">
              <p14:nvContentPartPr>
                <p14:cNvPr id="1606" name="Ink 1605">
                  <a:extLst>
                    <a:ext uri="{FF2B5EF4-FFF2-40B4-BE49-F238E27FC236}">
                      <a16:creationId xmlns:a16="http://schemas.microsoft.com/office/drawing/2014/main" id="{4064A1EC-A322-D723-EC1E-5E1E65AFA128}"/>
                    </a:ext>
                  </a:extLst>
                </p14:cNvPr>
                <p14:cNvContentPartPr/>
                <p14:nvPr/>
              </p14:nvContentPartPr>
              <p14:xfrm>
                <a:off x="5686361" y="6057365"/>
                <a:ext cx="378720" cy="58680"/>
              </p14:xfrm>
            </p:contentPart>
          </mc:Choice>
          <mc:Fallback>
            <p:pic>
              <p:nvPicPr>
                <p:cNvPr id="1606" name="Ink 1605">
                  <a:extLst>
                    <a:ext uri="{FF2B5EF4-FFF2-40B4-BE49-F238E27FC236}">
                      <a16:creationId xmlns:a16="http://schemas.microsoft.com/office/drawing/2014/main" id="{4064A1EC-A322-D723-EC1E-5E1E65AFA128}"/>
                    </a:ext>
                  </a:extLst>
                </p:cNvPr>
                <p:cNvPicPr/>
                <p:nvPr/>
              </p:nvPicPr>
              <p:blipFill>
                <a:blip r:embed="rId811"/>
                <a:stretch>
                  <a:fillRect/>
                </a:stretch>
              </p:blipFill>
              <p:spPr>
                <a:xfrm>
                  <a:off x="5623361" y="5679365"/>
                  <a:ext cx="50436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2">
              <p14:nvContentPartPr>
                <p14:cNvPr id="1607" name="Ink 1606">
                  <a:extLst>
                    <a:ext uri="{FF2B5EF4-FFF2-40B4-BE49-F238E27FC236}">
                      <a16:creationId xmlns:a16="http://schemas.microsoft.com/office/drawing/2014/main" id="{EE38ADDB-8F82-9D11-2D6E-B0A01CE43DA4}"/>
                    </a:ext>
                  </a:extLst>
                </p14:cNvPr>
                <p14:cNvContentPartPr/>
                <p14:nvPr/>
              </p14:nvContentPartPr>
              <p14:xfrm>
                <a:off x="5759441" y="6033245"/>
                <a:ext cx="655920" cy="152280"/>
              </p14:xfrm>
            </p:contentPart>
          </mc:Choice>
          <mc:Fallback>
            <p:pic>
              <p:nvPicPr>
                <p:cNvPr id="1607" name="Ink 1606">
                  <a:extLst>
                    <a:ext uri="{FF2B5EF4-FFF2-40B4-BE49-F238E27FC236}">
                      <a16:creationId xmlns:a16="http://schemas.microsoft.com/office/drawing/2014/main" id="{EE38ADDB-8F82-9D11-2D6E-B0A01CE43DA4}"/>
                    </a:ext>
                  </a:extLst>
                </p:cNvPr>
                <p:cNvPicPr/>
                <p:nvPr/>
              </p:nvPicPr>
              <p:blipFill>
                <a:blip r:embed="rId813"/>
                <a:stretch>
                  <a:fillRect/>
                </a:stretch>
              </p:blipFill>
              <p:spPr>
                <a:xfrm>
                  <a:off x="5696441" y="5655245"/>
                  <a:ext cx="781560" cy="90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4">
              <p14:nvContentPartPr>
                <p14:cNvPr id="1608" name="Ink 1607">
                  <a:extLst>
                    <a:ext uri="{FF2B5EF4-FFF2-40B4-BE49-F238E27FC236}">
                      <a16:creationId xmlns:a16="http://schemas.microsoft.com/office/drawing/2014/main" id="{C230E07C-CA8C-B9F6-C91C-F5B1D0B91AD8}"/>
                    </a:ext>
                  </a:extLst>
                </p14:cNvPr>
                <p14:cNvContentPartPr/>
                <p14:nvPr/>
              </p14:nvContentPartPr>
              <p14:xfrm>
                <a:off x="6076961" y="6136205"/>
                <a:ext cx="409320" cy="93600"/>
              </p14:xfrm>
            </p:contentPart>
          </mc:Choice>
          <mc:Fallback>
            <p:pic>
              <p:nvPicPr>
                <p:cNvPr id="1608" name="Ink 1607">
                  <a:extLst>
                    <a:ext uri="{FF2B5EF4-FFF2-40B4-BE49-F238E27FC236}">
                      <a16:creationId xmlns:a16="http://schemas.microsoft.com/office/drawing/2014/main" id="{C230E07C-CA8C-B9F6-C91C-F5B1D0B91AD8}"/>
                    </a:ext>
                  </a:extLst>
                </p:cNvPr>
                <p:cNvPicPr/>
                <p:nvPr/>
              </p:nvPicPr>
              <p:blipFill>
                <a:blip r:embed="rId815"/>
                <a:stretch>
                  <a:fillRect/>
                </a:stretch>
              </p:blipFill>
              <p:spPr>
                <a:xfrm>
                  <a:off x="6014321" y="5758205"/>
                  <a:ext cx="534960" cy="84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6">
              <p14:nvContentPartPr>
                <p14:cNvPr id="1609" name="Ink 1608">
                  <a:extLst>
                    <a:ext uri="{FF2B5EF4-FFF2-40B4-BE49-F238E27FC236}">
                      <a16:creationId xmlns:a16="http://schemas.microsoft.com/office/drawing/2014/main" id="{1FB92042-2688-DEA0-B84B-DFAD791BBA18}"/>
                    </a:ext>
                  </a:extLst>
                </p14:cNvPr>
                <p14:cNvContentPartPr/>
                <p14:nvPr/>
              </p14:nvContentPartPr>
              <p14:xfrm>
                <a:off x="6284681" y="6219005"/>
                <a:ext cx="20160" cy="2160"/>
              </p14:xfrm>
            </p:contentPart>
          </mc:Choice>
          <mc:Fallback>
            <p:pic>
              <p:nvPicPr>
                <p:cNvPr id="1609" name="Ink 1608">
                  <a:extLst>
                    <a:ext uri="{FF2B5EF4-FFF2-40B4-BE49-F238E27FC236}">
                      <a16:creationId xmlns:a16="http://schemas.microsoft.com/office/drawing/2014/main" id="{1FB92042-2688-DEA0-B84B-DFAD791BBA18}"/>
                    </a:ext>
                  </a:extLst>
                </p:cNvPr>
                <p:cNvPicPr/>
                <p:nvPr/>
              </p:nvPicPr>
              <p:blipFill>
                <a:blip r:embed="rId817"/>
                <a:stretch>
                  <a:fillRect/>
                </a:stretch>
              </p:blipFill>
              <p:spPr>
                <a:xfrm>
                  <a:off x="6221681" y="5841005"/>
                  <a:ext cx="14580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8">
              <p14:nvContentPartPr>
                <p14:cNvPr id="1610" name="Ink 1609">
                  <a:extLst>
                    <a:ext uri="{FF2B5EF4-FFF2-40B4-BE49-F238E27FC236}">
                      <a16:creationId xmlns:a16="http://schemas.microsoft.com/office/drawing/2014/main" id="{E3A7DEEF-D24F-B45F-92A1-93BBE827687D}"/>
                    </a:ext>
                  </a:extLst>
                </p14:cNvPr>
                <p14:cNvContentPartPr/>
                <p14:nvPr/>
              </p14:nvContentPartPr>
              <p14:xfrm>
                <a:off x="6281081" y="6220445"/>
                <a:ext cx="524160" cy="77760"/>
              </p14:xfrm>
            </p:contentPart>
          </mc:Choice>
          <mc:Fallback>
            <p:pic>
              <p:nvPicPr>
                <p:cNvPr id="1610" name="Ink 1609">
                  <a:extLst>
                    <a:ext uri="{FF2B5EF4-FFF2-40B4-BE49-F238E27FC236}">
                      <a16:creationId xmlns:a16="http://schemas.microsoft.com/office/drawing/2014/main" id="{E3A7DEEF-D24F-B45F-92A1-93BBE827687D}"/>
                    </a:ext>
                  </a:extLst>
                </p:cNvPr>
                <p:cNvPicPr/>
                <p:nvPr/>
              </p:nvPicPr>
              <p:blipFill>
                <a:blip r:embed="rId819"/>
                <a:stretch>
                  <a:fillRect/>
                </a:stretch>
              </p:blipFill>
              <p:spPr>
                <a:xfrm>
                  <a:off x="6218441" y="5842805"/>
                  <a:ext cx="64980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0">
              <p14:nvContentPartPr>
                <p14:cNvPr id="1611" name="Ink 1610">
                  <a:extLst>
                    <a:ext uri="{FF2B5EF4-FFF2-40B4-BE49-F238E27FC236}">
                      <a16:creationId xmlns:a16="http://schemas.microsoft.com/office/drawing/2014/main" id="{F37EAB74-3429-E16C-9DC8-313A3C2F1275}"/>
                    </a:ext>
                  </a:extLst>
                </p14:cNvPr>
                <p14:cNvContentPartPr/>
                <p14:nvPr/>
              </p14:nvContentPartPr>
              <p14:xfrm>
                <a:off x="6739721" y="6290645"/>
                <a:ext cx="628920" cy="97920"/>
              </p14:xfrm>
            </p:contentPart>
          </mc:Choice>
          <mc:Fallback>
            <p:pic>
              <p:nvPicPr>
                <p:cNvPr id="1611" name="Ink 1610">
                  <a:extLst>
                    <a:ext uri="{FF2B5EF4-FFF2-40B4-BE49-F238E27FC236}">
                      <a16:creationId xmlns:a16="http://schemas.microsoft.com/office/drawing/2014/main" id="{F37EAB74-3429-E16C-9DC8-313A3C2F1275}"/>
                    </a:ext>
                  </a:extLst>
                </p:cNvPr>
                <p:cNvPicPr/>
                <p:nvPr/>
              </p:nvPicPr>
              <p:blipFill>
                <a:blip r:embed="rId821"/>
                <a:stretch>
                  <a:fillRect/>
                </a:stretch>
              </p:blipFill>
              <p:spPr>
                <a:xfrm>
                  <a:off x="6676721" y="5912645"/>
                  <a:ext cx="754560" cy="85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2">
              <p14:nvContentPartPr>
                <p14:cNvPr id="1612" name="Ink 1611">
                  <a:extLst>
                    <a:ext uri="{FF2B5EF4-FFF2-40B4-BE49-F238E27FC236}">
                      <a16:creationId xmlns:a16="http://schemas.microsoft.com/office/drawing/2014/main" id="{2972193E-7342-5CE7-1784-2B242EDAC75E}"/>
                    </a:ext>
                  </a:extLst>
                </p14:cNvPr>
                <p14:cNvContentPartPr/>
                <p14:nvPr/>
              </p14:nvContentPartPr>
              <p14:xfrm>
                <a:off x="6216641" y="6289205"/>
                <a:ext cx="945720" cy="118440"/>
              </p14:xfrm>
            </p:contentPart>
          </mc:Choice>
          <mc:Fallback>
            <p:pic>
              <p:nvPicPr>
                <p:cNvPr id="1612" name="Ink 1611">
                  <a:extLst>
                    <a:ext uri="{FF2B5EF4-FFF2-40B4-BE49-F238E27FC236}">
                      <a16:creationId xmlns:a16="http://schemas.microsoft.com/office/drawing/2014/main" id="{2972193E-7342-5CE7-1784-2B242EDAC75E}"/>
                    </a:ext>
                  </a:extLst>
                </p:cNvPr>
                <p:cNvPicPr/>
                <p:nvPr/>
              </p:nvPicPr>
              <p:blipFill>
                <a:blip r:embed="rId823"/>
                <a:stretch>
                  <a:fillRect/>
                </a:stretch>
              </p:blipFill>
              <p:spPr>
                <a:xfrm>
                  <a:off x="6154001" y="5911205"/>
                  <a:ext cx="107136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4">
              <p14:nvContentPartPr>
                <p14:cNvPr id="1613" name="Ink 1612">
                  <a:extLst>
                    <a:ext uri="{FF2B5EF4-FFF2-40B4-BE49-F238E27FC236}">
                      <a16:creationId xmlns:a16="http://schemas.microsoft.com/office/drawing/2014/main" id="{7F8DE2C1-1138-640A-A848-A8B79F4B13B0}"/>
                    </a:ext>
                  </a:extLst>
                </p14:cNvPr>
                <p14:cNvContentPartPr/>
                <p14:nvPr/>
              </p14:nvContentPartPr>
              <p14:xfrm>
                <a:off x="5431121" y="6143765"/>
                <a:ext cx="838440" cy="168840"/>
              </p14:xfrm>
            </p:contentPart>
          </mc:Choice>
          <mc:Fallback>
            <p:pic>
              <p:nvPicPr>
                <p:cNvPr id="1613" name="Ink 1612">
                  <a:extLst>
                    <a:ext uri="{FF2B5EF4-FFF2-40B4-BE49-F238E27FC236}">
                      <a16:creationId xmlns:a16="http://schemas.microsoft.com/office/drawing/2014/main" id="{7F8DE2C1-1138-640A-A848-A8B79F4B13B0}"/>
                    </a:ext>
                  </a:extLst>
                </p:cNvPr>
                <p:cNvPicPr/>
                <p:nvPr/>
              </p:nvPicPr>
              <p:blipFill>
                <a:blip r:embed="rId825"/>
                <a:stretch>
                  <a:fillRect/>
                </a:stretch>
              </p:blipFill>
              <p:spPr>
                <a:xfrm>
                  <a:off x="5368481" y="5766125"/>
                  <a:ext cx="964080" cy="92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6">
              <p14:nvContentPartPr>
                <p14:cNvPr id="1614" name="Ink 1613">
                  <a:extLst>
                    <a:ext uri="{FF2B5EF4-FFF2-40B4-BE49-F238E27FC236}">
                      <a16:creationId xmlns:a16="http://schemas.microsoft.com/office/drawing/2014/main" id="{7E1634DE-43E4-F6DC-1D3B-7A58483A27DC}"/>
                    </a:ext>
                  </a:extLst>
                </p14:cNvPr>
                <p14:cNvContentPartPr/>
                <p14:nvPr/>
              </p14:nvContentPartPr>
              <p14:xfrm>
                <a:off x="5618321" y="6184445"/>
                <a:ext cx="190440" cy="31680"/>
              </p14:xfrm>
            </p:contentPart>
          </mc:Choice>
          <mc:Fallback>
            <p:pic>
              <p:nvPicPr>
                <p:cNvPr id="1614" name="Ink 1613">
                  <a:extLst>
                    <a:ext uri="{FF2B5EF4-FFF2-40B4-BE49-F238E27FC236}">
                      <a16:creationId xmlns:a16="http://schemas.microsoft.com/office/drawing/2014/main" id="{7E1634DE-43E4-F6DC-1D3B-7A58483A27DC}"/>
                    </a:ext>
                  </a:extLst>
                </p:cNvPr>
                <p:cNvPicPr/>
                <p:nvPr/>
              </p:nvPicPr>
              <p:blipFill>
                <a:blip r:embed="rId827"/>
                <a:stretch>
                  <a:fillRect/>
                </a:stretch>
              </p:blipFill>
              <p:spPr>
                <a:xfrm>
                  <a:off x="5555681" y="5806445"/>
                  <a:ext cx="316080" cy="78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8">
              <p14:nvContentPartPr>
                <p14:cNvPr id="1615" name="Ink 1614">
                  <a:extLst>
                    <a:ext uri="{FF2B5EF4-FFF2-40B4-BE49-F238E27FC236}">
                      <a16:creationId xmlns:a16="http://schemas.microsoft.com/office/drawing/2014/main" id="{470B3906-9F8C-1B7E-3DC1-A2F514528A03}"/>
                    </a:ext>
                  </a:extLst>
                </p14:cNvPr>
                <p14:cNvContentPartPr/>
                <p14:nvPr/>
              </p14:nvContentPartPr>
              <p14:xfrm>
                <a:off x="5033681" y="6020645"/>
                <a:ext cx="47880" cy="16200"/>
              </p14:xfrm>
            </p:contentPart>
          </mc:Choice>
          <mc:Fallback>
            <p:pic>
              <p:nvPicPr>
                <p:cNvPr id="1615" name="Ink 1614">
                  <a:extLst>
                    <a:ext uri="{FF2B5EF4-FFF2-40B4-BE49-F238E27FC236}">
                      <a16:creationId xmlns:a16="http://schemas.microsoft.com/office/drawing/2014/main" id="{470B3906-9F8C-1B7E-3DC1-A2F514528A03}"/>
                    </a:ext>
                  </a:extLst>
                </p:cNvPr>
                <p:cNvPicPr/>
                <p:nvPr/>
              </p:nvPicPr>
              <p:blipFill>
                <a:blip r:embed="rId829"/>
                <a:stretch>
                  <a:fillRect/>
                </a:stretch>
              </p:blipFill>
              <p:spPr>
                <a:xfrm>
                  <a:off x="4971041" y="5643005"/>
                  <a:ext cx="173520" cy="77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0">
              <p14:nvContentPartPr>
                <p14:cNvPr id="1616" name="Ink 1615">
                  <a:extLst>
                    <a:ext uri="{FF2B5EF4-FFF2-40B4-BE49-F238E27FC236}">
                      <a16:creationId xmlns:a16="http://schemas.microsoft.com/office/drawing/2014/main" id="{D73B661B-DF5A-BCB6-AB4D-46088C4194F0}"/>
                    </a:ext>
                  </a:extLst>
                </p14:cNvPr>
                <p14:cNvContentPartPr/>
                <p14:nvPr/>
              </p14:nvContentPartPr>
              <p14:xfrm>
                <a:off x="4673321" y="6024965"/>
                <a:ext cx="734040" cy="189000"/>
              </p14:xfrm>
            </p:contentPart>
          </mc:Choice>
          <mc:Fallback>
            <p:pic>
              <p:nvPicPr>
                <p:cNvPr id="1616" name="Ink 1615">
                  <a:extLst>
                    <a:ext uri="{FF2B5EF4-FFF2-40B4-BE49-F238E27FC236}">
                      <a16:creationId xmlns:a16="http://schemas.microsoft.com/office/drawing/2014/main" id="{D73B661B-DF5A-BCB6-AB4D-46088C4194F0}"/>
                    </a:ext>
                  </a:extLst>
                </p:cNvPr>
                <p:cNvPicPr/>
                <p:nvPr/>
              </p:nvPicPr>
              <p:blipFill>
                <a:blip r:embed="rId831"/>
                <a:stretch>
                  <a:fillRect/>
                </a:stretch>
              </p:blipFill>
              <p:spPr>
                <a:xfrm>
                  <a:off x="4610681" y="5647325"/>
                  <a:ext cx="859680" cy="94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2">
              <p14:nvContentPartPr>
                <p14:cNvPr id="1617" name="Ink 1616">
                  <a:extLst>
                    <a:ext uri="{FF2B5EF4-FFF2-40B4-BE49-F238E27FC236}">
                      <a16:creationId xmlns:a16="http://schemas.microsoft.com/office/drawing/2014/main" id="{7212E1FC-C0F3-2F17-79E6-97E05CE6695C}"/>
                    </a:ext>
                  </a:extLst>
                </p14:cNvPr>
                <p14:cNvContentPartPr/>
                <p14:nvPr/>
              </p14:nvContentPartPr>
              <p14:xfrm>
                <a:off x="5018921" y="6222605"/>
                <a:ext cx="362880" cy="20880"/>
              </p14:xfrm>
            </p:contentPart>
          </mc:Choice>
          <mc:Fallback>
            <p:pic>
              <p:nvPicPr>
                <p:cNvPr id="1617" name="Ink 1616">
                  <a:extLst>
                    <a:ext uri="{FF2B5EF4-FFF2-40B4-BE49-F238E27FC236}">
                      <a16:creationId xmlns:a16="http://schemas.microsoft.com/office/drawing/2014/main" id="{7212E1FC-C0F3-2F17-79E6-97E05CE6695C}"/>
                    </a:ext>
                  </a:extLst>
                </p:cNvPr>
                <p:cNvPicPr/>
                <p:nvPr/>
              </p:nvPicPr>
              <p:blipFill>
                <a:blip r:embed="rId833"/>
                <a:stretch>
                  <a:fillRect/>
                </a:stretch>
              </p:blipFill>
              <p:spPr>
                <a:xfrm>
                  <a:off x="4955921" y="5844965"/>
                  <a:ext cx="488520" cy="77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4">
              <p14:nvContentPartPr>
                <p14:cNvPr id="1618" name="Ink 1617">
                  <a:extLst>
                    <a:ext uri="{FF2B5EF4-FFF2-40B4-BE49-F238E27FC236}">
                      <a16:creationId xmlns:a16="http://schemas.microsoft.com/office/drawing/2014/main" id="{746AF83D-0CC9-04B1-D5BE-7AF63C582225}"/>
                    </a:ext>
                  </a:extLst>
                </p14:cNvPr>
                <p14:cNvContentPartPr/>
                <p14:nvPr/>
              </p14:nvContentPartPr>
              <p14:xfrm>
                <a:off x="5095961" y="6243845"/>
                <a:ext cx="154800" cy="13320"/>
              </p14:xfrm>
            </p:contentPart>
          </mc:Choice>
          <mc:Fallback>
            <p:pic>
              <p:nvPicPr>
                <p:cNvPr id="1618" name="Ink 1617">
                  <a:extLst>
                    <a:ext uri="{FF2B5EF4-FFF2-40B4-BE49-F238E27FC236}">
                      <a16:creationId xmlns:a16="http://schemas.microsoft.com/office/drawing/2014/main" id="{746AF83D-0CC9-04B1-D5BE-7AF63C582225}"/>
                    </a:ext>
                  </a:extLst>
                </p:cNvPr>
                <p:cNvPicPr/>
                <p:nvPr/>
              </p:nvPicPr>
              <p:blipFill>
                <a:blip r:embed="rId835"/>
                <a:stretch>
                  <a:fillRect/>
                </a:stretch>
              </p:blipFill>
              <p:spPr>
                <a:xfrm>
                  <a:off x="5032961" y="5865845"/>
                  <a:ext cx="280440" cy="76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6">
              <p14:nvContentPartPr>
                <p14:cNvPr id="1619" name="Ink 1618">
                  <a:extLst>
                    <a:ext uri="{FF2B5EF4-FFF2-40B4-BE49-F238E27FC236}">
                      <a16:creationId xmlns:a16="http://schemas.microsoft.com/office/drawing/2014/main" id="{760B8707-4A1E-08EB-2044-3FD8CF55D0AB}"/>
                    </a:ext>
                  </a:extLst>
                </p14:cNvPr>
                <p14:cNvContentPartPr/>
                <p14:nvPr/>
              </p14:nvContentPartPr>
              <p14:xfrm>
                <a:off x="4890401" y="6214685"/>
                <a:ext cx="20160" cy="3960"/>
              </p14:xfrm>
            </p:contentPart>
          </mc:Choice>
          <mc:Fallback>
            <p:pic>
              <p:nvPicPr>
                <p:cNvPr id="1619" name="Ink 1618">
                  <a:extLst>
                    <a:ext uri="{FF2B5EF4-FFF2-40B4-BE49-F238E27FC236}">
                      <a16:creationId xmlns:a16="http://schemas.microsoft.com/office/drawing/2014/main" id="{760B8707-4A1E-08EB-2044-3FD8CF55D0AB}"/>
                    </a:ext>
                  </a:extLst>
                </p:cNvPr>
                <p:cNvPicPr/>
                <p:nvPr/>
              </p:nvPicPr>
              <p:blipFill>
                <a:blip r:embed="rId837"/>
                <a:stretch>
                  <a:fillRect/>
                </a:stretch>
              </p:blipFill>
              <p:spPr>
                <a:xfrm>
                  <a:off x="4827401" y="5836685"/>
                  <a:ext cx="145800" cy="75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8">
              <p14:nvContentPartPr>
                <p14:cNvPr id="1620" name="Ink 1619">
                  <a:extLst>
                    <a:ext uri="{FF2B5EF4-FFF2-40B4-BE49-F238E27FC236}">
                      <a16:creationId xmlns:a16="http://schemas.microsoft.com/office/drawing/2014/main" id="{FEAC17B4-88D5-20FE-33EE-CBEEED4615B8}"/>
                    </a:ext>
                  </a:extLst>
                </p14:cNvPr>
                <p14:cNvContentPartPr/>
                <p14:nvPr/>
              </p14:nvContentPartPr>
              <p14:xfrm>
                <a:off x="4674401" y="6149165"/>
                <a:ext cx="893880" cy="118800"/>
              </p14:xfrm>
            </p:contentPart>
          </mc:Choice>
          <mc:Fallback>
            <p:pic>
              <p:nvPicPr>
                <p:cNvPr id="1620" name="Ink 1619">
                  <a:extLst>
                    <a:ext uri="{FF2B5EF4-FFF2-40B4-BE49-F238E27FC236}">
                      <a16:creationId xmlns:a16="http://schemas.microsoft.com/office/drawing/2014/main" id="{FEAC17B4-88D5-20FE-33EE-CBEEED4615B8}"/>
                    </a:ext>
                  </a:extLst>
                </p:cNvPr>
                <p:cNvPicPr/>
                <p:nvPr/>
              </p:nvPicPr>
              <p:blipFill>
                <a:blip r:embed="rId839"/>
                <a:stretch>
                  <a:fillRect/>
                </a:stretch>
              </p:blipFill>
              <p:spPr>
                <a:xfrm>
                  <a:off x="4611761" y="5771525"/>
                  <a:ext cx="1019520" cy="87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0">
              <p14:nvContentPartPr>
                <p14:cNvPr id="1621" name="Ink 1620">
                  <a:extLst>
                    <a:ext uri="{FF2B5EF4-FFF2-40B4-BE49-F238E27FC236}">
                      <a16:creationId xmlns:a16="http://schemas.microsoft.com/office/drawing/2014/main" id="{61E1B490-64A5-B95D-8AD8-AD3CBEB86DD4}"/>
                    </a:ext>
                  </a:extLst>
                </p14:cNvPr>
                <p14:cNvContentPartPr/>
                <p14:nvPr/>
              </p14:nvContentPartPr>
              <p14:xfrm>
                <a:off x="4701041" y="6162125"/>
                <a:ext cx="3240" cy="360"/>
              </p14:xfrm>
            </p:contentPart>
          </mc:Choice>
          <mc:Fallback>
            <p:pic>
              <p:nvPicPr>
                <p:cNvPr id="1621" name="Ink 1620">
                  <a:extLst>
                    <a:ext uri="{FF2B5EF4-FFF2-40B4-BE49-F238E27FC236}">
                      <a16:creationId xmlns:a16="http://schemas.microsoft.com/office/drawing/2014/main" id="{61E1B490-64A5-B95D-8AD8-AD3CBEB86DD4}"/>
                    </a:ext>
                  </a:extLst>
                </p:cNvPr>
                <p:cNvPicPr/>
                <p:nvPr/>
              </p:nvPicPr>
              <p:blipFill>
                <a:blip r:embed="rId740"/>
                <a:stretch>
                  <a:fillRect/>
                </a:stretch>
              </p:blipFill>
              <p:spPr>
                <a:xfrm>
                  <a:off x="4638041" y="5784125"/>
                  <a:ext cx="12888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1">
              <p14:nvContentPartPr>
                <p14:cNvPr id="1622" name="Ink 1621">
                  <a:extLst>
                    <a:ext uri="{FF2B5EF4-FFF2-40B4-BE49-F238E27FC236}">
                      <a16:creationId xmlns:a16="http://schemas.microsoft.com/office/drawing/2014/main" id="{17CE4F5F-A0A3-5043-B667-4CEDB3DA693A}"/>
                    </a:ext>
                  </a:extLst>
                </p14:cNvPr>
                <p14:cNvContentPartPr/>
                <p14:nvPr/>
              </p14:nvContentPartPr>
              <p14:xfrm>
                <a:off x="4609961" y="6163565"/>
                <a:ext cx="1800" cy="2520"/>
              </p14:xfrm>
            </p:contentPart>
          </mc:Choice>
          <mc:Fallback>
            <p:pic>
              <p:nvPicPr>
                <p:cNvPr id="1622" name="Ink 1621">
                  <a:extLst>
                    <a:ext uri="{FF2B5EF4-FFF2-40B4-BE49-F238E27FC236}">
                      <a16:creationId xmlns:a16="http://schemas.microsoft.com/office/drawing/2014/main" id="{17CE4F5F-A0A3-5043-B667-4CEDB3DA693A}"/>
                    </a:ext>
                  </a:extLst>
                </p:cNvPr>
                <p:cNvPicPr/>
                <p:nvPr/>
              </p:nvPicPr>
              <p:blipFill>
                <a:blip r:embed="rId740"/>
                <a:stretch>
                  <a:fillRect/>
                </a:stretch>
              </p:blipFill>
              <p:spPr>
                <a:xfrm>
                  <a:off x="4547321" y="5785925"/>
                  <a:ext cx="127440" cy="75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2">
              <p14:nvContentPartPr>
                <p14:cNvPr id="1623" name="Ink 1622">
                  <a:extLst>
                    <a:ext uri="{FF2B5EF4-FFF2-40B4-BE49-F238E27FC236}">
                      <a16:creationId xmlns:a16="http://schemas.microsoft.com/office/drawing/2014/main" id="{9ABB8F12-615A-285D-273B-81ACDC35B174}"/>
                    </a:ext>
                  </a:extLst>
                </p14:cNvPr>
                <p14:cNvContentPartPr/>
                <p14:nvPr/>
              </p14:nvContentPartPr>
              <p14:xfrm>
                <a:off x="4654961" y="6170765"/>
                <a:ext cx="691920" cy="59760"/>
              </p14:xfrm>
            </p:contentPart>
          </mc:Choice>
          <mc:Fallback>
            <p:pic>
              <p:nvPicPr>
                <p:cNvPr id="1623" name="Ink 1622">
                  <a:extLst>
                    <a:ext uri="{FF2B5EF4-FFF2-40B4-BE49-F238E27FC236}">
                      <a16:creationId xmlns:a16="http://schemas.microsoft.com/office/drawing/2014/main" id="{9ABB8F12-615A-285D-273B-81ACDC35B174}"/>
                    </a:ext>
                  </a:extLst>
                </p:cNvPr>
                <p:cNvPicPr/>
                <p:nvPr/>
              </p:nvPicPr>
              <p:blipFill>
                <a:blip r:embed="rId843"/>
                <a:stretch>
                  <a:fillRect/>
                </a:stretch>
              </p:blipFill>
              <p:spPr>
                <a:xfrm>
                  <a:off x="4591961" y="5793125"/>
                  <a:ext cx="817560" cy="81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4">
              <p14:nvContentPartPr>
                <p14:cNvPr id="1624" name="Ink 1623">
                  <a:extLst>
                    <a:ext uri="{FF2B5EF4-FFF2-40B4-BE49-F238E27FC236}">
                      <a16:creationId xmlns:a16="http://schemas.microsoft.com/office/drawing/2014/main" id="{B62B0AD8-0D40-4DDB-8BD3-4CBDEF64BF4E}"/>
                    </a:ext>
                  </a:extLst>
                </p14:cNvPr>
                <p14:cNvContentPartPr/>
                <p14:nvPr/>
              </p14:nvContentPartPr>
              <p14:xfrm>
                <a:off x="5257961" y="6248525"/>
                <a:ext cx="529560" cy="49320"/>
              </p14:xfrm>
            </p:contentPart>
          </mc:Choice>
          <mc:Fallback>
            <p:pic>
              <p:nvPicPr>
                <p:cNvPr id="1624" name="Ink 1623">
                  <a:extLst>
                    <a:ext uri="{FF2B5EF4-FFF2-40B4-BE49-F238E27FC236}">
                      <a16:creationId xmlns:a16="http://schemas.microsoft.com/office/drawing/2014/main" id="{B62B0AD8-0D40-4DDB-8BD3-4CBDEF64BF4E}"/>
                    </a:ext>
                  </a:extLst>
                </p:cNvPr>
                <p:cNvPicPr/>
                <p:nvPr/>
              </p:nvPicPr>
              <p:blipFill>
                <a:blip r:embed="rId845"/>
                <a:stretch>
                  <a:fillRect/>
                </a:stretch>
              </p:blipFill>
              <p:spPr>
                <a:xfrm>
                  <a:off x="5194961" y="5870525"/>
                  <a:ext cx="655200" cy="80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6">
              <p14:nvContentPartPr>
                <p14:cNvPr id="1625" name="Ink 1624">
                  <a:extLst>
                    <a:ext uri="{FF2B5EF4-FFF2-40B4-BE49-F238E27FC236}">
                      <a16:creationId xmlns:a16="http://schemas.microsoft.com/office/drawing/2014/main" id="{B18E3D46-4473-2E68-A5B1-DCF2B7E3E699}"/>
                    </a:ext>
                  </a:extLst>
                </p14:cNvPr>
                <p14:cNvContentPartPr/>
                <p14:nvPr/>
              </p14:nvContentPartPr>
              <p14:xfrm>
                <a:off x="6006041" y="6328445"/>
                <a:ext cx="653040" cy="87480"/>
              </p14:xfrm>
            </p:contentPart>
          </mc:Choice>
          <mc:Fallback>
            <p:pic>
              <p:nvPicPr>
                <p:cNvPr id="1625" name="Ink 1624">
                  <a:extLst>
                    <a:ext uri="{FF2B5EF4-FFF2-40B4-BE49-F238E27FC236}">
                      <a16:creationId xmlns:a16="http://schemas.microsoft.com/office/drawing/2014/main" id="{B18E3D46-4473-2E68-A5B1-DCF2B7E3E699}"/>
                    </a:ext>
                  </a:extLst>
                </p:cNvPr>
                <p:cNvPicPr/>
                <p:nvPr/>
              </p:nvPicPr>
              <p:blipFill>
                <a:blip r:embed="rId847"/>
                <a:stretch>
                  <a:fillRect/>
                </a:stretch>
              </p:blipFill>
              <p:spPr>
                <a:xfrm>
                  <a:off x="5943401" y="5950805"/>
                  <a:ext cx="778680" cy="84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48">
              <p14:nvContentPartPr>
                <p14:cNvPr id="1626" name="Ink 1625">
                  <a:extLst>
                    <a:ext uri="{FF2B5EF4-FFF2-40B4-BE49-F238E27FC236}">
                      <a16:creationId xmlns:a16="http://schemas.microsoft.com/office/drawing/2014/main" id="{762C0353-BFC8-A63E-B361-97DCE2FA62B0}"/>
                    </a:ext>
                  </a:extLst>
                </p14:cNvPr>
                <p14:cNvContentPartPr/>
                <p14:nvPr/>
              </p14:nvContentPartPr>
              <p14:xfrm>
                <a:off x="6300161" y="6340325"/>
                <a:ext cx="252360" cy="56520"/>
              </p14:xfrm>
            </p:contentPart>
          </mc:Choice>
          <mc:Fallback>
            <p:pic>
              <p:nvPicPr>
                <p:cNvPr id="1626" name="Ink 1625">
                  <a:extLst>
                    <a:ext uri="{FF2B5EF4-FFF2-40B4-BE49-F238E27FC236}">
                      <a16:creationId xmlns:a16="http://schemas.microsoft.com/office/drawing/2014/main" id="{762C0353-BFC8-A63E-B361-97DCE2FA62B0}"/>
                    </a:ext>
                  </a:extLst>
                </p:cNvPr>
                <p:cNvPicPr/>
                <p:nvPr/>
              </p:nvPicPr>
              <p:blipFill>
                <a:blip r:embed="rId849"/>
                <a:stretch>
                  <a:fillRect/>
                </a:stretch>
              </p:blipFill>
              <p:spPr>
                <a:xfrm>
                  <a:off x="6237161" y="5962685"/>
                  <a:ext cx="378000" cy="812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0">
              <p14:nvContentPartPr>
                <p14:cNvPr id="1627" name="Ink 1626">
                  <a:extLst>
                    <a:ext uri="{FF2B5EF4-FFF2-40B4-BE49-F238E27FC236}">
                      <a16:creationId xmlns:a16="http://schemas.microsoft.com/office/drawing/2014/main" id="{3DD4B069-DD91-D424-066F-3FA91CFDB478}"/>
                    </a:ext>
                  </a:extLst>
                </p14:cNvPr>
                <p14:cNvContentPartPr/>
                <p14:nvPr/>
              </p14:nvContentPartPr>
              <p14:xfrm>
                <a:off x="5591681" y="6128285"/>
                <a:ext cx="1023840" cy="145080"/>
              </p14:xfrm>
            </p:contentPart>
          </mc:Choice>
          <mc:Fallback>
            <p:pic>
              <p:nvPicPr>
                <p:cNvPr id="1627" name="Ink 1626">
                  <a:extLst>
                    <a:ext uri="{FF2B5EF4-FFF2-40B4-BE49-F238E27FC236}">
                      <a16:creationId xmlns:a16="http://schemas.microsoft.com/office/drawing/2014/main" id="{3DD4B069-DD91-D424-066F-3FA91CFDB478}"/>
                    </a:ext>
                  </a:extLst>
                </p:cNvPr>
                <p:cNvPicPr/>
                <p:nvPr/>
              </p:nvPicPr>
              <p:blipFill>
                <a:blip r:embed="rId851"/>
                <a:stretch>
                  <a:fillRect/>
                </a:stretch>
              </p:blipFill>
              <p:spPr>
                <a:xfrm>
                  <a:off x="5529041" y="5750285"/>
                  <a:ext cx="1149480" cy="90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2">
              <p14:nvContentPartPr>
                <p14:cNvPr id="1628" name="Ink 1627">
                  <a:extLst>
                    <a:ext uri="{FF2B5EF4-FFF2-40B4-BE49-F238E27FC236}">
                      <a16:creationId xmlns:a16="http://schemas.microsoft.com/office/drawing/2014/main" id="{EC685E77-49F6-4203-A074-6FEB2D64E76F}"/>
                    </a:ext>
                  </a:extLst>
                </p14:cNvPr>
                <p14:cNvContentPartPr/>
                <p14:nvPr/>
              </p14:nvContentPartPr>
              <p14:xfrm>
                <a:off x="6690761" y="6264725"/>
                <a:ext cx="750600" cy="128160"/>
              </p14:xfrm>
            </p:contentPart>
          </mc:Choice>
          <mc:Fallback>
            <p:pic>
              <p:nvPicPr>
                <p:cNvPr id="1628" name="Ink 1627">
                  <a:extLst>
                    <a:ext uri="{FF2B5EF4-FFF2-40B4-BE49-F238E27FC236}">
                      <a16:creationId xmlns:a16="http://schemas.microsoft.com/office/drawing/2014/main" id="{EC685E77-49F6-4203-A074-6FEB2D64E76F}"/>
                    </a:ext>
                  </a:extLst>
                </p:cNvPr>
                <p:cNvPicPr/>
                <p:nvPr/>
              </p:nvPicPr>
              <p:blipFill>
                <a:blip r:embed="rId853"/>
                <a:stretch>
                  <a:fillRect/>
                </a:stretch>
              </p:blipFill>
              <p:spPr>
                <a:xfrm>
                  <a:off x="6627761" y="5887085"/>
                  <a:ext cx="876240" cy="88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4">
              <p14:nvContentPartPr>
                <p14:cNvPr id="1629" name="Ink 1628">
                  <a:extLst>
                    <a:ext uri="{FF2B5EF4-FFF2-40B4-BE49-F238E27FC236}">
                      <a16:creationId xmlns:a16="http://schemas.microsoft.com/office/drawing/2014/main" id="{3DF45958-4003-175F-60C6-87BF627D39CC}"/>
                    </a:ext>
                  </a:extLst>
                </p14:cNvPr>
                <p14:cNvContentPartPr/>
                <p14:nvPr/>
              </p14:nvContentPartPr>
              <p14:xfrm>
                <a:off x="5358761" y="6239165"/>
                <a:ext cx="1794960" cy="182520"/>
              </p14:xfrm>
            </p:contentPart>
          </mc:Choice>
          <mc:Fallback>
            <p:pic>
              <p:nvPicPr>
                <p:cNvPr id="1629" name="Ink 1628">
                  <a:extLst>
                    <a:ext uri="{FF2B5EF4-FFF2-40B4-BE49-F238E27FC236}">
                      <a16:creationId xmlns:a16="http://schemas.microsoft.com/office/drawing/2014/main" id="{3DF45958-4003-175F-60C6-87BF627D39CC}"/>
                    </a:ext>
                  </a:extLst>
                </p:cNvPr>
                <p:cNvPicPr/>
                <p:nvPr/>
              </p:nvPicPr>
              <p:blipFill>
                <a:blip r:embed="rId855"/>
                <a:stretch>
                  <a:fillRect/>
                </a:stretch>
              </p:blipFill>
              <p:spPr>
                <a:xfrm>
                  <a:off x="5295761" y="5861525"/>
                  <a:ext cx="1920600" cy="93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6">
              <p14:nvContentPartPr>
                <p14:cNvPr id="1630" name="Ink 1629">
                  <a:extLst>
                    <a:ext uri="{FF2B5EF4-FFF2-40B4-BE49-F238E27FC236}">
                      <a16:creationId xmlns:a16="http://schemas.microsoft.com/office/drawing/2014/main" id="{B949D563-7141-4824-9866-84D7E09F6F95}"/>
                    </a:ext>
                  </a:extLst>
                </p14:cNvPr>
                <p14:cNvContentPartPr/>
                <p14:nvPr/>
              </p14:nvContentPartPr>
              <p14:xfrm>
                <a:off x="4974641" y="6289205"/>
                <a:ext cx="729720" cy="71280"/>
              </p14:xfrm>
            </p:contentPart>
          </mc:Choice>
          <mc:Fallback>
            <p:pic>
              <p:nvPicPr>
                <p:cNvPr id="1630" name="Ink 1629">
                  <a:extLst>
                    <a:ext uri="{FF2B5EF4-FFF2-40B4-BE49-F238E27FC236}">
                      <a16:creationId xmlns:a16="http://schemas.microsoft.com/office/drawing/2014/main" id="{B949D563-7141-4824-9866-84D7E09F6F95}"/>
                    </a:ext>
                  </a:extLst>
                </p:cNvPr>
                <p:cNvPicPr/>
                <p:nvPr/>
              </p:nvPicPr>
              <p:blipFill>
                <a:blip r:embed="rId857"/>
                <a:stretch>
                  <a:fillRect/>
                </a:stretch>
              </p:blipFill>
              <p:spPr>
                <a:xfrm>
                  <a:off x="4912001" y="5911565"/>
                  <a:ext cx="855360" cy="82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8">
              <p14:nvContentPartPr>
                <p14:cNvPr id="1631" name="Ink 1630">
                  <a:extLst>
                    <a:ext uri="{FF2B5EF4-FFF2-40B4-BE49-F238E27FC236}">
                      <a16:creationId xmlns:a16="http://schemas.microsoft.com/office/drawing/2014/main" id="{893962A2-2B50-C60B-F61B-1A594288D266}"/>
                    </a:ext>
                  </a:extLst>
                </p14:cNvPr>
                <p14:cNvContentPartPr/>
                <p14:nvPr/>
              </p14:nvContentPartPr>
              <p14:xfrm>
                <a:off x="4289201" y="6055925"/>
                <a:ext cx="499320" cy="63360"/>
              </p14:xfrm>
            </p:contentPart>
          </mc:Choice>
          <mc:Fallback>
            <p:pic>
              <p:nvPicPr>
                <p:cNvPr id="1631" name="Ink 1630">
                  <a:extLst>
                    <a:ext uri="{FF2B5EF4-FFF2-40B4-BE49-F238E27FC236}">
                      <a16:creationId xmlns:a16="http://schemas.microsoft.com/office/drawing/2014/main" id="{893962A2-2B50-C60B-F61B-1A594288D266}"/>
                    </a:ext>
                  </a:extLst>
                </p:cNvPr>
                <p:cNvPicPr/>
                <p:nvPr/>
              </p:nvPicPr>
              <p:blipFill>
                <a:blip r:embed="rId859"/>
                <a:stretch>
                  <a:fillRect/>
                </a:stretch>
              </p:blipFill>
              <p:spPr>
                <a:xfrm>
                  <a:off x="4226201" y="5678285"/>
                  <a:ext cx="624960"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0">
              <p14:nvContentPartPr>
                <p14:cNvPr id="1633" name="Ink 1632">
                  <a:extLst>
                    <a:ext uri="{FF2B5EF4-FFF2-40B4-BE49-F238E27FC236}">
                      <a16:creationId xmlns:a16="http://schemas.microsoft.com/office/drawing/2014/main" id="{948C1504-003D-CBED-29C1-6DD786A26A35}"/>
                    </a:ext>
                  </a:extLst>
                </p14:cNvPr>
                <p14:cNvContentPartPr/>
                <p14:nvPr/>
              </p14:nvContentPartPr>
              <p14:xfrm>
                <a:off x="2510441" y="6415205"/>
                <a:ext cx="688320" cy="130320"/>
              </p14:xfrm>
            </p:contentPart>
          </mc:Choice>
          <mc:Fallback>
            <p:pic>
              <p:nvPicPr>
                <p:cNvPr id="1633" name="Ink 1632">
                  <a:extLst>
                    <a:ext uri="{FF2B5EF4-FFF2-40B4-BE49-F238E27FC236}">
                      <a16:creationId xmlns:a16="http://schemas.microsoft.com/office/drawing/2014/main" id="{948C1504-003D-CBED-29C1-6DD786A26A35}"/>
                    </a:ext>
                  </a:extLst>
                </p:cNvPr>
                <p:cNvPicPr/>
                <p:nvPr/>
              </p:nvPicPr>
              <p:blipFill>
                <a:blip r:embed="rId861"/>
                <a:stretch>
                  <a:fillRect/>
                </a:stretch>
              </p:blipFill>
              <p:spPr>
                <a:xfrm>
                  <a:off x="2447441" y="6037205"/>
                  <a:ext cx="813960" cy="8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2">
              <p14:nvContentPartPr>
                <p14:cNvPr id="1634" name="Ink 1633">
                  <a:extLst>
                    <a:ext uri="{FF2B5EF4-FFF2-40B4-BE49-F238E27FC236}">
                      <a16:creationId xmlns:a16="http://schemas.microsoft.com/office/drawing/2014/main" id="{CE4307F1-2E2C-D20A-181B-55C3F83B9683}"/>
                    </a:ext>
                  </a:extLst>
                </p14:cNvPr>
                <p14:cNvContentPartPr/>
                <p14:nvPr/>
              </p14:nvContentPartPr>
              <p14:xfrm>
                <a:off x="2909321" y="6441125"/>
                <a:ext cx="554760" cy="117000"/>
              </p14:xfrm>
            </p:contentPart>
          </mc:Choice>
          <mc:Fallback>
            <p:pic>
              <p:nvPicPr>
                <p:cNvPr id="1634" name="Ink 1633">
                  <a:extLst>
                    <a:ext uri="{FF2B5EF4-FFF2-40B4-BE49-F238E27FC236}">
                      <a16:creationId xmlns:a16="http://schemas.microsoft.com/office/drawing/2014/main" id="{CE4307F1-2E2C-D20A-181B-55C3F83B9683}"/>
                    </a:ext>
                  </a:extLst>
                </p:cNvPr>
                <p:cNvPicPr/>
                <p:nvPr/>
              </p:nvPicPr>
              <p:blipFill>
                <a:blip r:embed="rId863"/>
                <a:stretch>
                  <a:fillRect/>
                </a:stretch>
              </p:blipFill>
              <p:spPr>
                <a:xfrm>
                  <a:off x="2846681" y="6063485"/>
                  <a:ext cx="680400" cy="87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4">
              <p14:nvContentPartPr>
                <p14:cNvPr id="1635" name="Ink 1634">
                  <a:extLst>
                    <a:ext uri="{FF2B5EF4-FFF2-40B4-BE49-F238E27FC236}">
                      <a16:creationId xmlns:a16="http://schemas.microsoft.com/office/drawing/2014/main" id="{6B7BDDA2-7EB3-FDAC-63E6-2813FA04DE92}"/>
                    </a:ext>
                  </a:extLst>
                </p14:cNvPr>
                <p14:cNvContentPartPr/>
                <p14:nvPr/>
              </p14:nvContentPartPr>
              <p14:xfrm>
                <a:off x="3523121" y="6445445"/>
                <a:ext cx="337320" cy="55800"/>
              </p14:xfrm>
            </p:contentPart>
          </mc:Choice>
          <mc:Fallback>
            <p:pic>
              <p:nvPicPr>
                <p:cNvPr id="1635" name="Ink 1634">
                  <a:extLst>
                    <a:ext uri="{FF2B5EF4-FFF2-40B4-BE49-F238E27FC236}">
                      <a16:creationId xmlns:a16="http://schemas.microsoft.com/office/drawing/2014/main" id="{6B7BDDA2-7EB3-FDAC-63E6-2813FA04DE92}"/>
                    </a:ext>
                  </a:extLst>
                </p:cNvPr>
                <p:cNvPicPr/>
                <p:nvPr/>
              </p:nvPicPr>
              <p:blipFill>
                <a:blip r:embed="rId865"/>
                <a:stretch>
                  <a:fillRect/>
                </a:stretch>
              </p:blipFill>
              <p:spPr>
                <a:xfrm>
                  <a:off x="3460481" y="6067805"/>
                  <a:ext cx="462960" cy="81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6">
              <p14:nvContentPartPr>
                <p14:cNvPr id="1636" name="Ink 1635">
                  <a:extLst>
                    <a:ext uri="{FF2B5EF4-FFF2-40B4-BE49-F238E27FC236}">
                      <a16:creationId xmlns:a16="http://schemas.microsoft.com/office/drawing/2014/main" id="{7996DA04-A6ED-C488-FDB9-AAC67CA3BC42}"/>
                    </a:ext>
                  </a:extLst>
                </p14:cNvPr>
                <p14:cNvContentPartPr/>
                <p14:nvPr/>
              </p14:nvContentPartPr>
              <p14:xfrm>
                <a:off x="1562921" y="6446885"/>
                <a:ext cx="818280" cy="122040"/>
              </p14:xfrm>
            </p:contentPart>
          </mc:Choice>
          <mc:Fallback>
            <p:pic>
              <p:nvPicPr>
                <p:cNvPr id="1636" name="Ink 1635">
                  <a:extLst>
                    <a:ext uri="{FF2B5EF4-FFF2-40B4-BE49-F238E27FC236}">
                      <a16:creationId xmlns:a16="http://schemas.microsoft.com/office/drawing/2014/main" id="{7996DA04-A6ED-C488-FDB9-AAC67CA3BC42}"/>
                    </a:ext>
                  </a:extLst>
                </p:cNvPr>
                <p:cNvPicPr/>
                <p:nvPr/>
              </p:nvPicPr>
              <p:blipFill>
                <a:blip r:embed="rId867"/>
                <a:stretch>
                  <a:fillRect/>
                </a:stretch>
              </p:blipFill>
              <p:spPr>
                <a:xfrm>
                  <a:off x="1499921" y="6068885"/>
                  <a:ext cx="943920" cy="87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8">
              <p14:nvContentPartPr>
                <p14:cNvPr id="1637" name="Ink 1636">
                  <a:extLst>
                    <a:ext uri="{FF2B5EF4-FFF2-40B4-BE49-F238E27FC236}">
                      <a16:creationId xmlns:a16="http://schemas.microsoft.com/office/drawing/2014/main" id="{3315B071-D1DA-AF16-CB0C-CB19800893B4}"/>
                    </a:ext>
                  </a:extLst>
                </p14:cNvPr>
                <p14:cNvContentPartPr/>
                <p14:nvPr/>
              </p14:nvContentPartPr>
              <p14:xfrm>
                <a:off x="1272761" y="6455165"/>
                <a:ext cx="923760" cy="75600"/>
              </p14:xfrm>
            </p:contentPart>
          </mc:Choice>
          <mc:Fallback>
            <p:pic>
              <p:nvPicPr>
                <p:cNvPr id="1637" name="Ink 1636">
                  <a:extLst>
                    <a:ext uri="{FF2B5EF4-FFF2-40B4-BE49-F238E27FC236}">
                      <a16:creationId xmlns:a16="http://schemas.microsoft.com/office/drawing/2014/main" id="{3315B071-D1DA-AF16-CB0C-CB19800893B4}"/>
                    </a:ext>
                  </a:extLst>
                </p:cNvPr>
                <p:cNvPicPr/>
                <p:nvPr/>
              </p:nvPicPr>
              <p:blipFill>
                <a:blip r:embed="rId869"/>
                <a:stretch>
                  <a:fillRect/>
                </a:stretch>
              </p:blipFill>
              <p:spPr>
                <a:xfrm>
                  <a:off x="1210121" y="6077525"/>
                  <a:ext cx="1049400" cy="83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0">
              <p14:nvContentPartPr>
                <p14:cNvPr id="1638" name="Ink 1637">
                  <a:extLst>
                    <a:ext uri="{FF2B5EF4-FFF2-40B4-BE49-F238E27FC236}">
                      <a16:creationId xmlns:a16="http://schemas.microsoft.com/office/drawing/2014/main" id="{CC90DD52-3F40-C190-1904-A00AC4BEC533}"/>
                    </a:ext>
                  </a:extLst>
                </p14:cNvPr>
                <p14:cNvContentPartPr/>
                <p14:nvPr/>
              </p14:nvContentPartPr>
              <p14:xfrm>
                <a:off x="913841" y="6418805"/>
                <a:ext cx="943560" cy="184320"/>
              </p14:xfrm>
            </p:contentPart>
          </mc:Choice>
          <mc:Fallback>
            <p:pic>
              <p:nvPicPr>
                <p:cNvPr id="1638" name="Ink 1637">
                  <a:extLst>
                    <a:ext uri="{FF2B5EF4-FFF2-40B4-BE49-F238E27FC236}">
                      <a16:creationId xmlns:a16="http://schemas.microsoft.com/office/drawing/2014/main" id="{CC90DD52-3F40-C190-1904-A00AC4BEC533}"/>
                    </a:ext>
                  </a:extLst>
                </p:cNvPr>
                <p:cNvPicPr/>
                <p:nvPr/>
              </p:nvPicPr>
              <p:blipFill>
                <a:blip r:embed="rId871"/>
                <a:stretch>
                  <a:fillRect/>
                </a:stretch>
              </p:blipFill>
              <p:spPr>
                <a:xfrm>
                  <a:off x="851201" y="6040805"/>
                  <a:ext cx="1069200" cy="93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2">
              <p14:nvContentPartPr>
                <p14:cNvPr id="1639" name="Ink 1638">
                  <a:extLst>
                    <a:ext uri="{FF2B5EF4-FFF2-40B4-BE49-F238E27FC236}">
                      <a16:creationId xmlns:a16="http://schemas.microsoft.com/office/drawing/2014/main" id="{F33F868B-4973-C107-C7CD-6AB0EDC24740}"/>
                    </a:ext>
                  </a:extLst>
                </p14:cNvPr>
                <p14:cNvContentPartPr/>
                <p14:nvPr/>
              </p14:nvContentPartPr>
              <p14:xfrm>
                <a:off x="1663001" y="6312965"/>
                <a:ext cx="717840" cy="163080"/>
              </p14:xfrm>
            </p:contentPart>
          </mc:Choice>
          <mc:Fallback>
            <p:pic>
              <p:nvPicPr>
                <p:cNvPr id="1639" name="Ink 1638">
                  <a:extLst>
                    <a:ext uri="{FF2B5EF4-FFF2-40B4-BE49-F238E27FC236}">
                      <a16:creationId xmlns:a16="http://schemas.microsoft.com/office/drawing/2014/main" id="{F33F868B-4973-C107-C7CD-6AB0EDC24740}"/>
                    </a:ext>
                  </a:extLst>
                </p:cNvPr>
                <p:cNvPicPr/>
                <p:nvPr/>
              </p:nvPicPr>
              <p:blipFill>
                <a:blip r:embed="rId873"/>
                <a:stretch>
                  <a:fillRect/>
                </a:stretch>
              </p:blipFill>
              <p:spPr>
                <a:xfrm>
                  <a:off x="1600001" y="5934965"/>
                  <a:ext cx="843480" cy="91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4">
              <p14:nvContentPartPr>
                <p14:cNvPr id="1640" name="Ink 1639">
                  <a:extLst>
                    <a:ext uri="{FF2B5EF4-FFF2-40B4-BE49-F238E27FC236}">
                      <a16:creationId xmlns:a16="http://schemas.microsoft.com/office/drawing/2014/main" id="{5F0EE3B0-58E5-52F9-C516-2325813375C3}"/>
                    </a:ext>
                  </a:extLst>
                </p14:cNvPr>
                <p14:cNvContentPartPr/>
                <p14:nvPr/>
              </p14:nvContentPartPr>
              <p14:xfrm>
                <a:off x="2444201" y="6293165"/>
                <a:ext cx="3960" cy="1440"/>
              </p14:xfrm>
            </p:contentPart>
          </mc:Choice>
          <mc:Fallback>
            <p:pic>
              <p:nvPicPr>
                <p:cNvPr id="1640" name="Ink 1639">
                  <a:extLst>
                    <a:ext uri="{FF2B5EF4-FFF2-40B4-BE49-F238E27FC236}">
                      <a16:creationId xmlns:a16="http://schemas.microsoft.com/office/drawing/2014/main" id="{5F0EE3B0-58E5-52F9-C516-2325813375C3}"/>
                    </a:ext>
                  </a:extLst>
                </p:cNvPr>
                <p:cNvPicPr/>
                <p:nvPr/>
              </p:nvPicPr>
              <p:blipFill>
                <a:blip r:embed="rId740"/>
                <a:stretch>
                  <a:fillRect/>
                </a:stretch>
              </p:blipFill>
              <p:spPr>
                <a:xfrm>
                  <a:off x="2381561" y="5915525"/>
                  <a:ext cx="12960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5">
              <p14:nvContentPartPr>
                <p14:cNvPr id="1641" name="Ink 1640">
                  <a:extLst>
                    <a:ext uri="{FF2B5EF4-FFF2-40B4-BE49-F238E27FC236}">
                      <a16:creationId xmlns:a16="http://schemas.microsoft.com/office/drawing/2014/main" id="{6F8A3210-3BA0-AC7B-D261-B14C8BF003A1}"/>
                    </a:ext>
                  </a:extLst>
                </p14:cNvPr>
                <p14:cNvContentPartPr/>
                <p14:nvPr/>
              </p14:nvContentPartPr>
              <p14:xfrm>
                <a:off x="2278601" y="6352925"/>
                <a:ext cx="455040" cy="33840"/>
              </p14:xfrm>
            </p:contentPart>
          </mc:Choice>
          <mc:Fallback>
            <p:pic>
              <p:nvPicPr>
                <p:cNvPr id="1641" name="Ink 1640">
                  <a:extLst>
                    <a:ext uri="{FF2B5EF4-FFF2-40B4-BE49-F238E27FC236}">
                      <a16:creationId xmlns:a16="http://schemas.microsoft.com/office/drawing/2014/main" id="{6F8A3210-3BA0-AC7B-D261-B14C8BF003A1}"/>
                    </a:ext>
                  </a:extLst>
                </p:cNvPr>
                <p:cNvPicPr/>
                <p:nvPr/>
              </p:nvPicPr>
              <p:blipFill>
                <a:blip r:embed="rId876"/>
                <a:stretch>
                  <a:fillRect/>
                </a:stretch>
              </p:blipFill>
              <p:spPr>
                <a:xfrm>
                  <a:off x="2215601" y="5975285"/>
                  <a:ext cx="580680" cy="78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7">
              <p14:nvContentPartPr>
                <p14:cNvPr id="1642" name="Ink 1641">
                  <a:extLst>
                    <a:ext uri="{FF2B5EF4-FFF2-40B4-BE49-F238E27FC236}">
                      <a16:creationId xmlns:a16="http://schemas.microsoft.com/office/drawing/2014/main" id="{5C144CFF-9E4C-C4F4-FC31-909F784CFE41}"/>
                    </a:ext>
                  </a:extLst>
                </p14:cNvPr>
                <p14:cNvContentPartPr/>
                <p14:nvPr/>
              </p14:nvContentPartPr>
              <p14:xfrm>
                <a:off x="2214161" y="6458405"/>
                <a:ext cx="73440" cy="26640"/>
              </p14:xfrm>
            </p:contentPart>
          </mc:Choice>
          <mc:Fallback>
            <p:pic>
              <p:nvPicPr>
                <p:cNvPr id="1642" name="Ink 1641">
                  <a:extLst>
                    <a:ext uri="{FF2B5EF4-FFF2-40B4-BE49-F238E27FC236}">
                      <a16:creationId xmlns:a16="http://schemas.microsoft.com/office/drawing/2014/main" id="{5C144CFF-9E4C-C4F4-FC31-909F784CFE41}"/>
                    </a:ext>
                  </a:extLst>
                </p:cNvPr>
                <p:cNvPicPr/>
                <p:nvPr/>
              </p:nvPicPr>
              <p:blipFill>
                <a:blip r:embed="rId744"/>
                <a:stretch>
                  <a:fillRect/>
                </a:stretch>
              </p:blipFill>
              <p:spPr>
                <a:xfrm>
                  <a:off x="2151161" y="6080765"/>
                  <a:ext cx="199080" cy="78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8">
              <p14:nvContentPartPr>
                <p14:cNvPr id="1643" name="Ink 1642">
                  <a:extLst>
                    <a:ext uri="{FF2B5EF4-FFF2-40B4-BE49-F238E27FC236}">
                      <a16:creationId xmlns:a16="http://schemas.microsoft.com/office/drawing/2014/main" id="{2C202F2B-576D-12F8-7B54-B2C7C2704D09}"/>
                    </a:ext>
                  </a:extLst>
                </p14:cNvPr>
                <p14:cNvContentPartPr/>
                <p14:nvPr/>
              </p14:nvContentPartPr>
              <p14:xfrm>
                <a:off x="2276081" y="6468125"/>
                <a:ext cx="333000" cy="28080"/>
              </p14:xfrm>
            </p:contentPart>
          </mc:Choice>
          <mc:Fallback>
            <p:pic>
              <p:nvPicPr>
                <p:cNvPr id="1643" name="Ink 1642">
                  <a:extLst>
                    <a:ext uri="{FF2B5EF4-FFF2-40B4-BE49-F238E27FC236}">
                      <a16:creationId xmlns:a16="http://schemas.microsoft.com/office/drawing/2014/main" id="{2C202F2B-576D-12F8-7B54-B2C7C2704D09}"/>
                    </a:ext>
                  </a:extLst>
                </p:cNvPr>
                <p:cNvPicPr/>
                <p:nvPr/>
              </p:nvPicPr>
              <p:blipFill>
                <a:blip r:embed="rId879"/>
                <a:stretch>
                  <a:fillRect/>
                </a:stretch>
              </p:blipFill>
              <p:spPr>
                <a:xfrm>
                  <a:off x="2213081" y="6090125"/>
                  <a:ext cx="458640" cy="78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0">
              <p14:nvContentPartPr>
                <p14:cNvPr id="1644" name="Ink 1643">
                  <a:extLst>
                    <a:ext uri="{FF2B5EF4-FFF2-40B4-BE49-F238E27FC236}">
                      <a16:creationId xmlns:a16="http://schemas.microsoft.com/office/drawing/2014/main" id="{C1A0E0A7-393E-E4DB-39BF-31E89A74DBCC}"/>
                    </a:ext>
                  </a:extLst>
                </p14:cNvPr>
                <p14:cNvContentPartPr/>
                <p14:nvPr/>
              </p14:nvContentPartPr>
              <p14:xfrm>
                <a:off x="2492801" y="6517445"/>
                <a:ext cx="6480" cy="5400"/>
              </p14:xfrm>
            </p:contentPart>
          </mc:Choice>
          <mc:Fallback>
            <p:pic>
              <p:nvPicPr>
                <p:cNvPr id="1644" name="Ink 1643">
                  <a:extLst>
                    <a:ext uri="{FF2B5EF4-FFF2-40B4-BE49-F238E27FC236}">
                      <a16:creationId xmlns:a16="http://schemas.microsoft.com/office/drawing/2014/main" id="{C1A0E0A7-393E-E4DB-39BF-31E89A74DBCC}"/>
                    </a:ext>
                  </a:extLst>
                </p:cNvPr>
                <p:cNvPicPr/>
                <p:nvPr/>
              </p:nvPicPr>
              <p:blipFill>
                <a:blip r:embed="rId881"/>
                <a:stretch>
                  <a:fillRect/>
                </a:stretch>
              </p:blipFill>
              <p:spPr>
                <a:xfrm>
                  <a:off x="2430161" y="6139445"/>
                  <a:ext cx="132120" cy="76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2">
              <p14:nvContentPartPr>
                <p14:cNvPr id="1645" name="Ink 1644">
                  <a:extLst>
                    <a:ext uri="{FF2B5EF4-FFF2-40B4-BE49-F238E27FC236}">
                      <a16:creationId xmlns:a16="http://schemas.microsoft.com/office/drawing/2014/main" id="{371BD136-0EAC-03DE-6777-1C386E3B64F2}"/>
                    </a:ext>
                  </a:extLst>
                </p14:cNvPr>
                <p14:cNvContentPartPr/>
                <p14:nvPr/>
              </p14:nvContentPartPr>
              <p14:xfrm>
                <a:off x="2754521" y="6468125"/>
                <a:ext cx="219960" cy="29520"/>
              </p14:xfrm>
            </p:contentPart>
          </mc:Choice>
          <mc:Fallback>
            <p:pic>
              <p:nvPicPr>
                <p:cNvPr id="1645" name="Ink 1644">
                  <a:extLst>
                    <a:ext uri="{FF2B5EF4-FFF2-40B4-BE49-F238E27FC236}">
                      <a16:creationId xmlns:a16="http://schemas.microsoft.com/office/drawing/2014/main" id="{371BD136-0EAC-03DE-6777-1C386E3B64F2}"/>
                    </a:ext>
                  </a:extLst>
                </p:cNvPr>
                <p:cNvPicPr/>
                <p:nvPr/>
              </p:nvPicPr>
              <p:blipFill>
                <a:blip r:embed="rId883"/>
                <a:stretch>
                  <a:fillRect/>
                </a:stretch>
              </p:blipFill>
              <p:spPr>
                <a:xfrm>
                  <a:off x="2691521" y="6090485"/>
                  <a:ext cx="345600" cy="78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4">
              <p14:nvContentPartPr>
                <p14:cNvPr id="1646" name="Ink 1645">
                  <a:extLst>
                    <a:ext uri="{FF2B5EF4-FFF2-40B4-BE49-F238E27FC236}">
                      <a16:creationId xmlns:a16="http://schemas.microsoft.com/office/drawing/2014/main" id="{CB6AF827-5E09-66EA-D09B-9171CDEE23EC}"/>
                    </a:ext>
                  </a:extLst>
                </p14:cNvPr>
                <p14:cNvContentPartPr/>
                <p14:nvPr/>
              </p14:nvContentPartPr>
              <p14:xfrm>
                <a:off x="3378401" y="6434285"/>
                <a:ext cx="460800" cy="72720"/>
              </p14:xfrm>
            </p:contentPart>
          </mc:Choice>
          <mc:Fallback>
            <p:pic>
              <p:nvPicPr>
                <p:cNvPr id="1646" name="Ink 1645">
                  <a:extLst>
                    <a:ext uri="{FF2B5EF4-FFF2-40B4-BE49-F238E27FC236}">
                      <a16:creationId xmlns:a16="http://schemas.microsoft.com/office/drawing/2014/main" id="{CB6AF827-5E09-66EA-D09B-9171CDEE23EC}"/>
                    </a:ext>
                  </a:extLst>
                </p:cNvPr>
                <p:cNvPicPr/>
                <p:nvPr/>
              </p:nvPicPr>
              <p:blipFill>
                <a:blip r:embed="rId885"/>
                <a:stretch>
                  <a:fillRect/>
                </a:stretch>
              </p:blipFill>
              <p:spPr>
                <a:xfrm>
                  <a:off x="3315401" y="6056645"/>
                  <a:ext cx="586440" cy="82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6">
              <p14:nvContentPartPr>
                <p14:cNvPr id="1647" name="Ink 1646">
                  <a:extLst>
                    <a:ext uri="{FF2B5EF4-FFF2-40B4-BE49-F238E27FC236}">
                      <a16:creationId xmlns:a16="http://schemas.microsoft.com/office/drawing/2014/main" id="{56410A18-A176-8C80-3476-F3F70A78543A}"/>
                    </a:ext>
                  </a:extLst>
                </p14:cNvPr>
                <p14:cNvContentPartPr/>
                <p14:nvPr/>
              </p14:nvContentPartPr>
              <p14:xfrm>
                <a:off x="3694841" y="6468485"/>
                <a:ext cx="438120" cy="48240"/>
              </p14:xfrm>
            </p:contentPart>
          </mc:Choice>
          <mc:Fallback>
            <p:pic>
              <p:nvPicPr>
                <p:cNvPr id="1647" name="Ink 1646">
                  <a:extLst>
                    <a:ext uri="{FF2B5EF4-FFF2-40B4-BE49-F238E27FC236}">
                      <a16:creationId xmlns:a16="http://schemas.microsoft.com/office/drawing/2014/main" id="{56410A18-A176-8C80-3476-F3F70A78543A}"/>
                    </a:ext>
                  </a:extLst>
                </p:cNvPr>
                <p:cNvPicPr/>
                <p:nvPr/>
              </p:nvPicPr>
              <p:blipFill>
                <a:blip r:embed="rId887"/>
                <a:stretch>
                  <a:fillRect/>
                </a:stretch>
              </p:blipFill>
              <p:spPr>
                <a:xfrm>
                  <a:off x="3631841" y="6090845"/>
                  <a:ext cx="56376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8">
              <p14:nvContentPartPr>
                <p14:cNvPr id="1648" name="Ink 1647">
                  <a:extLst>
                    <a:ext uri="{FF2B5EF4-FFF2-40B4-BE49-F238E27FC236}">
                      <a16:creationId xmlns:a16="http://schemas.microsoft.com/office/drawing/2014/main" id="{1B9A2074-3192-4572-A0F4-0D72D6CE89C5}"/>
                    </a:ext>
                  </a:extLst>
                </p14:cNvPr>
                <p14:cNvContentPartPr/>
                <p14:nvPr/>
              </p14:nvContentPartPr>
              <p14:xfrm>
                <a:off x="3851081" y="6424565"/>
                <a:ext cx="739440" cy="102600"/>
              </p14:xfrm>
            </p:contentPart>
          </mc:Choice>
          <mc:Fallback>
            <p:pic>
              <p:nvPicPr>
                <p:cNvPr id="1648" name="Ink 1647">
                  <a:extLst>
                    <a:ext uri="{FF2B5EF4-FFF2-40B4-BE49-F238E27FC236}">
                      <a16:creationId xmlns:a16="http://schemas.microsoft.com/office/drawing/2014/main" id="{1B9A2074-3192-4572-A0F4-0D72D6CE89C5}"/>
                    </a:ext>
                  </a:extLst>
                </p:cNvPr>
                <p:cNvPicPr/>
                <p:nvPr/>
              </p:nvPicPr>
              <p:blipFill>
                <a:blip r:embed="rId889"/>
                <a:stretch>
                  <a:fillRect/>
                </a:stretch>
              </p:blipFill>
              <p:spPr>
                <a:xfrm>
                  <a:off x="3788081" y="6046565"/>
                  <a:ext cx="865080" cy="85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0">
              <p14:nvContentPartPr>
                <p14:cNvPr id="1649" name="Ink 1648">
                  <a:extLst>
                    <a:ext uri="{FF2B5EF4-FFF2-40B4-BE49-F238E27FC236}">
                      <a16:creationId xmlns:a16="http://schemas.microsoft.com/office/drawing/2014/main" id="{5B6221B0-25CD-4B5B-DAA2-7078A48AAB9B}"/>
                    </a:ext>
                  </a:extLst>
                </p14:cNvPr>
                <p14:cNvContentPartPr/>
                <p14:nvPr/>
              </p14:nvContentPartPr>
              <p14:xfrm>
                <a:off x="4284521" y="6451565"/>
                <a:ext cx="987120" cy="94320"/>
              </p14:xfrm>
            </p:contentPart>
          </mc:Choice>
          <mc:Fallback>
            <p:pic>
              <p:nvPicPr>
                <p:cNvPr id="1649" name="Ink 1648">
                  <a:extLst>
                    <a:ext uri="{FF2B5EF4-FFF2-40B4-BE49-F238E27FC236}">
                      <a16:creationId xmlns:a16="http://schemas.microsoft.com/office/drawing/2014/main" id="{5B6221B0-25CD-4B5B-DAA2-7078A48AAB9B}"/>
                    </a:ext>
                  </a:extLst>
                </p:cNvPr>
                <p:cNvPicPr/>
                <p:nvPr/>
              </p:nvPicPr>
              <p:blipFill>
                <a:blip r:embed="rId891"/>
                <a:stretch>
                  <a:fillRect/>
                </a:stretch>
              </p:blipFill>
              <p:spPr>
                <a:xfrm>
                  <a:off x="4221521" y="6073925"/>
                  <a:ext cx="1112760" cy="84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2">
              <p14:nvContentPartPr>
                <p14:cNvPr id="1650" name="Ink 1649">
                  <a:extLst>
                    <a:ext uri="{FF2B5EF4-FFF2-40B4-BE49-F238E27FC236}">
                      <a16:creationId xmlns:a16="http://schemas.microsoft.com/office/drawing/2014/main" id="{ED56E5CB-638A-DFE5-B1BB-6253A831A2A9}"/>
                    </a:ext>
                  </a:extLst>
                </p14:cNvPr>
                <p14:cNvContentPartPr/>
                <p14:nvPr/>
              </p14:nvContentPartPr>
              <p14:xfrm>
                <a:off x="5209001" y="6460205"/>
                <a:ext cx="409680" cy="25200"/>
              </p14:xfrm>
            </p:contentPart>
          </mc:Choice>
          <mc:Fallback>
            <p:pic>
              <p:nvPicPr>
                <p:cNvPr id="1650" name="Ink 1649">
                  <a:extLst>
                    <a:ext uri="{FF2B5EF4-FFF2-40B4-BE49-F238E27FC236}">
                      <a16:creationId xmlns:a16="http://schemas.microsoft.com/office/drawing/2014/main" id="{ED56E5CB-638A-DFE5-B1BB-6253A831A2A9}"/>
                    </a:ext>
                  </a:extLst>
                </p:cNvPr>
                <p:cNvPicPr/>
                <p:nvPr/>
              </p:nvPicPr>
              <p:blipFill>
                <a:blip r:embed="rId893"/>
                <a:stretch>
                  <a:fillRect/>
                </a:stretch>
              </p:blipFill>
              <p:spPr>
                <a:xfrm>
                  <a:off x="5146361" y="6082565"/>
                  <a:ext cx="53532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4">
              <p14:nvContentPartPr>
                <p14:cNvPr id="1652" name="Ink 1651">
                  <a:extLst>
                    <a:ext uri="{FF2B5EF4-FFF2-40B4-BE49-F238E27FC236}">
                      <a16:creationId xmlns:a16="http://schemas.microsoft.com/office/drawing/2014/main" id="{6897523A-485F-B6EB-21F4-9139F66B3B17}"/>
                    </a:ext>
                  </a:extLst>
                </p14:cNvPr>
                <p14:cNvContentPartPr/>
                <p14:nvPr/>
              </p14:nvContentPartPr>
              <p14:xfrm>
                <a:off x="2321441" y="5699165"/>
                <a:ext cx="7200" cy="720"/>
              </p14:xfrm>
            </p:contentPart>
          </mc:Choice>
          <mc:Fallback>
            <p:pic>
              <p:nvPicPr>
                <p:cNvPr id="1652" name="Ink 1651">
                  <a:extLst>
                    <a:ext uri="{FF2B5EF4-FFF2-40B4-BE49-F238E27FC236}">
                      <a16:creationId xmlns:a16="http://schemas.microsoft.com/office/drawing/2014/main" id="{6897523A-485F-B6EB-21F4-9139F66B3B17}"/>
                    </a:ext>
                  </a:extLst>
                </p:cNvPr>
                <p:cNvPicPr/>
                <p:nvPr/>
              </p:nvPicPr>
              <p:blipFill>
                <a:blip r:embed="rId881"/>
                <a:stretch>
                  <a:fillRect/>
                </a:stretch>
              </p:blipFill>
              <p:spPr>
                <a:xfrm>
                  <a:off x="2258441" y="5321165"/>
                  <a:ext cx="132840" cy="75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5">
              <p14:nvContentPartPr>
                <p14:cNvPr id="1653" name="Ink 1652">
                  <a:extLst>
                    <a:ext uri="{FF2B5EF4-FFF2-40B4-BE49-F238E27FC236}">
                      <a16:creationId xmlns:a16="http://schemas.microsoft.com/office/drawing/2014/main" id="{56FF4E64-640E-93F9-C50C-92756B16E17D}"/>
                    </a:ext>
                  </a:extLst>
                </p14:cNvPr>
                <p14:cNvContentPartPr/>
                <p14:nvPr/>
              </p14:nvContentPartPr>
              <p14:xfrm>
                <a:off x="2443481" y="5592245"/>
                <a:ext cx="2880" cy="20880"/>
              </p14:xfrm>
            </p:contentPart>
          </mc:Choice>
          <mc:Fallback>
            <p:pic>
              <p:nvPicPr>
                <p:cNvPr id="1653" name="Ink 1652">
                  <a:extLst>
                    <a:ext uri="{FF2B5EF4-FFF2-40B4-BE49-F238E27FC236}">
                      <a16:creationId xmlns:a16="http://schemas.microsoft.com/office/drawing/2014/main" id="{56FF4E64-640E-93F9-C50C-92756B16E17D}"/>
                    </a:ext>
                  </a:extLst>
                </p:cNvPr>
                <p:cNvPicPr/>
                <p:nvPr/>
              </p:nvPicPr>
              <p:blipFill>
                <a:blip r:embed="rId896"/>
                <a:stretch>
                  <a:fillRect/>
                </a:stretch>
              </p:blipFill>
              <p:spPr>
                <a:xfrm>
                  <a:off x="2380841" y="5214605"/>
                  <a:ext cx="128520" cy="77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7">
              <p14:nvContentPartPr>
                <p14:cNvPr id="1654" name="Ink 1653">
                  <a:extLst>
                    <a:ext uri="{FF2B5EF4-FFF2-40B4-BE49-F238E27FC236}">
                      <a16:creationId xmlns:a16="http://schemas.microsoft.com/office/drawing/2014/main" id="{B77C7DEC-2D10-F63D-4578-E9E677CF78C7}"/>
                    </a:ext>
                  </a:extLst>
                </p14:cNvPr>
                <p14:cNvContentPartPr/>
                <p14:nvPr/>
              </p14:nvContentPartPr>
              <p14:xfrm>
                <a:off x="2425481" y="5572445"/>
                <a:ext cx="8640" cy="1440"/>
              </p14:xfrm>
            </p:contentPart>
          </mc:Choice>
          <mc:Fallback>
            <p:pic>
              <p:nvPicPr>
                <p:cNvPr id="1654" name="Ink 1653">
                  <a:extLst>
                    <a:ext uri="{FF2B5EF4-FFF2-40B4-BE49-F238E27FC236}">
                      <a16:creationId xmlns:a16="http://schemas.microsoft.com/office/drawing/2014/main" id="{B77C7DEC-2D10-F63D-4578-E9E677CF78C7}"/>
                    </a:ext>
                  </a:extLst>
                </p:cNvPr>
                <p:cNvPicPr/>
                <p:nvPr/>
              </p:nvPicPr>
              <p:blipFill>
                <a:blip r:embed="rId898"/>
                <a:stretch>
                  <a:fillRect/>
                </a:stretch>
              </p:blipFill>
              <p:spPr>
                <a:xfrm>
                  <a:off x="2362841" y="5194445"/>
                  <a:ext cx="134280" cy="75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9">
              <p14:nvContentPartPr>
                <p14:cNvPr id="1655" name="Ink 1654">
                  <a:extLst>
                    <a:ext uri="{FF2B5EF4-FFF2-40B4-BE49-F238E27FC236}">
                      <a16:creationId xmlns:a16="http://schemas.microsoft.com/office/drawing/2014/main" id="{4A167FF2-D5FC-680F-B2C2-DDC409970378}"/>
                    </a:ext>
                  </a:extLst>
                </p14:cNvPr>
                <p14:cNvContentPartPr/>
                <p14:nvPr/>
              </p14:nvContentPartPr>
              <p14:xfrm>
                <a:off x="2345561" y="5586485"/>
                <a:ext cx="50040" cy="105840"/>
              </p14:xfrm>
            </p:contentPart>
          </mc:Choice>
          <mc:Fallback>
            <p:pic>
              <p:nvPicPr>
                <p:cNvPr id="1655" name="Ink 1654">
                  <a:extLst>
                    <a:ext uri="{FF2B5EF4-FFF2-40B4-BE49-F238E27FC236}">
                      <a16:creationId xmlns:a16="http://schemas.microsoft.com/office/drawing/2014/main" id="{4A167FF2-D5FC-680F-B2C2-DDC409970378}"/>
                    </a:ext>
                  </a:extLst>
                </p:cNvPr>
                <p:cNvPicPr/>
                <p:nvPr/>
              </p:nvPicPr>
              <p:blipFill>
                <a:blip r:embed="rId900"/>
                <a:stretch>
                  <a:fillRect/>
                </a:stretch>
              </p:blipFill>
              <p:spPr>
                <a:xfrm>
                  <a:off x="2282561" y="5208845"/>
                  <a:ext cx="175680" cy="86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1">
              <p14:nvContentPartPr>
                <p14:cNvPr id="1656" name="Ink 1655">
                  <a:extLst>
                    <a:ext uri="{FF2B5EF4-FFF2-40B4-BE49-F238E27FC236}">
                      <a16:creationId xmlns:a16="http://schemas.microsoft.com/office/drawing/2014/main" id="{80AF2FA7-0A57-845B-2ABB-49FD2BDCC3A2}"/>
                    </a:ext>
                  </a:extLst>
                </p14:cNvPr>
                <p14:cNvContentPartPr/>
                <p14:nvPr/>
              </p14:nvContentPartPr>
              <p14:xfrm>
                <a:off x="2315321" y="5572085"/>
                <a:ext cx="84240" cy="149040"/>
              </p14:xfrm>
            </p:contentPart>
          </mc:Choice>
          <mc:Fallback>
            <p:pic>
              <p:nvPicPr>
                <p:cNvPr id="1656" name="Ink 1655">
                  <a:extLst>
                    <a:ext uri="{FF2B5EF4-FFF2-40B4-BE49-F238E27FC236}">
                      <a16:creationId xmlns:a16="http://schemas.microsoft.com/office/drawing/2014/main" id="{80AF2FA7-0A57-845B-2ABB-49FD2BDCC3A2}"/>
                    </a:ext>
                  </a:extLst>
                </p:cNvPr>
                <p:cNvPicPr/>
                <p:nvPr/>
              </p:nvPicPr>
              <p:blipFill>
                <a:blip r:embed="rId902"/>
                <a:stretch>
                  <a:fillRect/>
                </a:stretch>
              </p:blipFill>
              <p:spPr>
                <a:xfrm>
                  <a:off x="2252321" y="5194085"/>
                  <a:ext cx="209880" cy="90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3">
              <p14:nvContentPartPr>
                <p14:cNvPr id="1657" name="Ink 1656">
                  <a:extLst>
                    <a:ext uri="{FF2B5EF4-FFF2-40B4-BE49-F238E27FC236}">
                      <a16:creationId xmlns:a16="http://schemas.microsoft.com/office/drawing/2014/main" id="{CC6722B7-3DDC-3C24-C7CA-0E5A10ED8242}"/>
                    </a:ext>
                  </a:extLst>
                </p14:cNvPr>
                <p14:cNvContentPartPr/>
                <p14:nvPr/>
              </p14:nvContentPartPr>
              <p14:xfrm>
                <a:off x="2376161" y="5579285"/>
                <a:ext cx="56880" cy="164160"/>
              </p14:xfrm>
            </p:contentPart>
          </mc:Choice>
          <mc:Fallback>
            <p:pic>
              <p:nvPicPr>
                <p:cNvPr id="1657" name="Ink 1656">
                  <a:extLst>
                    <a:ext uri="{FF2B5EF4-FFF2-40B4-BE49-F238E27FC236}">
                      <a16:creationId xmlns:a16="http://schemas.microsoft.com/office/drawing/2014/main" id="{CC6722B7-3DDC-3C24-C7CA-0E5A10ED8242}"/>
                    </a:ext>
                  </a:extLst>
                </p:cNvPr>
                <p:cNvPicPr/>
                <p:nvPr/>
              </p:nvPicPr>
              <p:blipFill>
                <a:blip r:embed="rId904"/>
                <a:stretch>
                  <a:fillRect/>
                </a:stretch>
              </p:blipFill>
              <p:spPr>
                <a:xfrm>
                  <a:off x="2313161" y="5201645"/>
                  <a:ext cx="182520" cy="919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5">
              <p14:nvContentPartPr>
                <p14:cNvPr id="1658" name="Ink 1657">
                  <a:extLst>
                    <a:ext uri="{FF2B5EF4-FFF2-40B4-BE49-F238E27FC236}">
                      <a16:creationId xmlns:a16="http://schemas.microsoft.com/office/drawing/2014/main" id="{41902CB3-2098-3F07-803C-66F73452A184}"/>
                    </a:ext>
                  </a:extLst>
                </p14:cNvPr>
                <p14:cNvContentPartPr/>
                <p14:nvPr/>
              </p14:nvContentPartPr>
              <p14:xfrm>
                <a:off x="2334761" y="5624645"/>
                <a:ext cx="37080" cy="161640"/>
              </p14:xfrm>
            </p:contentPart>
          </mc:Choice>
          <mc:Fallback>
            <p:pic>
              <p:nvPicPr>
                <p:cNvPr id="1658" name="Ink 1657">
                  <a:extLst>
                    <a:ext uri="{FF2B5EF4-FFF2-40B4-BE49-F238E27FC236}">
                      <a16:creationId xmlns:a16="http://schemas.microsoft.com/office/drawing/2014/main" id="{41902CB3-2098-3F07-803C-66F73452A184}"/>
                    </a:ext>
                  </a:extLst>
                </p:cNvPr>
                <p:cNvPicPr/>
                <p:nvPr/>
              </p:nvPicPr>
              <p:blipFill>
                <a:blip r:embed="rId906"/>
                <a:stretch>
                  <a:fillRect/>
                </a:stretch>
              </p:blipFill>
              <p:spPr>
                <a:xfrm>
                  <a:off x="2272121" y="5247005"/>
                  <a:ext cx="162720" cy="91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7">
              <p14:nvContentPartPr>
                <p14:cNvPr id="1659" name="Ink 1658">
                  <a:extLst>
                    <a:ext uri="{FF2B5EF4-FFF2-40B4-BE49-F238E27FC236}">
                      <a16:creationId xmlns:a16="http://schemas.microsoft.com/office/drawing/2014/main" id="{2D94C026-1D21-5462-CE96-F4DA27247D00}"/>
                    </a:ext>
                  </a:extLst>
                </p14:cNvPr>
                <p14:cNvContentPartPr/>
                <p14:nvPr/>
              </p14:nvContentPartPr>
              <p14:xfrm>
                <a:off x="2356721" y="5581805"/>
                <a:ext cx="99360" cy="176760"/>
              </p14:xfrm>
            </p:contentPart>
          </mc:Choice>
          <mc:Fallback>
            <p:pic>
              <p:nvPicPr>
                <p:cNvPr id="1659" name="Ink 1658">
                  <a:extLst>
                    <a:ext uri="{FF2B5EF4-FFF2-40B4-BE49-F238E27FC236}">
                      <a16:creationId xmlns:a16="http://schemas.microsoft.com/office/drawing/2014/main" id="{2D94C026-1D21-5462-CE96-F4DA27247D00}"/>
                    </a:ext>
                  </a:extLst>
                </p:cNvPr>
                <p:cNvPicPr/>
                <p:nvPr/>
              </p:nvPicPr>
              <p:blipFill>
                <a:blip r:embed="rId908"/>
                <a:stretch>
                  <a:fillRect/>
                </a:stretch>
              </p:blipFill>
              <p:spPr>
                <a:xfrm>
                  <a:off x="2293721" y="5204165"/>
                  <a:ext cx="225000" cy="93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9">
              <p14:nvContentPartPr>
                <p14:cNvPr id="1660" name="Ink 1659">
                  <a:extLst>
                    <a:ext uri="{FF2B5EF4-FFF2-40B4-BE49-F238E27FC236}">
                      <a16:creationId xmlns:a16="http://schemas.microsoft.com/office/drawing/2014/main" id="{02BA9E13-BB79-F410-40D8-CB8352FEB7C6}"/>
                    </a:ext>
                  </a:extLst>
                </p14:cNvPr>
                <p14:cNvContentPartPr/>
                <p14:nvPr/>
              </p14:nvContentPartPr>
              <p14:xfrm>
                <a:off x="2372921" y="5640485"/>
                <a:ext cx="559080" cy="70920"/>
              </p14:xfrm>
            </p:contentPart>
          </mc:Choice>
          <mc:Fallback>
            <p:pic>
              <p:nvPicPr>
                <p:cNvPr id="1660" name="Ink 1659">
                  <a:extLst>
                    <a:ext uri="{FF2B5EF4-FFF2-40B4-BE49-F238E27FC236}">
                      <a16:creationId xmlns:a16="http://schemas.microsoft.com/office/drawing/2014/main" id="{02BA9E13-BB79-F410-40D8-CB8352FEB7C6}"/>
                    </a:ext>
                  </a:extLst>
                </p:cNvPr>
                <p:cNvPicPr/>
                <p:nvPr/>
              </p:nvPicPr>
              <p:blipFill>
                <a:blip r:embed="rId910"/>
                <a:stretch>
                  <a:fillRect/>
                </a:stretch>
              </p:blipFill>
              <p:spPr>
                <a:xfrm>
                  <a:off x="2310281" y="5262485"/>
                  <a:ext cx="684720" cy="826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1">
              <p14:nvContentPartPr>
                <p14:cNvPr id="1661" name="Ink 1660">
                  <a:extLst>
                    <a:ext uri="{FF2B5EF4-FFF2-40B4-BE49-F238E27FC236}">
                      <a16:creationId xmlns:a16="http://schemas.microsoft.com/office/drawing/2014/main" id="{6A7428ED-0941-67AD-8FD4-602C09125DF9}"/>
                    </a:ext>
                  </a:extLst>
                </p14:cNvPr>
                <p14:cNvContentPartPr/>
                <p14:nvPr/>
              </p14:nvContentPartPr>
              <p14:xfrm>
                <a:off x="2350961" y="5695925"/>
                <a:ext cx="792720" cy="36000"/>
              </p14:xfrm>
            </p:contentPart>
          </mc:Choice>
          <mc:Fallback>
            <p:pic>
              <p:nvPicPr>
                <p:cNvPr id="1661" name="Ink 1660">
                  <a:extLst>
                    <a:ext uri="{FF2B5EF4-FFF2-40B4-BE49-F238E27FC236}">
                      <a16:creationId xmlns:a16="http://schemas.microsoft.com/office/drawing/2014/main" id="{6A7428ED-0941-67AD-8FD4-602C09125DF9}"/>
                    </a:ext>
                  </a:extLst>
                </p:cNvPr>
                <p:cNvPicPr/>
                <p:nvPr/>
              </p:nvPicPr>
              <p:blipFill>
                <a:blip r:embed="rId912"/>
                <a:stretch>
                  <a:fillRect/>
                </a:stretch>
              </p:blipFill>
              <p:spPr>
                <a:xfrm>
                  <a:off x="2288321" y="5318285"/>
                  <a:ext cx="918360" cy="79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3">
              <p14:nvContentPartPr>
                <p14:cNvPr id="1662" name="Ink 1661">
                  <a:extLst>
                    <a:ext uri="{FF2B5EF4-FFF2-40B4-BE49-F238E27FC236}">
                      <a16:creationId xmlns:a16="http://schemas.microsoft.com/office/drawing/2014/main" id="{BCF9B485-3256-267E-E118-55FE73ED2614}"/>
                    </a:ext>
                  </a:extLst>
                </p14:cNvPr>
                <p14:cNvContentPartPr/>
                <p14:nvPr/>
              </p14:nvContentPartPr>
              <p14:xfrm>
                <a:off x="2670641" y="5676125"/>
                <a:ext cx="869760" cy="38880"/>
              </p14:xfrm>
            </p:contentPart>
          </mc:Choice>
          <mc:Fallback>
            <p:pic>
              <p:nvPicPr>
                <p:cNvPr id="1662" name="Ink 1661">
                  <a:extLst>
                    <a:ext uri="{FF2B5EF4-FFF2-40B4-BE49-F238E27FC236}">
                      <a16:creationId xmlns:a16="http://schemas.microsoft.com/office/drawing/2014/main" id="{BCF9B485-3256-267E-E118-55FE73ED2614}"/>
                    </a:ext>
                  </a:extLst>
                </p:cNvPr>
                <p:cNvPicPr/>
                <p:nvPr/>
              </p:nvPicPr>
              <p:blipFill>
                <a:blip r:embed="rId914"/>
                <a:stretch>
                  <a:fillRect/>
                </a:stretch>
              </p:blipFill>
              <p:spPr>
                <a:xfrm>
                  <a:off x="2608001" y="5298125"/>
                  <a:ext cx="995400" cy="79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5">
              <p14:nvContentPartPr>
                <p14:cNvPr id="1663" name="Ink 1662">
                  <a:extLst>
                    <a:ext uri="{FF2B5EF4-FFF2-40B4-BE49-F238E27FC236}">
                      <a16:creationId xmlns:a16="http://schemas.microsoft.com/office/drawing/2014/main" id="{6B134AC1-522E-E4CD-8F72-E8C14566E2D9}"/>
                    </a:ext>
                  </a:extLst>
                </p14:cNvPr>
                <p14:cNvContentPartPr/>
                <p14:nvPr/>
              </p14:nvContentPartPr>
              <p14:xfrm>
                <a:off x="2652641" y="5687285"/>
                <a:ext cx="997200" cy="29160"/>
              </p14:xfrm>
            </p:contentPart>
          </mc:Choice>
          <mc:Fallback>
            <p:pic>
              <p:nvPicPr>
                <p:cNvPr id="1663" name="Ink 1662">
                  <a:extLst>
                    <a:ext uri="{FF2B5EF4-FFF2-40B4-BE49-F238E27FC236}">
                      <a16:creationId xmlns:a16="http://schemas.microsoft.com/office/drawing/2014/main" id="{6B134AC1-522E-E4CD-8F72-E8C14566E2D9}"/>
                    </a:ext>
                  </a:extLst>
                </p:cNvPr>
                <p:cNvPicPr/>
                <p:nvPr/>
              </p:nvPicPr>
              <p:blipFill>
                <a:blip r:embed="rId916"/>
                <a:stretch>
                  <a:fillRect/>
                </a:stretch>
              </p:blipFill>
              <p:spPr>
                <a:xfrm>
                  <a:off x="2589641" y="5309285"/>
                  <a:ext cx="1122840" cy="78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7">
              <p14:nvContentPartPr>
                <p14:cNvPr id="1664" name="Ink 1663">
                  <a:extLst>
                    <a:ext uri="{FF2B5EF4-FFF2-40B4-BE49-F238E27FC236}">
                      <a16:creationId xmlns:a16="http://schemas.microsoft.com/office/drawing/2014/main" id="{D7AE0E53-EAE0-A605-47C4-08B4C17796ED}"/>
                    </a:ext>
                  </a:extLst>
                </p14:cNvPr>
                <p14:cNvContentPartPr/>
                <p14:nvPr/>
              </p14:nvContentPartPr>
              <p14:xfrm>
                <a:off x="2948201" y="5689805"/>
                <a:ext cx="837000" cy="24480"/>
              </p14:xfrm>
            </p:contentPart>
          </mc:Choice>
          <mc:Fallback>
            <p:pic>
              <p:nvPicPr>
                <p:cNvPr id="1664" name="Ink 1663">
                  <a:extLst>
                    <a:ext uri="{FF2B5EF4-FFF2-40B4-BE49-F238E27FC236}">
                      <a16:creationId xmlns:a16="http://schemas.microsoft.com/office/drawing/2014/main" id="{D7AE0E53-EAE0-A605-47C4-08B4C17796ED}"/>
                    </a:ext>
                  </a:extLst>
                </p:cNvPr>
                <p:cNvPicPr/>
                <p:nvPr/>
              </p:nvPicPr>
              <p:blipFill>
                <a:blip r:embed="rId918"/>
                <a:stretch>
                  <a:fillRect/>
                </a:stretch>
              </p:blipFill>
              <p:spPr>
                <a:xfrm>
                  <a:off x="2885201" y="5312165"/>
                  <a:ext cx="962640" cy="78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9">
              <p14:nvContentPartPr>
                <p14:cNvPr id="1665" name="Ink 1664">
                  <a:extLst>
                    <a:ext uri="{FF2B5EF4-FFF2-40B4-BE49-F238E27FC236}">
                      <a16:creationId xmlns:a16="http://schemas.microsoft.com/office/drawing/2014/main" id="{44E2B00E-917E-6D1A-B849-E3268B92D936}"/>
                    </a:ext>
                  </a:extLst>
                </p14:cNvPr>
                <p14:cNvContentPartPr/>
                <p14:nvPr/>
              </p14:nvContentPartPr>
              <p14:xfrm>
                <a:off x="3320081" y="5715725"/>
                <a:ext cx="498960" cy="8640"/>
              </p14:xfrm>
            </p:contentPart>
          </mc:Choice>
          <mc:Fallback>
            <p:pic>
              <p:nvPicPr>
                <p:cNvPr id="1665" name="Ink 1664">
                  <a:extLst>
                    <a:ext uri="{FF2B5EF4-FFF2-40B4-BE49-F238E27FC236}">
                      <a16:creationId xmlns:a16="http://schemas.microsoft.com/office/drawing/2014/main" id="{44E2B00E-917E-6D1A-B849-E3268B92D936}"/>
                    </a:ext>
                  </a:extLst>
                </p:cNvPr>
                <p:cNvPicPr/>
                <p:nvPr/>
              </p:nvPicPr>
              <p:blipFill>
                <a:blip r:embed="rId920"/>
                <a:stretch>
                  <a:fillRect/>
                </a:stretch>
              </p:blipFill>
              <p:spPr>
                <a:xfrm>
                  <a:off x="3257441" y="5338085"/>
                  <a:ext cx="624600" cy="76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1">
              <p14:nvContentPartPr>
                <p14:cNvPr id="1666" name="Ink 1665">
                  <a:extLst>
                    <a:ext uri="{FF2B5EF4-FFF2-40B4-BE49-F238E27FC236}">
                      <a16:creationId xmlns:a16="http://schemas.microsoft.com/office/drawing/2014/main" id="{3BEC2ED7-6589-937C-1BDB-719F83E6C67B}"/>
                    </a:ext>
                  </a:extLst>
                </p14:cNvPr>
                <p14:cNvContentPartPr/>
                <p14:nvPr/>
              </p14:nvContentPartPr>
              <p14:xfrm>
                <a:off x="3301361" y="5698805"/>
                <a:ext cx="471960" cy="23760"/>
              </p14:xfrm>
            </p:contentPart>
          </mc:Choice>
          <mc:Fallback>
            <p:pic>
              <p:nvPicPr>
                <p:cNvPr id="1666" name="Ink 1665">
                  <a:extLst>
                    <a:ext uri="{FF2B5EF4-FFF2-40B4-BE49-F238E27FC236}">
                      <a16:creationId xmlns:a16="http://schemas.microsoft.com/office/drawing/2014/main" id="{3BEC2ED7-6589-937C-1BDB-719F83E6C67B}"/>
                    </a:ext>
                  </a:extLst>
                </p:cNvPr>
                <p:cNvPicPr/>
                <p:nvPr/>
              </p:nvPicPr>
              <p:blipFill>
                <a:blip r:embed="rId922"/>
                <a:stretch>
                  <a:fillRect/>
                </a:stretch>
              </p:blipFill>
              <p:spPr>
                <a:xfrm>
                  <a:off x="3238361" y="5321165"/>
                  <a:ext cx="597600" cy="77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3">
              <p14:nvContentPartPr>
                <p14:cNvPr id="1667" name="Ink 1666">
                  <a:extLst>
                    <a:ext uri="{FF2B5EF4-FFF2-40B4-BE49-F238E27FC236}">
                      <a16:creationId xmlns:a16="http://schemas.microsoft.com/office/drawing/2014/main" id="{C9A16826-EDC9-2DC1-807D-F956CADC10AD}"/>
                    </a:ext>
                  </a:extLst>
                </p14:cNvPr>
                <p14:cNvContentPartPr/>
                <p14:nvPr/>
              </p14:nvContentPartPr>
              <p14:xfrm>
                <a:off x="4590881" y="5773325"/>
                <a:ext cx="300600" cy="20880"/>
              </p14:xfrm>
            </p:contentPart>
          </mc:Choice>
          <mc:Fallback>
            <p:pic>
              <p:nvPicPr>
                <p:cNvPr id="1667" name="Ink 1666">
                  <a:extLst>
                    <a:ext uri="{FF2B5EF4-FFF2-40B4-BE49-F238E27FC236}">
                      <a16:creationId xmlns:a16="http://schemas.microsoft.com/office/drawing/2014/main" id="{C9A16826-EDC9-2DC1-807D-F956CADC10AD}"/>
                    </a:ext>
                  </a:extLst>
                </p:cNvPr>
                <p:cNvPicPr/>
                <p:nvPr/>
              </p:nvPicPr>
              <p:blipFill>
                <a:blip r:embed="rId924"/>
                <a:stretch>
                  <a:fillRect/>
                </a:stretch>
              </p:blipFill>
              <p:spPr>
                <a:xfrm>
                  <a:off x="4528241" y="5395325"/>
                  <a:ext cx="426240" cy="77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5">
              <p14:nvContentPartPr>
                <p14:cNvPr id="1675" name="Ink 1674">
                  <a:extLst>
                    <a:ext uri="{FF2B5EF4-FFF2-40B4-BE49-F238E27FC236}">
                      <a16:creationId xmlns:a16="http://schemas.microsoft.com/office/drawing/2014/main" id="{C358CA68-D07D-9FEB-43CA-6232E746975D}"/>
                    </a:ext>
                  </a:extLst>
                </p14:cNvPr>
                <p14:cNvContentPartPr/>
                <p14:nvPr/>
              </p14:nvContentPartPr>
              <p14:xfrm>
                <a:off x="4627241" y="5643365"/>
                <a:ext cx="58320" cy="135000"/>
              </p14:xfrm>
            </p:contentPart>
          </mc:Choice>
          <mc:Fallback>
            <p:pic>
              <p:nvPicPr>
                <p:cNvPr id="1675" name="Ink 1674">
                  <a:extLst>
                    <a:ext uri="{FF2B5EF4-FFF2-40B4-BE49-F238E27FC236}">
                      <a16:creationId xmlns:a16="http://schemas.microsoft.com/office/drawing/2014/main" id="{C358CA68-D07D-9FEB-43CA-6232E746975D}"/>
                    </a:ext>
                  </a:extLst>
                </p:cNvPr>
                <p:cNvPicPr/>
                <p:nvPr/>
              </p:nvPicPr>
              <p:blipFill>
                <a:blip r:embed="rId926"/>
                <a:stretch>
                  <a:fillRect/>
                </a:stretch>
              </p:blipFill>
              <p:spPr>
                <a:xfrm>
                  <a:off x="4564601" y="5265365"/>
                  <a:ext cx="183960" cy="89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7">
              <p14:nvContentPartPr>
                <p14:cNvPr id="1676" name="Ink 1675">
                  <a:extLst>
                    <a:ext uri="{FF2B5EF4-FFF2-40B4-BE49-F238E27FC236}">
                      <a16:creationId xmlns:a16="http://schemas.microsoft.com/office/drawing/2014/main" id="{1541453E-F190-9A8D-9F95-1A66D37F7BF2}"/>
                    </a:ext>
                  </a:extLst>
                </p14:cNvPr>
                <p14:cNvContentPartPr/>
                <p14:nvPr/>
              </p14:nvContentPartPr>
              <p14:xfrm>
                <a:off x="4684481" y="5652365"/>
                <a:ext cx="87480" cy="144720"/>
              </p14:xfrm>
            </p:contentPart>
          </mc:Choice>
          <mc:Fallback>
            <p:pic>
              <p:nvPicPr>
                <p:cNvPr id="1676" name="Ink 1675">
                  <a:extLst>
                    <a:ext uri="{FF2B5EF4-FFF2-40B4-BE49-F238E27FC236}">
                      <a16:creationId xmlns:a16="http://schemas.microsoft.com/office/drawing/2014/main" id="{1541453E-F190-9A8D-9F95-1A66D37F7BF2}"/>
                    </a:ext>
                  </a:extLst>
                </p:cNvPr>
                <p:cNvPicPr/>
                <p:nvPr/>
              </p:nvPicPr>
              <p:blipFill>
                <a:blip r:embed="rId928"/>
                <a:stretch>
                  <a:fillRect/>
                </a:stretch>
              </p:blipFill>
              <p:spPr>
                <a:xfrm>
                  <a:off x="4621481" y="5274725"/>
                  <a:ext cx="213120" cy="90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9">
              <p14:nvContentPartPr>
                <p14:cNvPr id="1677" name="Ink 1676">
                  <a:extLst>
                    <a:ext uri="{FF2B5EF4-FFF2-40B4-BE49-F238E27FC236}">
                      <a16:creationId xmlns:a16="http://schemas.microsoft.com/office/drawing/2014/main" id="{B93741D0-88EE-3351-3BD2-AC7D88A0E6B0}"/>
                    </a:ext>
                  </a:extLst>
                </p14:cNvPr>
                <p14:cNvContentPartPr/>
                <p14:nvPr/>
              </p14:nvContentPartPr>
              <p14:xfrm>
                <a:off x="4702841" y="5740925"/>
                <a:ext cx="391680" cy="23400"/>
              </p14:xfrm>
            </p:contentPart>
          </mc:Choice>
          <mc:Fallback>
            <p:pic>
              <p:nvPicPr>
                <p:cNvPr id="1677" name="Ink 1676">
                  <a:extLst>
                    <a:ext uri="{FF2B5EF4-FFF2-40B4-BE49-F238E27FC236}">
                      <a16:creationId xmlns:a16="http://schemas.microsoft.com/office/drawing/2014/main" id="{B93741D0-88EE-3351-3BD2-AC7D88A0E6B0}"/>
                    </a:ext>
                  </a:extLst>
                </p:cNvPr>
                <p:cNvPicPr/>
                <p:nvPr/>
              </p:nvPicPr>
              <p:blipFill>
                <a:blip r:embed="rId930"/>
                <a:stretch>
                  <a:fillRect/>
                </a:stretch>
              </p:blipFill>
              <p:spPr>
                <a:xfrm>
                  <a:off x="4640201" y="5363285"/>
                  <a:ext cx="51732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1">
              <p14:nvContentPartPr>
                <p14:cNvPr id="1678" name="Ink 1677">
                  <a:extLst>
                    <a:ext uri="{FF2B5EF4-FFF2-40B4-BE49-F238E27FC236}">
                      <a16:creationId xmlns:a16="http://schemas.microsoft.com/office/drawing/2014/main" id="{C242770F-B179-3E2C-B07C-8D01352B9D0D}"/>
                    </a:ext>
                  </a:extLst>
                </p14:cNvPr>
                <p14:cNvContentPartPr/>
                <p14:nvPr/>
              </p14:nvContentPartPr>
              <p14:xfrm>
                <a:off x="4650281" y="5765765"/>
                <a:ext cx="606240" cy="36000"/>
              </p14:xfrm>
            </p:contentPart>
          </mc:Choice>
          <mc:Fallback>
            <p:pic>
              <p:nvPicPr>
                <p:cNvPr id="1678" name="Ink 1677">
                  <a:extLst>
                    <a:ext uri="{FF2B5EF4-FFF2-40B4-BE49-F238E27FC236}">
                      <a16:creationId xmlns:a16="http://schemas.microsoft.com/office/drawing/2014/main" id="{C242770F-B179-3E2C-B07C-8D01352B9D0D}"/>
                    </a:ext>
                  </a:extLst>
                </p:cNvPr>
                <p:cNvPicPr/>
                <p:nvPr/>
              </p:nvPicPr>
              <p:blipFill>
                <a:blip r:embed="rId932"/>
                <a:stretch>
                  <a:fillRect/>
                </a:stretch>
              </p:blipFill>
              <p:spPr>
                <a:xfrm>
                  <a:off x="4587281" y="5387765"/>
                  <a:ext cx="731880" cy="791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3">
              <p14:nvContentPartPr>
                <p14:cNvPr id="1679" name="Ink 1678">
                  <a:extLst>
                    <a:ext uri="{FF2B5EF4-FFF2-40B4-BE49-F238E27FC236}">
                      <a16:creationId xmlns:a16="http://schemas.microsoft.com/office/drawing/2014/main" id="{C3A4B943-4E87-76EF-2BAD-59CF91D1DB61}"/>
                    </a:ext>
                  </a:extLst>
                </p14:cNvPr>
                <p14:cNvContentPartPr/>
                <p14:nvPr/>
              </p14:nvContentPartPr>
              <p14:xfrm>
                <a:off x="4884641" y="5769365"/>
                <a:ext cx="501120" cy="34920"/>
              </p14:xfrm>
            </p:contentPart>
          </mc:Choice>
          <mc:Fallback>
            <p:pic>
              <p:nvPicPr>
                <p:cNvPr id="1679" name="Ink 1678">
                  <a:extLst>
                    <a:ext uri="{FF2B5EF4-FFF2-40B4-BE49-F238E27FC236}">
                      <a16:creationId xmlns:a16="http://schemas.microsoft.com/office/drawing/2014/main" id="{C3A4B943-4E87-76EF-2BAD-59CF91D1DB61}"/>
                    </a:ext>
                  </a:extLst>
                </p:cNvPr>
                <p:cNvPicPr/>
                <p:nvPr/>
              </p:nvPicPr>
              <p:blipFill>
                <a:blip r:embed="rId934"/>
                <a:stretch>
                  <a:fillRect/>
                </a:stretch>
              </p:blipFill>
              <p:spPr>
                <a:xfrm>
                  <a:off x="4821641" y="5391365"/>
                  <a:ext cx="626760" cy="79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5">
              <p14:nvContentPartPr>
                <p14:cNvPr id="1680" name="Ink 1679">
                  <a:extLst>
                    <a:ext uri="{FF2B5EF4-FFF2-40B4-BE49-F238E27FC236}">
                      <a16:creationId xmlns:a16="http://schemas.microsoft.com/office/drawing/2014/main" id="{A455C37E-2037-0A65-EE8E-A82B028951C8}"/>
                    </a:ext>
                  </a:extLst>
                </p14:cNvPr>
                <p14:cNvContentPartPr/>
                <p14:nvPr/>
              </p14:nvContentPartPr>
              <p14:xfrm>
                <a:off x="5084801" y="5781245"/>
                <a:ext cx="545760" cy="26280"/>
              </p14:xfrm>
            </p:contentPart>
          </mc:Choice>
          <mc:Fallback>
            <p:pic>
              <p:nvPicPr>
                <p:cNvPr id="1680" name="Ink 1679">
                  <a:extLst>
                    <a:ext uri="{FF2B5EF4-FFF2-40B4-BE49-F238E27FC236}">
                      <a16:creationId xmlns:a16="http://schemas.microsoft.com/office/drawing/2014/main" id="{A455C37E-2037-0A65-EE8E-A82B028951C8}"/>
                    </a:ext>
                  </a:extLst>
                </p:cNvPr>
                <p:cNvPicPr/>
                <p:nvPr/>
              </p:nvPicPr>
              <p:blipFill>
                <a:blip r:embed="rId936"/>
                <a:stretch>
                  <a:fillRect/>
                </a:stretch>
              </p:blipFill>
              <p:spPr>
                <a:xfrm>
                  <a:off x="5022161" y="5403245"/>
                  <a:ext cx="671400" cy="78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7">
              <p14:nvContentPartPr>
                <p14:cNvPr id="1681" name="Ink 1680">
                  <a:extLst>
                    <a:ext uri="{FF2B5EF4-FFF2-40B4-BE49-F238E27FC236}">
                      <a16:creationId xmlns:a16="http://schemas.microsoft.com/office/drawing/2014/main" id="{2E2D6E58-62D6-90FC-E5BF-75C8D2558382}"/>
                    </a:ext>
                  </a:extLst>
                </p14:cNvPr>
                <p14:cNvContentPartPr/>
                <p14:nvPr/>
              </p14:nvContentPartPr>
              <p14:xfrm>
                <a:off x="5175161" y="5782325"/>
                <a:ext cx="420840" cy="31320"/>
              </p14:xfrm>
            </p:contentPart>
          </mc:Choice>
          <mc:Fallback>
            <p:pic>
              <p:nvPicPr>
                <p:cNvPr id="1681" name="Ink 1680">
                  <a:extLst>
                    <a:ext uri="{FF2B5EF4-FFF2-40B4-BE49-F238E27FC236}">
                      <a16:creationId xmlns:a16="http://schemas.microsoft.com/office/drawing/2014/main" id="{2E2D6E58-62D6-90FC-E5BF-75C8D2558382}"/>
                    </a:ext>
                  </a:extLst>
                </p:cNvPr>
                <p:cNvPicPr/>
                <p:nvPr/>
              </p:nvPicPr>
              <p:blipFill>
                <a:blip r:embed="rId938"/>
                <a:stretch>
                  <a:fillRect/>
                </a:stretch>
              </p:blipFill>
              <p:spPr>
                <a:xfrm>
                  <a:off x="5112161" y="5404325"/>
                  <a:ext cx="546480" cy="78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9">
              <p14:nvContentPartPr>
                <p14:cNvPr id="1682" name="Ink 1681">
                  <a:extLst>
                    <a:ext uri="{FF2B5EF4-FFF2-40B4-BE49-F238E27FC236}">
                      <a16:creationId xmlns:a16="http://schemas.microsoft.com/office/drawing/2014/main" id="{E319B573-A642-16F3-B8E6-87B0F551D7E8}"/>
                    </a:ext>
                  </a:extLst>
                </p14:cNvPr>
                <p14:cNvContentPartPr/>
                <p14:nvPr/>
              </p14:nvContentPartPr>
              <p14:xfrm>
                <a:off x="5068961" y="5779805"/>
                <a:ext cx="103320" cy="21960"/>
              </p14:xfrm>
            </p:contentPart>
          </mc:Choice>
          <mc:Fallback>
            <p:pic>
              <p:nvPicPr>
                <p:cNvPr id="1682" name="Ink 1681">
                  <a:extLst>
                    <a:ext uri="{FF2B5EF4-FFF2-40B4-BE49-F238E27FC236}">
                      <a16:creationId xmlns:a16="http://schemas.microsoft.com/office/drawing/2014/main" id="{E319B573-A642-16F3-B8E6-87B0F551D7E8}"/>
                    </a:ext>
                  </a:extLst>
                </p:cNvPr>
                <p:cNvPicPr/>
                <p:nvPr/>
              </p:nvPicPr>
              <p:blipFill>
                <a:blip r:embed="rId940"/>
                <a:stretch>
                  <a:fillRect/>
                </a:stretch>
              </p:blipFill>
              <p:spPr>
                <a:xfrm>
                  <a:off x="5006321" y="5401805"/>
                  <a:ext cx="228960" cy="77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1">
              <p14:nvContentPartPr>
                <p14:cNvPr id="1683" name="Ink 1682">
                  <a:extLst>
                    <a:ext uri="{FF2B5EF4-FFF2-40B4-BE49-F238E27FC236}">
                      <a16:creationId xmlns:a16="http://schemas.microsoft.com/office/drawing/2014/main" id="{9C4EB210-99DE-9406-9DA9-075E1537C985}"/>
                    </a:ext>
                  </a:extLst>
                </p14:cNvPr>
                <p14:cNvContentPartPr/>
                <p14:nvPr/>
              </p14:nvContentPartPr>
              <p14:xfrm>
                <a:off x="5654321" y="5720405"/>
                <a:ext cx="65160" cy="111600"/>
              </p14:xfrm>
            </p:contentPart>
          </mc:Choice>
          <mc:Fallback>
            <p:pic>
              <p:nvPicPr>
                <p:cNvPr id="1683" name="Ink 1682">
                  <a:extLst>
                    <a:ext uri="{FF2B5EF4-FFF2-40B4-BE49-F238E27FC236}">
                      <a16:creationId xmlns:a16="http://schemas.microsoft.com/office/drawing/2014/main" id="{9C4EB210-99DE-9406-9DA9-075E1537C985}"/>
                    </a:ext>
                  </a:extLst>
                </p:cNvPr>
                <p:cNvPicPr/>
                <p:nvPr/>
              </p:nvPicPr>
              <p:blipFill>
                <a:blip r:embed="rId942"/>
                <a:stretch>
                  <a:fillRect/>
                </a:stretch>
              </p:blipFill>
              <p:spPr>
                <a:xfrm>
                  <a:off x="5591321" y="5342765"/>
                  <a:ext cx="190800" cy="86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3">
              <p14:nvContentPartPr>
                <p14:cNvPr id="1684" name="Ink 1683">
                  <a:extLst>
                    <a:ext uri="{FF2B5EF4-FFF2-40B4-BE49-F238E27FC236}">
                      <a16:creationId xmlns:a16="http://schemas.microsoft.com/office/drawing/2014/main" id="{8ED099C0-69A0-9A75-F726-7793478F3CAD}"/>
                    </a:ext>
                  </a:extLst>
                </p14:cNvPr>
                <p14:cNvContentPartPr/>
                <p14:nvPr/>
              </p14:nvContentPartPr>
              <p14:xfrm>
                <a:off x="5446601" y="5804645"/>
                <a:ext cx="1800" cy="360"/>
              </p14:xfrm>
            </p:contentPart>
          </mc:Choice>
          <mc:Fallback>
            <p:pic>
              <p:nvPicPr>
                <p:cNvPr id="1684" name="Ink 1683">
                  <a:extLst>
                    <a:ext uri="{FF2B5EF4-FFF2-40B4-BE49-F238E27FC236}">
                      <a16:creationId xmlns:a16="http://schemas.microsoft.com/office/drawing/2014/main" id="{8ED099C0-69A0-9A75-F726-7793478F3CAD}"/>
                    </a:ext>
                  </a:extLst>
                </p:cNvPr>
                <p:cNvPicPr/>
                <p:nvPr/>
              </p:nvPicPr>
              <p:blipFill>
                <a:blip r:embed="rId881"/>
                <a:stretch>
                  <a:fillRect/>
                </a:stretch>
              </p:blipFill>
              <p:spPr>
                <a:xfrm>
                  <a:off x="5383961" y="5427005"/>
                  <a:ext cx="12744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4">
              <p14:nvContentPartPr>
                <p14:cNvPr id="1685" name="Ink 1684">
                  <a:extLst>
                    <a:ext uri="{FF2B5EF4-FFF2-40B4-BE49-F238E27FC236}">
                      <a16:creationId xmlns:a16="http://schemas.microsoft.com/office/drawing/2014/main" id="{108C39E1-E639-8AB9-78A9-87F5FDC4505B}"/>
                    </a:ext>
                  </a:extLst>
                </p14:cNvPr>
                <p14:cNvContentPartPr/>
                <p14:nvPr/>
              </p14:nvContentPartPr>
              <p14:xfrm>
                <a:off x="5409161" y="5801405"/>
                <a:ext cx="260640" cy="51480"/>
              </p14:xfrm>
            </p:contentPart>
          </mc:Choice>
          <mc:Fallback>
            <p:pic>
              <p:nvPicPr>
                <p:cNvPr id="1685" name="Ink 1684">
                  <a:extLst>
                    <a:ext uri="{FF2B5EF4-FFF2-40B4-BE49-F238E27FC236}">
                      <a16:creationId xmlns:a16="http://schemas.microsoft.com/office/drawing/2014/main" id="{108C39E1-E639-8AB9-78A9-87F5FDC4505B}"/>
                    </a:ext>
                  </a:extLst>
                </p:cNvPr>
                <p:cNvPicPr/>
                <p:nvPr/>
              </p:nvPicPr>
              <p:blipFill>
                <a:blip r:embed="rId945"/>
                <a:stretch>
                  <a:fillRect/>
                </a:stretch>
              </p:blipFill>
              <p:spPr>
                <a:xfrm>
                  <a:off x="5346161" y="5423405"/>
                  <a:ext cx="386280" cy="80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6">
              <p14:nvContentPartPr>
                <p14:cNvPr id="1686" name="Ink 1685">
                  <a:extLst>
                    <a:ext uri="{FF2B5EF4-FFF2-40B4-BE49-F238E27FC236}">
                      <a16:creationId xmlns:a16="http://schemas.microsoft.com/office/drawing/2014/main" id="{0100AA19-A543-845B-C475-D6170ED85EA7}"/>
                    </a:ext>
                  </a:extLst>
                </p14:cNvPr>
                <p14:cNvContentPartPr/>
                <p14:nvPr/>
              </p14:nvContentPartPr>
              <p14:xfrm>
                <a:off x="5430761" y="5781965"/>
                <a:ext cx="264240" cy="70200"/>
              </p14:xfrm>
            </p:contentPart>
          </mc:Choice>
          <mc:Fallback>
            <p:pic>
              <p:nvPicPr>
                <p:cNvPr id="1686" name="Ink 1685">
                  <a:extLst>
                    <a:ext uri="{FF2B5EF4-FFF2-40B4-BE49-F238E27FC236}">
                      <a16:creationId xmlns:a16="http://schemas.microsoft.com/office/drawing/2014/main" id="{0100AA19-A543-845B-C475-D6170ED85EA7}"/>
                    </a:ext>
                  </a:extLst>
                </p:cNvPr>
                <p:cNvPicPr/>
                <p:nvPr/>
              </p:nvPicPr>
              <p:blipFill>
                <a:blip r:embed="rId947"/>
                <a:stretch>
                  <a:fillRect/>
                </a:stretch>
              </p:blipFill>
              <p:spPr>
                <a:xfrm>
                  <a:off x="5367761" y="5403965"/>
                  <a:ext cx="389880" cy="82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8">
              <p14:nvContentPartPr>
                <p14:cNvPr id="1687" name="Ink 1686">
                  <a:extLst>
                    <a:ext uri="{FF2B5EF4-FFF2-40B4-BE49-F238E27FC236}">
                      <a16:creationId xmlns:a16="http://schemas.microsoft.com/office/drawing/2014/main" id="{6A065E94-4420-DA2D-91F4-5408A45E641B}"/>
                    </a:ext>
                  </a:extLst>
                </p14:cNvPr>
                <p14:cNvContentPartPr/>
                <p14:nvPr/>
              </p14:nvContentPartPr>
              <p14:xfrm>
                <a:off x="5484761" y="5834165"/>
                <a:ext cx="16560" cy="2160"/>
              </p14:xfrm>
            </p:contentPart>
          </mc:Choice>
          <mc:Fallback>
            <p:pic>
              <p:nvPicPr>
                <p:cNvPr id="1687" name="Ink 1686">
                  <a:extLst>
                    <a:ext uri="{FF2B5EF4-FFF2-40B4-BE49-F238E27FC236}">
                      <a16:creationId xmlns:a16="http://schemas.microsoft.com/office/drawing/2014/main" id="{6A065E94-4420-DA2D-91F4-5408A45E641B}"/>
                    </a:ext>
                  </a:extLst>
                </p:cNvPr>
                <p:cNvPicPr/>
                <p:nvPr/>
              </p:nvPicPr>
              <p:blipFill>
                <a:blip r:embed="rId949"/>
                <a:stretch>
                  <a:fillRect/>
                </a:stretch>
              </p:blipFill>
              <p:spPr>
                <a:xfrm>
                  <a:off x="5421761" y="5456525"/>
                  <a:ext cx="14220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0">
              <p14:nvContentPartPr>
                <p14:cNvPr id="1688" name="Ink 1687">
                  <a:extLst>
                    <a:ext uri="{FF2B5EF4-FFF2-40B4-BE49-F238E27FC236}">
                      <a16:creationId xmlns:a16="http://schemas.microsoft.com/office/drawing/2014/main" id="{23F0BF05-F4E3-8A6D-ED0D-E452AC3D3589}"/>
                    </a:ext>
                  </a:extLst>
                </p14:cNvPr>
                <p14:cNvContentPartPr/>
                <p14:nvPr/>
              </p14:nvContentPartPr>
              <p14:xfrm>
                <a:off x="5611121" y="5837045"/>
                <a:ext cx="75960" cy="2160"/>
              </p14:xfrm>
            </p:contentPart>
          </mc:Choice>
          <mc:Fallback>
            <p:pic>
              <p:nvPicPr>
                <p:cNvPr id="1688" name="Ink 1687">
                  <a:extLst>
                    <a:ext uri="{FF2B5EF4-FFF2-40B4-BE49-F238E27FC236}">
                      <a16:creationId xmlns:a16="http://schemas.microsoft.com/office/drawing/2014/main" id="{23F0BF05-F4E3-8A6D-ED0D-E452AC3D3589}"/>
                    </a:ext>
                  </a:extLst>
                </p:cNvPr>
                <p:cNvPicPr/>
                <p:nvPr/>
              </p:nvPicPr>
              <p:blipFill>
                <a:blip r:embed="rId951"/>
                <a:stretch>
                  <a:fillRect/>
                </a:stretch>
              </p:blipFill>
              <p:spPr>
                <a:xfrm>
                  <a:off x="5548121" y="5459405"/>
                  <a:ext cx="201600" cy="75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2">
              <p14:nvContentPartPr>
                <p14:cNvPr id="1689" name="Ink 1688">
                  <a:extLst>
                    <a:ext uri="{FF2B5EF4-FFF2-40B4-BE49-F238E27FC236}">
                      <a16:creationId xmlns:a16="http://schemas.microsoft.com/office/drawing/2014/main" id="{E3999704-B2FB-1471-89FC-D7331A865F36}"/>
                    </a:ext>
                  </a:extLst>
                </p14:cNvPr>
                <p14:cNvContentPartPr/>
                <p14:nvPr/>
              </p14:nvContentPartPr>
              <p14:xfrm>
                <a:off x="5615441" y="5739125"/>
                <a:ext cx="110520" cy="117720"/>
              </p14:xfrm>
            </p:contentPart>
          </mc:Choice>
          <mc:Fallback>
            <p:pic>
              <p:nvPicPr>
                <p:cNvPr id="1689" name="Ink 1688">
                  <a:extLst>
                    <a:ext uri="{FF2B5EF4-FFF2-40B4-BE49-F238E27FC236}">
                      <a16:creationId xmlns:a16="http://schemas.microsoft.com/office/drawing/2014/main" id="{E3999704-B2FB-1471-89FC-D7331A865F36}"/>
                    </a:ext>
                  </a:extLst>
                </p:cNvPr>
                <p:cNvPicPr/>
                <p:nvPr/>
              </p:nvPicPr>
              <p:blipFill>
                <a:blip r:embed="rId953"/>
                <a:stretch>
                  <a:fillRect/>
                </a:stretch>
              </p:blipFill>
              <p:spPr>
                <a:xfrm>
                  <a:off x="5552801" y="5361485"/>
                  <a:ext cx="236160" cy="87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4">
              <p14:nvContentPartPr>
                <p14:cNvPr id="1691" name="Ink 1690">
                  <a:extLst>
                    <a:ext uri="{FF2B5EF4-FFF2-40B4-BE49-F238E27FC236}">
                      <a16:creationId xmlns:a16="http://schemas.microsoft.com/office/drawing/2014/main" id="{C8A24629-71EA-8DB5-3C75-57DC484F3862}"/>
                    </a:ext>
                  </a:extLst>
                </p14:cNvPr>
                <p14:cNvContentPartPr/>
                <p14:nvPr/>
              </p14:nvContentPartPr>
              <p14:xfrm>
                <a:off x="3799961" y="5540405"/>
                <a:ext cx="99720" cy="183600"/>
              </p14:xfrm>
            </p:contentPart>
          </mc:Choice>
          <mc:Fallback>
            <p:pic>
              <p:nvPicPr>
                <p:cNvPr id="1691" name="Ink 1690">
                  <a:extLst>
                    <a:ext uri="{FF2B5EF4-FFF2-40B4-BE49-F238E27FC236}">
                      <a16:creationId xmlns:a16="http://schemas.microsoft.com/office/drawing/2014/main" id="{C8A24629-71EA-8DB5-3C75-57DC484F3862}"/>
                    </a:ext>
                  </a:extLst>
                </p:cNvPr>
                <p:cNvPicPr/>
                <p:nvPr/>
              </p:nvPicPr>
              <p:blipFill>
                <a:blip r:embed="rId955"/>
                <a:stretch>
                  <a:fillRect/>
                </a:stretch>
              </p:blipFill>
              <p:spPr>
                <a:xfrm>
                  <a:off x="3736961" y="5162405"/>
                  <a:ext cx="225360" cy="93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6">
              <p14:nvContentPartPr>
                <p14:cNvPr id="1692" name="Ink 1691">
                  <a:extLst>
                    <a:ext uri="{FF2B5EF4-FFF2-40B4-BE49-F238E27FC236}">
                      <a16:creationId xmlns:a16="http://schemas.microsoft.com/office/drawing/2014/main" id="{290E31DF-71FD-58C8-D41C-525FC5AA1571}"/>
                    </a:ext>
                  </a:extLst>
                </p14:cNvPr>
                <p14:cNvContentPartPr/>
                <p14:nvPr/>
              </p14:nvContentPartPr>
              <p14:xfrm>
                <a:off x="3814001" y="5510525"/>
                <a:ext cx="70920" cy="183600"/>
              </p14:xfrm>
            </p:contentPart>
          </mc:Choice>
          <mc:Fallback>
            <p:pic>
              <p:nvPicPr>
                <p:cNvPr id="1692" name="Ink 1691">
                  <a:extLst>
                    <a:ext uri="{FF2B5EF4-FFF2-40B4-BE49-F238E27FC236}">
                      <a16:creationId xmlns:a16="http://schemas.microsoft.com/office/drawing/2014/main" id="{290E31DF-71FD-58C8-D41C-525FC5AA1571}"/>
                    </a:ext>
                  </a:extLst>
                </p:cNvPr>
                <p:cNvPicPr/>
                <p:nvPr/>
              </p:nvPicPr>
              <p:blipFill>
                <a:blip r:embed="rId957"/>
                <a:stretch>
                  <a:fillRect/>
                </a:stretch>
              </p:blipFill>
              <p:spPr>
                <a:xfrm>
                  <a:off x="3751001" y="5132525"/>
                  <a:ext cx="196560" cy="93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8">
              <p14:nvContentPartPr>
                <p14:cNvPr id="1693" name="Ink 1692">
                  <a:extLst>
                    <a:ext uri="{FF2B5EF4-FFF2-40B4-BE49-F238E27FC236}">
                      <a16:creationId xmlns:a16="http://schemas.microsoft.com/office/drawing/2014/main" id="{5D54F9DC-721C-AB62-2495-DB37C8438F22}"/>
                    </a:ext>
                  </a:extLst>
                </p14:cNvPr>
                <p14:cNvContentPartPr/>
                <p14:nvPr/>
              </p14:nvContentPartPr>
              <p14:xfrm>
                <a:off x="3752801" y="5635445"/>
                <a:ext cx="146160" cy="93240"/>
              </p14:xfrm>
            </p:contentPart>
          </mc:Choice>
          <mc:Fallback>
            <p:pic>
              <p:nvPicPr>
                <p:cNvPr id="1693" name="Ink 1692">
                  <a:extLst>
                    <a:ext uri="{FF2B5EF4-FFF2-40B4-BE49-F238E27FC236}">
                      <a16:creationId xmlns:a16="http://schemas.microsoft.com/office/drawing/2014/main" id="{5D54F9DC-721C-AB62-2495-DB37C8438F22}"/>
                    </a:ext>
                  </a:extLst>
                </p:cNvPr>
                <p:cNvPicPr/>
                <p:nvPr/>
              </p:nvPicPr>
              <p:blipFill>
                <a:blip r:embed="rId959"/>
                <a:stretch>
                  <a:fillRect/>
                </a:stretch>
              </p:blipFill>
              <p:spPr>
                <a:xfrm>
                  <a:off x="3690161" y="5257805"/>
                  <a:ext cx="271800" cy="84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0">
              <p14:nvContentPartPr>
                <p14:cNvPr id="1694" name="Ink 1693">
                  <a:extLst>
                    <a:ext uri="{FF2B5EF4-FFF2-40B4-BE49-F238E27FC236}">
                      <a16:creationId xmlns:a16="http://schemas.microsoft.com/office/drawing/2014/main" id="{05830297-F5E6-4C36-197C-F6B2ED3A40A1}"/>
                    </a:ext>
                  </a:extLst>
                </p14:cNvPr>
                <p14:cNvContentPartPr/>
                <p14:nvPr/>
              </p14:nvContentPartPr>
              <p14:xfrm>
                <a:off x="2375081" y="5505125"/>
                <a:ext cx="464040" cy="122400"/>
              </p14:xfrm>
            </p:contentPart>
          </mc:Choice>
          <mc:Fallback>
            <p:pic>
              <p:nvPicPr>
                <p:cNvPr id="1694" name="Ink 1693">
                  <a:extLst>
                    <a:ext uri="{FF2B5EF4-FFF2-40B4-BE49-F238E27FC236}">
                      <a16:creationId xmlns:a16="http://schemas.microsoft.com/office/drawing/2014/main" id="{05830297-F5E6-4C36-197C-F6B2ED3A40A1}"/>
                    </a:ext>
                  </a:extLst>
                </p:cNvPr>
                <p:cNvPicPr/>
                <p:nvPr/>
              </p:nvPicPr>
              <p:blipFill>
                <a:blip r:embed="rId961"/>
                <a:stretch>
                  <a:fillRect/>
                </a:stretch>
              </p:blipFill>
              <p:spPr>
                <a:xfrm>
                  <a:off x="2312081" y="5127125"/>
                  <a:ext cx="589680" cy="87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2">
              <p14:nvContentPartPr>
                <p14:cNvPr id="1695" name="Ink 1694">
                  <a:extLst>
                    <a:ext uri="{FF2B5EF4-FFF2-40B4-BE49-F238E27FC236}">
                      <a16:creationId xmlns:a16="http://schemas.microsoft.com/office/drawing/2014/main" id="{401C6C9F-51D6-A31F-C278-316B98F42055}"/>
                    </a:ext>
                  </a:extLst>
                </p14:cNvPr>
                <p14:cNvContentPartPr/>
                <p14:nvPr/>
              </p14:nvContentPartPr>
              <p14:xfrm>
                <a:off x="2473721" y="5600525"/>
                <a:ext cx="148320" cy="67680"/>
              </p14:xfrm>
            </p:contentPart>
          </mc:Choice>
          <mc:Fallback>
            <p:pic>
              <p:nvPicPr>
                <p:cNvPr id="1695" name="Ink 1694">
                  <a:extLst>
                    <a:ext uri="{FF2B5EF4-FFF2-40B4-BE49-F238E27FC236}">
                      <a16:creationId xmlns:a16="http://schemas.microsoft.com/office/drawing/2014/main" id="{401C6C9F-51D6-A31F-C278-316B98F42055}"/>
                    </a:ext>
                  </a:extLst>
                </p:cNvPr>
                <p:cNvPicPr/>
                <p:nvPr/>
              </p:nvPicPr>
              <p:blipFill>
                <a:blip r:embed="rId963"/>
                <a:stretch>
                  <a:fillRect/>
                </a:stretch>
              </p:blipFill>
              <p:spPr>
                <a:xfrm>
                  <a:off x="2410721" y="5222885"/>
                  <a:ext cx="273960" cy="82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4">
              <p14:nvContentPartPr>
                <p14:cNvPr id="1696" name="Ink 1695">
                  <a:extLst>
                    <a:ext uri="{FF2B5EF4-FFF2-40B4-BE49-F238E27FC236}">
                      <a16:creationId xmlns:a16="http://schemas.microsoft.com/office/drawing/2014/main" id="{DF223E05-A146-8FE9-4178-EFFF839D3B67}"/>
                    </a:ext>
                  </a:extLst>
                </p14:cNvPr>
                <p14:cNvContentPartPr/>
                <p14:nvPr/>
              </p14:nvContentPartPr>
              <p14:xfrm>
                <a:off x="2430881" y="5639765"/>
                <a:ext cx="139320" cy="59400"/>
              </p14:xfrm>
            </p:contentPart>
          </mc:Choice>
          <mc:Fallback>
            <p:pic>
              <p:nvPicPr>
                <p:cNvPr id="1696" name="Ink 1695">
                  <a:extLst>
                    <a:ext uri="{FF2B5EF4-FFF2-40B4-BE49-F238E27FC236}">
                      <a16:creationId xmlns:a16="http://schemas.microsoft.com/office/drawing/2014/main" id="{DF223E05-A146-8FE9-4178-EFFF839D3B67}"/>
                    </a:ext>
                  </a:extLst>
                </p:cNvPr>
                <p:cNvPicPr/>
                <p:nvPr/>
              </p:nvPicPr>
              <p:blipFill>
                <a:blip r:embed="rId965"/>
                <a:stretch>
                  <a:fillRect/>
                </a:stretch>
              </p:blipFill>
              <p:spPr>
                <a:xfrm>
                  <a:off x="2368241" y="5262125"/>
                  <a:ext cx="264960" cy="81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6">
              <p14:nvContentPartPr>
                <p14:cNvPr id="1698" name="Ink 1697">
                  <a:extLst>
                    <a:ext uri="{FF2B5EF4-FFF2-40B4-BE49-F238E27FC236}">
                      <a16:creationId xmlns:a16="http://schemas.microsoft.com/office/drawing/2014/main" id="{B48DA29F-8DB2-14F0-A87A-4C3C24C17A4D}"/>
                    </a:ext>
                  </a:extLst>
                </p14:cNvPr>
                <p14:cNvContentPartPr/>
                <p14:nvPr/>
              </p14:nvContentPartPr>
              <p14:xfrm>
                <a:off x="3233321" y="4773605"/>
                <a:ext cx="254880" cy="355320"/>
              </p14:xfrm>
            </p:contentPart>
          </mc:Choice>
          <mc:Fallback>
            <p:pic>
              <p:nvPicPr>
                <p:cNvPr id="1698" name="Ink 1697">
                  <a:extLst>
                    <a:ext uri="{FF2B5EF4-FFF2-40B4-BE49-F238E27FC236}">
                      <a16:creationId xmlns:a16="http://schemas.microsoft.com/office/drawing/2014/main" id="{B48DA29F-8DB2-14F0-A87A-4C3C24C17A4D}"/>
                    </a:ext>
                  </a:extLst>
                </p:cNvPr>
                <p:cNvPicPr/>
                <p:nvPr/>
              </p:nvPicPr>
              <p:blipFill>
                <a:blip r:embed="rId967"/>
                <a:stretch>
                  <a:fillRect/>
                </a:stretch>
              </p:blipFill>
              <p:spPr>
                <a:xfrm>
                  <a:off x="3170321" y="4395965"/>
                  <a:ext cx="380520" cy="111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8">
              <p14:nvContentPartPr>
                <p14:cNvPr id="1699" name="Ink 1698">
                  <a:extLst>
                    <a:ext uri="{FF2B5EF4-FFF2-40B4-BE49-F238E27FC236}">
                      <a16:creationId xmlns:a16="http://schemas.microsoft.com/office/drawing/2014/main" id="{1E80DE11-D366-5533-A857-6504DB4D5979}"/>
                    </a:ext>
                  </a:extLst>
                </p14:cNvPr>
                <p14:cNvContentPartPr/>
                <p14:nvPr/>
              </p14:nvContentPartPr>
              <p14:xfrm>
                <a:off x="3204521" y="4821485"/>
                <a:ext cx="190080" cy="307800"/>
              </p14:xfrm>
            </p:contentPart>
          </mc:Choice>
          <mc:Fallback>
            <p:pic>
              <p:nvPicPr>
                <p:cNvPr id="1699" name="Ink 1698">
                  <a:extLst>
                    <a:ext uri="{FF2B5EF4-FFF2-40B4-BE49-F238E27FC236}">
                      <a16:creationId xmlns:a16="http://schemas.microsoft.com/office/drawing/2014/main" id="{1E80DE11-D366-5533-A857-6504DB4D5979}"/>
                    </a:ext>
                  </a:extLst>
                </p:cNvPr>
                <p:cNvPicPr/>
                <p:nvPr/>
              </p:nvPicPr>
              <p:blipFill>
                <a:blip r:embed="rId969"/>
                <a:stretch>
                  <a:fillRect/>
                </a:stretch>
              </p:blipFill>
              <p:spPr>
                <a:xfrm>
                  <a:off x="3141521" y="4443485"/>
                  <a:ext cx="315720" cy="1063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0">
              <p14:nvContentPartPr>
                <p14:cNvPr id="1700" name="Ink 1699">
                  <a:extLst>
                    <a:ext uri="{FF2B5EF4-FFF2-40B4-BE49-F238E27FC236}">
                      <a16:creationId xmlns:a16="http://schemas.microsoft.com/office/drawing/2014/main" id="{B6DA194A-2CD9-A549-E1E7-A129C4BE55B9}"/>
                    </a:ext>
                  </a:extLst>
                </p14:cNvPr>
                <p14:cNvContentPartPr/>
                <p14:nvPr/>
              </p14:nvContentPartPr>
              <p14:xfrm>
                <a:off x="3150521" y="4808165"/>
                <a:ext cx="210600" cy="423720"/>
              </p14:xfrm>
            </p:contentPart>
          </mc:Choice>
          <mc:Fallback>
            <p:pic>
              <p:nvPicPr>
                <p:cNvPr id="1700" name="Ink 1699">
                  <a:extLst>
                    <a:ext uri="{FF2B5EF4-FFF2-40B4-BE49-F238E27FC236}">
                      <a16:creationId xmlns:a16="http://schemas.microsoft.com/office/drawing/2014/main" id="{B6DA194A-2CD9-A549-E1E7-A129C4BE55B9}"/>
                    </a:ext>
                  </a:extLst>
                </p:cNvPr>
                <p:cNvPicPr/>
                <p:nvPr/>
              </p:nvPicPr>
              <p:blipFill>
                <a:blip r:embed="rId971"/>
                <a:stretch>
                  <a:fillRect/>
                </a:stretch>
              </p:blipFill>
              <p:spPr>
                <a:xfrm>
                  <a:off x="3087881" y="4430525"/>
                  <a:ext cx="336240" cy="117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2">
              <p14:nvContentPartPr>
                <p14:cNvPr id="1701" name="Ink 1700">
                  <a:extLst>
                    <a:ext uri="{FF2B5EF4-FFF2-40B4-BE49-F238E27FC236}">
                      <a16:creationId xmlns:a16="http://schemas.microsoft.com/office/drawing/2014/main" id="{F04D3711-8125-0337-634B-4BDEE35AA5E8}"/>
                    </a:ext>
                  </a:extLst>
                </p14:cNvPr>
                <p14:cNvContentPartPr/>
                <p14:nvPr/>
              </p14:nvContentPartPr>
              <p14:xfrm>
                <a:off x="3143321" y="4920485"/>
                <a:ext cx="142560" cy="395280"/>
              </p14:xfrm>
            </p:contentPart>
          </mc:Choice>
          <mc:Fallback>
            <p:pic>
              <p:nvPicPr>
                <p:cNvPr id="1701" name="Ink 1700">
                  <a:extLst>
                    <a:ext uri="{FF2B5EF4-FFF2-40B4-BE49-F238E27FC236}">
                      <a16:creationId xmlns:a16="http://schemas.microsoft.com/office/drawing/2014/main" id="{F04D3711-8125-0337-634B-4BDEE35AA5E8}"/>
                    </a:ext>
                  </a:extLst>
                </p:cNvPr>
                <p:cNvPicPr/>
                <p:nvPr/>
              </p:nvPicPr>
              <p:blipFill>
                <a:blip r:embed="rId973"/>
                <a:stretch>
                  <a:fillRect/>
                </a:stretch>
              </p:blipFill>
              <p:spPr>
                <a:xfrm>
                  <a:off x="3080681" y="4542845"/>
                  <a:ext cx="268200" cy="115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4">
              <p14:nvContentPartPr>
                <p14:cNvPr id="1702" name="Ink 1701">
                  <a:extLst>
                    <a:ext uri="{FF2B5EF4-FFF2-40B4-BE49-F238E27FC236}">
                      <a16:creationId xmlns:a16="http://schemas.microsoft.com/office/drawing/2014/main" id="{4FB21AA3-2F2B-28CE-78E3-B2E06DE7FC79}"/>
                    </a:ext>
                  </a:extLst>
                </p14:cNvPr>
                <p14:cNvContentPartPr/>
                <p14:nvPr/>
              </p14:nvContentPartPr>
              <p14:xfrm>
                <a:off x="3194801" y="4984565"/>
                <a:ext cx="95760" cy="366840"/>
              </p14:xfrm>
            </p:contentPart>
          </mc:Choice>
          <mc:Fallback>
            <p:pic>
              <p:nvPicPr>
                <p:cNvPr id="1702" name="Ink 1701">
                  <a:extLst>
                    <a:ext uri="{FF2B5EF4-FFF2-40B4-BE49-F238E27FC236}">
                      <a16:creationId xmlns:a16="http://schemas.microsoft.com/office/drawing/2014/main" id="{4FB21AA3-2F2B-28CE-78E3-B2E06DE7FC79}"/>
                    </a:ext>
                  </a:extLst>
                </p:cNvPr>
                <p:cNvPicPr/>
                <p:nvPr/>
              </p:nvPicPr>
              <p:blipFill>
                <a:blip r:embed="rId975"/>
                <a:stretch>
                  <a:fillRect/>
                </a:stretch>
              </p:blipFill>
              <p:spPr>
                <a:xfrm>
                  <a:off x="3132161" y="4606565"/>
                  <a:ext cx="221400" cy="112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6">
              <p14:nvContentPartPr>
                <p14:cNvPr id="1715" name="Ink 1714">
                  <a:extLst>
                    <a:ext uri="{FF2B5EF4-FFF2-40B4-BE49-F238E27FC236}">
                      <a16:creationId xmlns:a16="http://schemas.microsoft.com/office/drawing/2014/main" id="{174CEE49-5D35-09C8-8B4E-B8F4BFF79762}"/>
                    </a:ext>
                  </a:extLst>
                </p14:cNvPr>
                <p14:cNvContentPartPr/>
                <p14:nvPr/>
              </p14:nvContentPartPr>
              <p14:xfrm>
                <a:off x="5298281" y="5331965"/>
                <a:ext cx="120600" cy="204120"/>
              </p14:xfrm>
            </p:contentPart>
          </mc:Choice>
          <mc:Fallback>
            <p:pic>
              <p:nvPicPr>
                <p:cNvPr id="1715" name="Ink 1714">
                  <a:extLst>
                    <a:ext uri="{FF2B5EF4-FFF2-40B4-BE49-F238E27FC236}">
                      <a16:creationId xmlns:a16="http://schemas.microsoft.com/office/drawing/2014/main" id="{174CEE49-5D35-09C8-8B4E-B8F4BFF79762}"/>
                    </a:ext>
                  </a:extLst>
                </p:cNvPr>
                <p:cNvPicPr/>
                <p:nvPr/>
              </p:nvPicPr>
              <p:blipFill>
                <a:blip r:embed="rId977"/>
                <a:stretch>
                  <a:fillRect/>
                </a:stretch>
              </p:blipFill>
              <p:spPr>
                <a:xfrm>
                  <a:off x="5235641" y="4953965"/>
                  <a:ext cx="246240" cy="95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8">
              <p14:nvContentPartPr>
                <p14:cNvPr id="1716" name="Ink 1715">
                  <a:extLst>
                    <a:ext uri="{FF2B5EF4-FFF2-40B4-BE49-F238E27FC236}">
                      <a16:creationId xmlns:a16="http://schemas.microsoft.com/office/drawing/2014/main" id="{54F31EE3-CD25-093F-4852-7B9ACB5D8225}"/>
                    </a:ext>
                  </a:extLst>
                </p14:cNvPr>
                <p14:cNvContentPartPr/>
                <p14:nvPr/>
              </p14:nvContentPartPr>
              <p14:xfrm>
                <a:off x="5272721" y="5345285"/>
                <a:ext cx="110880" cy="255600"/>
              </p14:xfrm>
            </p:contentPart>
          </mc:Choice>
          <mc:Fallback>
            <p:pic>
              <p:nvPicPr>
                <p:cNvPr id="1716" name="Ink 1715">
                  <a:extLst>
                    <a:ext uri="{FF2B5EF4-FFF2-40B4-BE49-F238E27FC236}">
                      <a16:creationId xmlns:a16="http://schemas.microsoft.com/office/drawing/2014/main" id="{54F31EE3-CD25-093F-4852-7B9ACB5D8225}"/>
                    </a:ext>
                  </a:extLst>
                </p:cNvPr>
                <p:cNvPicPr/>
                <p:nvPr/>
              </p:nvPicPr>
              <p:blipFill>
                <a:blip r:embed="rId979"/>
                <a:stretch>
                  <a:fillRect/>
                </a:stretch>
              </p:blipFill>
              <p:spPr>
                <a:xfrm>
                  <a:off x="5210081" y="4967645"/>
                  <a:ext cx="236520" cy="101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0">
              <p14:nvContentPartPr>
                <p14:cNvPr id="1718" name="Ink 1717">
                  <a:extLst>
                    <a:ext uri="{FF2B5EF4-FFF2-40B4-BE49-F238E27FC236}">
                      <a16:creationId xmlns:a16="http://schemas.microsoft.com/office/drawing/2014/main" id="{86C32D09-BE70-694A-BAAC-C145C2C368A5}"/>
                    </a:ext>
                  </a:extLst>
                </p14:cNvPr>
                <p14:cNvContentPartPr/>
                <p14:nvPr/>
              </p14:nvContentPartPr>
              <p14:xfrm>
                <a:off x="3438521" y="4818245"/>
                <a:ext cx="146880" cy="33840"/>
              </p14:xfrm>
            </p:contentPart>
          </mc:Choice>
          <mc:Fallback>
            <p:pic>
              <p:nvPicPr>
                <p:cNvPr id="1718" name="Ink 1717">
                  <a:extLst>
                    <a:ext uri="{FF2B5EF4-FFF2-40B4-BE49-F238E27FC236}">
                      <a16:creationId xmlns:a16="http://schemas.microsoft.com/office/drawing/2014/main" id="{86C32D09-BE70-694A-BAAC-C145C2C368A5}"/>
                    </a:ext>
                  </a:extLst>
                </p:cNvPr>
                <p:cNvPicPr/>
                <p:nvPr/>
              </p:nvPicPr>
              <p:blipFill>
                <a:blip r:embed="rId981"/>
                <a:stretch>
                  <a:fillRect/>
                </a:stretch>
              </p:blipFill>
              <p:spPr>
                <a:xfrm>
                  <a:off x="3375881" y="4440605"/>
                  <a:ext cx="272520" cy="78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2">
              <p14:nvContentPartPr>
                <p14:cNvPr id="1719" name="Ink 1718">
                  <a:extLst>
                    <a:ext uri="{FF2B5EF4-FFF2-40B4-BE49-F238E27FC236}">
                      <a16:creationId xmlns:a16="http://schemas.microsoft.com/office/drawing/2014/main" id="{D5B51570-58F1-7313-9C74-279B31353A68}"/>
                    </a:ext>
                  </a:extLst>
                </p14:cNvPr>
                <p14:cNvContentPartPr/>
                <p14:nvPr/>
              </p14:nvContentPartPr>
              <p14:xfrm>
                <a:off x="3415841" y="4906085"/>
                <a:ext cx="3600" cy="3240"/>
              </p14:xfrm>
            </p:contentPart>
          </mc:Choice>
          <mc:Fallback>
            <p:pic>
              <p:nvPicPr>
                <p:cNvPr id="1719" name="Ink 1718">
                  <a:extLst>
                    <a:ext uri="{FF2B5EF4-FFF2-40B4-BE49-F238E27FC236}">
                      <a16:creationId xmlns:a16="http://schemas.microsoft.com/office/drawing/2014/main" id="{D5B51570-58F1-7313-9C74-279B31353A68}"/>
                    </a:ext>
                  </a:extLst>
                </p:cNvPr>
                <p:cNvPicPr/>
                <p:nvPr/>
              </p:nvPicPr>
              <p:blipFill>
                <a:blip r:embed="rId881"/>
                <a:stretch>
                  <a:fillRect/>
                </a:stretch>
              </p:blipFill>
              <p:spPr>
                <a:xfrm>
                  <a:off x="3352841" y="4528085"/>
                  <a:ext cx="129240" cy="75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3">
              <p14:nvContentPartPr>
                <p14:cNvPr id="1720" name="Ink 1719">
                  <a:extLst>
                    <a:ext uri="{FF2B5EF4-FFF2-40B4-BE49-F238E27FC236}">
                      <a16:creationId xmlns:a16="http://schemas.microsoft.com/office/drawing/2014/main" id="{BA6ED136-DAF0-9D2A-550E-FC7D8053784D}"/>
                    </a:ext>
                  </a:extLst>
                </p14:cNvPr>
                <p14:cNvContentPartPr/>
                <p14:nvPr/>
              </p14:nvContentPartPr>
              <p14:xfrm>
                <a:off x="3409361" y="4871165"/>
                <a:ext cx="226080" cy="46800"/>
              </p14:xfrm>
            </p:contentPart>
          </mc:Choice>
          <mc:Fallback>
            <p:pic>
              <p:nvPicPr>
                <p:cNvPr id="1720" name="Ink 1719">
                  <a:extLst>
                    <a:ext uri="{FF2B5EF4-FFF2-40B4-BE49-F238E27FC236}">
                      <a16:creationId xmlns:a16="http://schemas.microsoft.com/office/drawing/2014/main" id="{BA6ED136-DAF0-9D2A-550E-FC7D8053784D}"/>
                    </a:ext>
                  </a:extLst>
                </p:cNvPr>
                <p:cNvPicPr/>
                <p:nvPr/>
              </p:nvPicPr>
              <p:blipFill>
                <a:blip r:embed="rId984"/>
                <a:stretch>
                  <a:fillRect/>
                </a:stretch>
              </p:blipFill>
              <p:spPr>
                <a:xfrm>
                  <a:off x="3346721" y="4493525"/>
                  <a:ext cx="351720" cy="80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5">
              <p14:nvContentPartPr>
                <p14:cNvPr id="1721" name="Ink 1720">
                  <a:extLst>
                    <a:ext uri="{FF2B5EF4-FFF2-40B4-BE49-F238E27FC236}">
                      <a16:creationId xmlns:a16="http://schemas.microsoft.com/office/drawing/2014/main" id="{213A1284-555F-CABC-4CA4-4641A0BAB8DB}"/>
                    </a:ext>
                  </a:extLst>
                </p14:cNvPr>
                <p14:cNvContentPartPr/>
                <p14:nvPr/>
              </p14:nvContentPartPr>
              <p14:xfrm>
                <a:off x="3447521" y="4943525"/>
                <a:ext cx="2520" cy="2520"/>
              </p14:xfrm>
            </p:contentPart>
          </mc:Choice>
          <mc:Fallback>
            <p:pic>
              <p:nvPicPr>
                <p:cNvPr id="1721" name="Ink 1720">
                  <a:extLst>
                    <a:ext uri="{FF2B5EF4-FFF2-40B4-BE49-F238E27FC236}">
                      <a16:creationId xmlns:a16="http://schemas.microsoft.com/office/drawing/2014/main" id="{213A1284-555F-CABC-4CA4-4641A0BAB8DB}"/>
                    </a:ext>
                  </a:extLst>
                </p:cNvPr>
                <p:cNvPicPr/>
                <p:nvPr/>
              </p:nvPicPr>
              <p:blipFill>
                <a:blip r:embed="rId740"/>
                <a:stretch>
                  <a:fillRect/>
                </a:stretch>
              </p:blipFill>
              <p:spPr>
                <a:xfrm>
                  <a:off x="3384881" y="4565885"/>
                  <a:ext cx="128160" cy="758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6">
              <p14:nvContentPartPr>
                <p14:cNvPr id="1722" name="Ink 1721">
                  <a:extLst>
                    <a:ext uri="{FF2B5EF4-FFF2-40B4-BE49-F238E27FC236}">
                      <a16:creationId xmlns:a16="http://schemas.microsoft.com/office/drawing/2014/main" id="{0FED7924-9F14-3A1F-76B6-12BEE1CD74D1}"/>
                    </a:ext>
                  </a:extLst>
                </p14:cNvPr>
                <p14:cNvContentPartPr/>
                <p14:nvPr/>
              </p14:nvContentPartPr>
              <p14:xfrm>
                <a:off x="3440681" y="4872965"/>
                <a:ext cx="241200" cy="102240"/>
              </p14:xfrm>
            </p:contentPart>
          </mc:Choice>
          <mc:Fallback>
            <p:pic>
              <p:nvPicPr>
                <p:cNvPr id="1722" name="Ink 1721">
                  <a:extLst>
                    <a:ext uri="{FF2B5EF4-FFF2-40B4-BE49-F238E27FC236}">
                      <a16:creationId xmlns:a16="http://schemas.microsoft.com/office/drawing/2014/main" id="{0FED7924-9F14-3A1F-76B6-12BEE1CD74D1}"/>
                    </a:ext>
                  </a:extLst>
                </p:cNvPr>
                <p:cNvPicPr/>
                <p:nvPr/>
              </p:nvPicPr>
              <p:blipFill>
                <a:blip r:embed="rId987"/>
                <a:stretch>
                  <a:fillRect/>
                </a:stretch>
              </p:blipFill>
              <p:spPr>
                <a:xfrm>
                  <a:off x="3378041" y="4494965"/>
                  <a:ext cx="366840" cy="85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8">
              <p14:nvContentPartPr>
                <p14:cNvPr id="1723" name="Ink 1722">
                  <a:extLst>
                    <a:ext uri="{FF2B5EF4-FFF2-40B4-BE49-F238E27FC236}">
                      <a16:creationId xmlns:a16="http://schemas.microsoft.com/office/drawing/2014/main" id="{C9631B63-FE66-F5D5-063C-916C4FD57B09}"/>
                    </a:ext>
                  </a:extLst>
                </p14:cNvPr>
                <p14:cNvContentPartPr/>
                <p14:nvPr/>
              </p14:nvContentPartPr>
              <p14:xfrm>
                <a:off x="3547961" y="4914365"/>
                <a:ext cx="193320" cy="135720"/>
              </p14:xfrm>
            </p:contentPart>
          </mc:Choice>
          <mc:Fallback>
            <p:pic>
              <p:nvPicPr>
                <p:cNvPr id="1723" name="Ink 1722">
                  <a:extLst>
                    <a:ext uri="{FF2B5EF4-FFF2-40B4-BE49-F238E27FC236}">
                      <a16:creationId xmlns:a16="http://schemas.microsoft.com/office/drawing/2014/main" id="{C9631B63-FE66-F5D5-063C-916C4FD57B09}"/>
                    </a:ext>
                  </a:extLst>
                </p:cNvPr>
                <p:cNvPicPr/>
                <p:nvPr/>
              </p:nvPicPr>
              <p:blipFill>
                <a:blip r:embed="rId989"/>
                <a:stretch>
                  <a:fillRect/>
                </a:stretch>
              </p:blipFill>
              <p:spPr>
                <a:xfrm>
                  <a:off x="3485321" y="4536725"/>
                  <a:ext cx="318960" cy="89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0">
              <p14:nvContentPartPr>
                <p14:cNvPr id="1724" name="Ink 1723">
                  <a:extLst>
                    <a:ext uri="{FF2B5EF4-FFF2-40B4-BE49-F238E27FC236}">
                      <a16:creationId xmlns:a16="http://schemas.microsoft.com/office/drawing/2014/main" id="{4EE0D787-1B29-B48F-8B69-5BDA51593827}"/>
                    </a:ext>
                  </a:extLst>
                </p14:cNvPr>
                <p14:cNvContentPartPr/>
                <p14:nvPr/>
              </p14:nvContentPartPr>
              <p14:xfrm>
                <a:off x="3249161" y="5078885"/>
                <a:ext cx="71280" cy="340560"/>
              </p14:xfrm>
            </p:contentPart>
          </mc:Choice>
          <mc:Fallback>
            <p:pic>
              <p:nvPicPr>
                <p:cNvPr id="1724" name="Ink 1723">
                  <a:extLst>
                    <a:ext uri="{FF2B5EF4-FFF2-40B4-BE49-F238E27FC236}">
                      <a16:creationId xmlns:a16="http://schemas.microsoft.com/office/drawing/2014/main" id="{4EE0D787-1B29-B48F-8B69-5BDA51593827}"/>
                    </a:ext>
                  </a:extLst>
                </p:cNvPr>
                <p:cNvPicPr/>
                <p:nvPr/>
              </p:nvPicPr>
              <p:blipFill>
                <a:blip r:embed="rId991"/>
                <a:stretch>
                  <a:fillRect/>
                </a:stretch>
              </p:blipFill>
              <p:spPr>
                <a:xfrm>
                  <a:off x="3186521" y="4700885"/>
                  <a:ext cx="196920" cy="109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2">
              <p14:nvContentPartPr>
                <p14:cNvPr id="1725" name="Ink 1724">
                  <a:extLst>
                    <a:ext uri="{FF2B5EF4-FFF2-40B4-BE49-F238E27FC236}">
                      <a16:creationId xmlns:a16="http://schemas.microsoft.com/office/drawing/2014/main" id="{2FB4E37D-8828-E4BB-9E2E-49C7B433727F}"/>
                    </a:ext>
                  </a:extLst>
                </p14:cNvPr>
                <p14:cNvContentPartPr/>
                <p14:nvPr/>
              </p14:nvContentPartPr>
              <p14:xfrm>
                <a:off x="3194441" y="5312165"/>
                <a:ext cx="45000" cy="155520"/>
              </p14:xfrm>
            </p:contentPart>
          </mc:Choice>
          <mc:Fallback>
            <p:pic>
              <p:nvPicPr>
                <p:cNvPr id="1725" name="Ink 1724">
                  <a:extLst>
                    <a:ext uri="{FF2B5EF4-FFF2-40B4-BE49-F238E27FC236}">
                      <a16:creationId xmlns:a16="http://schemas.microsoft.com/office/drawing/2014/main" id="{2FB4E37D-8828-E4BB-9E2E-49C7B433727F}"/>
                    </a:ext>
                  </a:extLst>
                </p:cNvPr>
                <p:cNvPicPr/>
                <p:nvPr/>
              </p:nvPicPr>
              <p:blipFill>
                <a:blip r:embed="rId993"/>
                <a:stretch>
                  <a:fillRect/>
                </a:stretch>
              </p:blipFill>
              <p:spPr>
                <a:xfrm>
                  <a:off x="3131441" y="4934165"/>
                  <a:ext cx="17064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4">
              <p14:nvContentPartPr>
                <p14:cNvPr id="1726" name="Ink 1725">
                  <a:extLst>
                    <a:ext uri="{FF2B5EF4-FFF2-40B4-BE49-F238E27FC236}">
                      <a16:creationId xmlns:a16="http://schemas.microsoft.com/office/drawing/2014/main" id="{61068295-6C74-0492-70B0-B0779F4061BB}"/>
                    </a:ext>
                  </a:extLst>
                </p14:cNvPr>
                <p14:cNvContentPartPr/>
                <p14:nvPr/>
              </p14:nvContentPartPr>
              <p14:xfrm>
                <a:off x="3293441" y="4987445"/>
                <a:ext cx="137520" cy="189360"/>
              </p14:xfrm>
            </p:contentPart>
          </mc:Choice>
          <mc:Fallback>
            <p:pic>
              <p:nvPicPr>
                <p:cNvPr id="1726" name="Ink 1725">
                  <a:extLst>
                    <a:ext uri="{FF2B5EF4-FFF2-40B4-BE49-F238E27FC236}">
                      <a16:creationId xmlns:a16="http://schemas.microsoft.com/office/drawing/2014/main" id="{61068295-6C74-0492-70B0-B0779F4061BB}"/>
                    </a:ext>
                  </a:extLst>
                </p:cNvPr>
                <p:cNvPicPr/>
                <p:nvPr/>
              </p:nvPicPr>
              <p:blipFill>
                <a:blip r:embed="rId995"/>
                <a:stretch>
                  <a:fillRect/>
                </a:stretch>
              </p:blipFill>
              <p:spPr>
                <a:xfrm>
                  <a:off x="3230441" y="4609805"/>
                  <a:ext cx="263160" cy="94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6">
              <p14:nvContentPartPr>
                <p14:cNvPr id="1727" name="Ink 1726">
                  <a:extLst>
                    <a:ext uri="{FF2B5EF4-FFF2-40B4-BE49-F238E27FC236}">
                      <a16:creationId xmlns:a16="http://schemas.microsoft.com/office/drawing/2014/main" id="{04178DC1-FC60-1645-F1D3-DB770DB65495}"/>
                    </a:ext>
                  </a:extLst>
                </p14:cNvPr>
                <p14:cNvContentPartPr/>
                <p14:nvPr/>
              </p14:nvContentPartPr>
              <p14:xfrm>
                <a:off x="3293441" y="4950005"/>
                <a:ext cx="149400" cy="219240"/>
              </p14:xfrm>
            </p:contentPart>
          </mc:Choice>
          <mc:Fallback>
            <p:pic>
              <p:nvPicPr>
                <p:cNvPr id="1727" name="Ink 1726">
                  <a:extLst>
                    <a:ext uri="{FF2B5EF4-FFF2-40B4-BE49-F238E27FC236}">
                      <a16:creationId xmlns:a16="http://schemas.microsoft.com/office/drawing/2014/main" id="{04178DC1-FC60-1645-F1D3-DB770DB65495}"/>
                    </a:ext>
                  </a:extLst>
                </p:cNvPr>
                <p:cNvPicPr/>
                <p:nvPr/>
              </p:nvPicPr>
              <p:blipFill>
                <a:blip r:embed="rId997"/>
                <a:stretch>
                  <a:fillRect/>
                </a:stretch>
              </p:blipFill>
              <p:spPr>
                <a:xfrm>
                  <a:off x="3230441" y="4572005"/>
                  <a:ext cx="275040" cy="974880"/>
                </a:xfrm>
                <a:prstGeom prst="rect">
                  <a:avLst/>
                </a:prstGeom>
              </p:spPr>
            </p:pic>
          </mc:Fallback>
        </mc:AlternateContent>
      </p:grpSp>
      <p:grpSp>
        <p:nvGrpSpPr>
          <p:cNvPr id="1735" name="Group 1734">
            <a:extLst>
              <a:ext uri="{FF2B5EF4-FFF2-40B4-BE49-F238E27FC236}">
                <a16:creationId xmlns:a16="http://schemas.microsoft.com/office/drawing/2014/main" id="{E272CDFE-DEF4-3054-0926-61E46938C43D}"/>
              </a:ext>
            </a:extLst>
          </p:cNvPr>
          <p:cNvGrpSpPr/>
          <p:nvPr/>
        </p:nvGrpSpPr>
        <p:grpSpPr>
          <a:xfrm>
            <a:off x="2964401" y="3988085"/>
            <a:ext cx="1286280" cy="184320"/>
            <a:chOff x="2964401" y="3988085"/>
            <a:chExt cx="1286280" cy="184320"/>
          </a:xfrm>
        </p:grpSpPr>
        <mc:AlternateContent xmlns:mc="http://schemas.openxmlformats.org/markup-compatibility/2006">
          <mc:Choice xmlns:p14="http://schemas.microsoft.com/office/powerpoint/2010/main" Requires="p14">
            <p:contentPart p14:bwMode="auto" r:id="rId998">
              <p14:nvContentPartPr>
                <p14:cNvPr id="1732" name="Ink 1731">
                  <a:extLst>
                    <a:ext uri="{FF2B5EF4-FFF2-40B4-BE49-F238E27FC236}">
                      <a16:creationId xmlns:a16="http://schemas.microsoft.com/office/drawing/2014/main" id="{ACA77D72-DE85-8E54-BA52-50BFF231CBFB}"/>
                    </a:ext>
                  </a:extLst>
                </p14:cNvPr>
                <p14:cNvContentPartPr/>
                <p14:nvPr/>
              </p14:nvContentPartPr>
              <p14:xfrm>
                <a:off x="2964401" y="4016525"/>
                <a:ext cx="1249200" cy="155880"/>
              </p14:xfrm>
            </p:contentPart>
          </mc:Choice>
          <mc:Fallback>
            <p:pic>
              <p:nvPicPr>
                <p:cNvPr id="1732" name="Ink 1731">
                  <a:extLst>
                    <a:ext uri="{FF2B5EF4-FFF2-40B4-BE49-F238E27FC236}">
                      <a16:creationId xmlns:a16="http://schemas.microsoft.com/office/drawing/2014/main" id="{ACA77D72-DE85-8E54-BA52-50BFF231CBFB}"/>
                    </a:ext>
                  </a:extLst>
                </p:cNvPr>
                <p:cNvPicPr/>
                <p:nvPr/>
              </p:nvPicPr>
              <p:blipFill>
                <a:blip r:embed="rId999"/>
                <a:stretch>
                  <a:fillRect/>
                </a:stretch>
              </p:blipFill>
              <p:spPr>
                <a:xfrm>
                  <a:off x="2946401" y="3998525"/>
                  <a:ext cx="12848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1734" name="Ink 1733">
                  <a:extLst>
                    <a:ext uri="{FF2B5EF4-FFF2-40B4-BE49-F238E27FC236}">
                      <a16:creationId xmlns:a16="http://schemas.microsoft.com/office/drawing/2014/main" id="{3CFB279D-6C24-AC22-B2D1-86660C669E22}"/>
                    </a:ext>
                  </a:extLst>
                </p14:cNvPr>
                <p14:cNvContentPartPr/>
                <p14:nvPr/>
              </p14:nvContentPartPr>
              <p14:xfrm>
                <a:off x="4136201" y="3988085"/>
                <a:ext cx="114480" cy="77400"/>
              </p14:xfrm>
            </p:contentPart>
          </mc:Choice>
          <mc:Fallback>
            <p:pic>
              <p:nvPicPr>
                <p:cNvPr id="1734" name="Ink 1733">
                  <a:extLst>
                    <a:ext uri="{FF2B5EF4-FFF2-40B4-BE49-F238E27FC236}">
                      <a16:creationId xmlns:a16="http://schemas.microsoft.com/office/drawing/2014/main" id="{3CFB279D-6C24-AC22-B2D1-86660C669E22}"/>
                    </a:ext>
                  </a:extLst>
                </p:cNvPr>
                <p:cNvPicPr/>
                <p:nvPr/>
              </p:nvPicPr>
              <p:blipFill>
                <a:blip r:embed="rId1001"/>
                <a:stretch>
                  <a:fillRect/>
                </a:stretch>
              </p:blipFill>
              <p:spPr>
                <a:xfrm>
                  <a:off x="4118561" y="3970085"/>
                  <a:ext cx="150120" cy="113040"/>
                </a:xfrm>
                <a:prstGeom prst="rect">
                  <a:avLst/>
                </a:prstGeom>
              </p:spPr>
            </p:pic>
          </mc:Fallback>
        </mc:AlternateContent>
      </p:grpSp>
      <p:sp>
        <p:nvSpPr>
          <p:cNvPr id="1736" name="TextBox 1735">
            <a:extLst>
              <a:ext uri="{FF2B5EF4-FFF2-40B4-BE49-F238E27FC236}">
                <a16:creationId xmlns:a16="http://schemas.microsoft.com/office/drawing/2014/main" id="{EAB5BB85-6FF8-0A7F-123D-DBB7C67DB3BE}"/>
              </a:ext>
            </a:extLst>
          </p:cNvPr>
          <p:cNvSpPr txBox="1"/>
          <p:nvPr/>
        </p:nvSpPr>
        <p:spPr>
          <a:xfrm>
            <a:off x="280086" y="7197949"/>
            <a:ext cx="7076380" cy="156966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WR 104 was observed with the Keck telescope on top of Mauna Kea in Hawaii. These spiral nebulae are brightest in the mid-infrared where we can see the warm thermal emission from the carbon dust, but the atmosphere blocks and distorts a lot of this light which dims and blurs the image. Ideally, we would want to use a very powerful infrared telescope that lives in space: the James Webb Space Telescope. We used exactly this to view the Apep system...</a:t>
            </a:r>
          </a:p>
        </p:txBody>
      </p:sp>
      <p:grpSp>
        <p:nvGrpSpPr>
          <p:cNvPr id="1915" name="Group 1914">
            <a:extLst>
              <a:ext uri="{FF2B5EF4-FFF2-40B4-BE49-F238E27FC236}">
                <a16:creationId xmlns:a16="http://schemas.microsoft.com/office/drawing/2014/main" id="{06B0620E-44D6-3454-F785-8467A5B49FEC}"/>
              </a:ext>
            </a:extLst>
          </p:cNvPr>
          <p:cNvGrpSpPr/>
          <p:nvPr/>
        </p:nvGrpSpPr>
        <p:grpSpPr>
          <a:xfrm>
            <a:off x="4734594" y="2637171"/>
            <a:ext cx="1999440" cy="1821600"/>
            <a:chOff x="4734594" y="2637171"/>
            <a:chExt cx="1999440" cy="1821600"/>
          </a:xfrm>
        </p:grpSpPr>
        <mc:AlternateContent xmlns:mc="http://schemas.openxmlformats.org/markup-compatibility/2006">
          <mc:Choice xmlns:p14="http://schemas.microsoft.com/office/powerpoint/2010/main" xmlns:aink="http://schemas.microsoft.com/office/drawing/2016/ink" Requires="p14 aink">
            <p:contentPart p14:bwMode="auto" r:id="rId1002">
              <p14:nvContentPartPr>
                <p14:cNvPr id="1760" name="Ink 1759">
                  <a:extLst>
                    <a:ext uri="{FF2B5EF4-FFF2-40B4-BE49-F238E27FC236}">
                      <a16:creationId xmlns:a16="http://schemas.microsoft.com/office/drawing/2014/main" id="{8083C68D-614A-F316-2418-B601B8C7F097}"/>
                    </a:ext>
                  </a:extLst>
                </p14:cNvPr>
                <p14:cNvContentPartPr/>
                <p14:nvPr/>
              </p14:nvContentPartPr>
              <p14:xfrm>
                <a:off x="4794354" y="3093291"/>
                <a:ext cx="64440" cy="168120"/>
              </p14:xfrm>
            </p:contentPart>
          </mc:Choice>
          <mc:Fallback>
            <p:pic>
              <p:nvPicPr>
                <p:cNvPr id="1760" name="Ink 1759">
                  <a:extLst>
                    <a:ext uri="{FF2B5EF4-FFF2-40B4-BE49-F238E27FC236}">
                      <a16:creationId xmlns:a16="http://schemas.microsoft.com/office/drawing/2014/main" id="{8083C68D-614A-F316-2418-B601B8C7F097}"/>
                    </a:ext>
                  </a:extLst>
                </p:cNvPr>
                <p:cNvPicPr/>
                <p:nvPr/>
              </p:nvPicPr>
              <p:blipFill>
                <a:blip r:embed="rId1003"/>
                <a:stretch>
                  <a:fillRect/>
                </a:stretch>
              </p:blipFill>
              <p:spPr>
                <a:xfrm>
                  <a:off x="4731714" y="2715291"/>
                  <a:ext cx="190080" cy="92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4">
              <p14:nvContentPartPr>
                <p14:cNvPr id="1761" name="Ink 1760">
                  <a:extLst>
                    <a:ext uri="{FF2B5EF4-FFF2-40B4-BE49-F238E27FC236}">
                      <a16:creationId xmlns:a16="http://schemas.microsoft.com/office/drawing/2014/main" id="{B0009F73-A37E-65A3-3345-462308D6BF28}"/>
                    </a:ext>
                  </a:extLst>
                </p14:cNvPr>
                <p14:cNvContentPartPr/>
                <p14:nvPr/>
              </p14:nvContentPartPr>
              <p14:xfrm>
                <a:off x="4778874" y="3076731"/>
                <a:ext cx="113400" cy="335160"/>
              </p14:xfrm>
            </p:contentPart>
          </mc:Choice>
          <mc:Fallback>
            <p:pic>
              <p:nvPicPr>
                <p:cNvPr id="1761" name="Ink 1760">
                  <a:extLst>
                    <a:ext uri="{FF2B5EF4-FFF2-40B4-BE49-F238E27FC236}">
                      <a16:creationId xmlns:a16="http://schemas.microsoft.com/office/drawing/2014/main" id="{B0009F73-A37E-65A3-3345-462308D6BF28}"/>
                    </a:ext>
                  </a:extLst>
                </p:cNvPr>
                <p:cNvPicPr/>
                <p:nvPr/>
              </p:nvPicPr>
              <p:blipFill>
                <a:blip r:embed="rId1005"/>
                <a:stretch>
                  <a:fillRect/>
                </a:stretch>
              </p:blipFill>
              <p:spPr>
                <a:xfrm>
                  <a:off x="4716234" y="2699091"/>
                  <a:ext cx="239040" cy="109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6">
              <p14:nvContentPartPr>
                <p14:cNvPr id="1762" name="Ink 1761">
                  <a:extLst>
                    <a:ext uri="{FF2B5EF4-FFF2-40B4-BE49-F238E27FC236}">
                      <a16:creationId xmlns:a16="http://schemas.microsoft.com/office/drawing/2014/main" id="{0BDC2F64-48CB-9486-6C2F-B396EE97F1B8}"/>
                    </a:ext>
                  </a:extLst>
                </p14:cNvPr>
                <p14:cNvContentPartPr/>
                <p14:nvPr/>
              </p14:nvContentPartPr>
              <p14:xfrm>
                <a:off x="4770954" y="3197331"/>
                <a:ext cx="69120" cy="226440"/>
              </p14:xfrm>
            </p:contentPart>
          </mc:Choice>
          <mc:Fallback>
            <p:pic>
              <p:nvPicPr>
                <p:cNvPr id="1762" name="Ink 1761">
                  <a:extLst>
                    <a:ext uri="{FF2B5EF4-FFF2-40B4-BE49-F238E27FC236}">
                      <a16:creationId xmlns:a16="http://schemas.microsoft.com/office/drawing/2014/main" id="{0BDC2F64-48CB-9486-6C2F-B396EE97F1B8}"/>
                    </a:ext>
                  </a:extLst>
                </p:cNvPr>
                <p:cNvPicPr/>
                <p:nvPr/>
              </p:nvPicPr>
              <p:blipFill>
                <a:blip r:embed="rId1007"/>
                <a:stretch>
                  <a:fillRect/>
                </a:stretch>
              </p:blipFill>
              <p:spPr>
                <a:xfrm>
                  <a:off x="4707954" y="2819691"/>
                  <a:ext cx="194760" cy="98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8">
              <p14:nvContentPartPr>
                <p14:cNvPr id="1763" name="Ink 1762">
                  <a:extLst>
                    <a:ext uri="{FF2B5EF4-FFF2-40B4-BE49-F238E27FC236}">
                      <a16:creationId xmlns:a16="http://schemas.microsoft.com/office/drawing/2014/main" id="{747BC42B-441A-3CC1-4A10-56AB45C97D65}"/>
                    </a:ext>
                  </a:extLst>
                </p14:cNvPr>
                <p14:cNvContentPartPr/>
                <p14:nvPr/>
              </p14:nvContentPartPr>
              <p14:xfrm>
                <a:off x="4737834" y="3223251"/>
                <a:ext cx="93240" cy="280080"/>
              </p14:xfrm>
            </p:contentPart>
          </mc:Choice>
          <mc:Fallback>
            <p:pic>
              <p:nvPicPr>
                <p:cNvPr id="1763" name="Ink 1762">
                  <a:extLst>
                    <a:ext uri="{FF2B5EF4-FFF2-40B4-BE49-F238E27FC236}">
                      <a16:creationId xmlns:a16="http://schemas.microsoft.com/office/drawing/2014/main" id="{747BC42B-441A-3CC1-4A10-56AB45C97D65}"/>
                    </a:ext>
                  </a:extLst>
                </p:cNvPr>
                <p:cNvPicPr/>
                <p:nvPr/>
              </p:nvPicPr>
              <p:blipFill>
                <a:blip r:embed="rId1009"/>
                <a:stretch>
                  <a:fillRect/>
                </a:stretch>
              </p:blipFill>
              <p:spPr>
                <a:xfrm>
                  <a:off x="4674834" y="2845611"/>
                  <a:ext cx="218880" cy="103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0">
              <p14:nvContentPartPr>
                <p14:cNvPr id="1764" name="Ink 1763">
                  <a:extLst>
                    <a:ext uri="{FF2B5EF4-FFF2-40B4-BE49-F238E27FC236}">
                      <a16:creationId xmlns:a16="http://schemas.microsoft.com/office/drawing/2014/main" id="{DBA55543-AD2C-C8C5-8944-57CAFA0599E9}"/>
                    </a:ext>
                  </a:extLst>
                </p14:cNvPr>
                <p14:cNvContentPartPr/>
                <p14:nvPr/>
              </p14:nvContentPartPr>
              <p14:xfrm>
                <a:off x="4748634" y="3289131"/>
                <a:ext cx="68760" cy="358560"/>
              </p14:xfrm>
            </p:contentPart>
          </mc:Choice>
          <mc:Fallback>
            <p:pic>
              <p:nvPicPr>
                <p:cNvPr id="1764" name="Ink 1763">
                  <a:extLst>
                    <a:ext uri="{FF2B5EF4-FFF2-40B4-BE49-F238E27FC236}">
                      <a16:creationId xmlns:a16="http://schemas.microsoft.com/office/drawing/2014/main" id="{DBA55543-AD2C-C8C5-8944-57CAFA0599E9}"/>
                    </a:ext>
                  </a:extLst>
                </p:cNvPr>
                <p:cNvPicPr/>
                <p:nvPr/>
              </p:nvPicPr>
              <p:blipFill>
                <a:blip r:embed="rId1011"/>
                <a:stretch>
                  <a:fillRect/>
                </a:stretch>
              </p:blipFill>
              <p:spPr>
                <a:xfrm>
                  <a:off x="4685994" y="2911491"/>
                  <a:ext cx="194400" cy="111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2">
              <p14:nvContentPartPr>
                <p14:cNvPr id="1765" name="Ink 1764">
                  <a:extLst>
                    <a:ext uri="{FF2B5EF4-FFF2-40B4-BE49-F238E27FC236}">
                      <a16:creationId xmlns:a16="http://schemas.microsoft.com/office/drawing/2014/main" id="{9BB8BC46-7E21-758F-1BC9-D067066159D4}"/>
                    </a:ext>
                  </a:extLst>
                </p14:cNvPr>
                <p14:cNvContentPartPr/>
                <p14:nvPr/>
              </p14:nvContentPartPr>
              <p14:xfrm>
                <a:off x="4757994" y="3281931"/>
                <a:ext cx="74160" cy="315360"/>
              </p14:xfrm>
            </p:contentPart>
          </mc:Choice>
          <mc:Fallback>
            <p:pic>
              <p:nvPicPr>
                <p:cNvPr id="1765" name="Ink 1764">
                  <a:extLst>
                    <a:ext uri="{FF2B5EF4-FFF2-40B4-BE49-F238E27FC236}">
                      <a16:creationId xmlns:a16="http://schemas.microsoft.com/office/drawing/2014/main" id="{9BB8BC46-7E21-758F-1BC9-D067066159D4}"/>
                    </a:ext>
                  </a:extLst>
                </p:cNvPr>
                <p:cNvPicPr/>
                <p:nvPr/>
              </p:nvPicPr>
              <p:blipFill>
                <a:blip r:embed="rId1013"/>
                <a:stretch>
                  <a:fillRect/>
                </a:stretch>
              </p:blipFill>
              <p:spPr>
                <a:xfrm>
                  <a:off x="4694994" y="2903931"/>
                  <a:ext cx="199800" cy="107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4">
              <p14:nvContentPartPr>
                <p14:cNvPr id="1766" name="Ink 1765">
                  <a:extLst>
                    <a:ext uri="{FF2B5EF4-FFF2-40B4-BE49-F238E27FC236}">
                      <a16:creationId xmlns:a16="http://schemas.microsoft.com/office/drawing/2014/main" id="{E0DB9D82-A9AB-5FE5-21F5-2A397211B028}"/>
                    </a:ext>
                  </a:extLst>
                </p14:cNvPr>
                <p14:cNvContentPartPr/>
                <p14:nvPr/>
              </p14:nvContentPartPr>
              <p14:xfrm>
                <a:off x="4745754" y="3422331"/>
                <a:ext cx="47160" cy="353880"/>
              </p14:xfrm>
            </p:contentPart>
          </mc:Choice>
          <mc:Fallback>
            <p:pic>
              <p:nvPicPr>
                <p:cNvPr id="1766" name="Ink 1765">
                  <a:extLst>
                    <a:ext uri="{FF2B5EF4-FFF2-40B4-BE49-F238E27FC236}">
                      <a16:creationId xmlns:a16="http://schemas.microsoft.com/office/drawing/2014/main" id="{E0DB9D82-A9AB-5FE5-21F5-2A397211B028}"/>
                    </a:ext>
                  </a:extLst>
                </p:cNvPr>
                <p:cNvPicPr/>
                <p:nvPr/>
              </p:nvPicPr>
              <p:blipFill>
                <a:blip r:embed="rId1015"/>
                <a:stretch>
                  <a:fillRect/>
                </a:stretch>
              </p:blipFill>
              <p:spPr>
                <a:xfrm>
                  <a:off x="4682754" y="3044331"/>
                  <a:ext cx="172800" cy="110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6">
              <p14:nvContentPartPr>
                <p14:cNvPr id="1767" name="Ink 1766">
                  <a:extLst>
                    <a:ext uri="{FF2B5EF4-FFF2-40B4-BE49-F238E27FC236}">
                      <a16:creationId xmlns:a16="http://schemas.microsoft.com/office/drawing/2014/main" id="{533AEFD9-9B6F-ED2F-C8F4-2B706CB879D5}"/>
                    </a:ext>
                  </a:extLst>
                </p14:cNvPr>
                <p14:cNvContentPartPr/>
                <p14:nvPr/>
              </p14:nvContentPartPr>
              <p14:xfrm>
                <a:off x="4748994" y="3638331"/>
                <a:ext cx="52560" cy="284400"/>
              </p14:xfrm>
            </p:contentPart>
          </mc:Choice>
          <mc:Fallback>
            <p:pic>
              <p:nvPicPr>
                <p:cNvPr id="1767" name="Ink 1766">
                  <a:extLst>
                    <a:ext uri="{FF2B5EF4-FFF2-40B4-BE49-F238E27FC236}">
                      <a16:creationId xmlns:a16="http://schemas.microsoft.com/office/drawing/2014/main" id="{533AEFD9-9B6F-ED2F-C8F4-2B706CB879D5}"/>
                    </a:ext>
                  </a:extLst>
                </p:cNvPr>
                <p:cNvPicPr/>
                <p:nvPr/>
              </p:nvPicPr>
              <p:blipFill>
                <a:blip r:embed="rId1017"/>
                <a:stretch>
                  <a:fillRect/>
                </a:stretch>
              </p:blipFill>
              <p:spPr>
                <a:xfrm>
                  <a:off x="4686354" y="3260691"/>
                  <a:ext cx="178200" cy="104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8">
              <p14:nvContentPartPr>
                <p14:cNvPr id="1768" name="Ink 1767">
                  <a:extLst>
                    <a:ext uri="{FF2B5EF4-FFF2-40B4-BE49-F238E27FC236}">
                      <a16:creationId xmlns:a16="http://schemas.microsoft.com/office/drawing/2014/main" id="{063E5A12-1E9F-C2D2-9904-F5167465DD33}"/>
                    </a:ext>
                  </a:extLst>
                </p14:cNvPr>
                <p14:cNvContentPartPr/>
                <p14:nvPr/>
              </p14:nvContentPartPr>
              <p14:xfrm>
                <a:off x="4765914" y="3746691"/>
                <a:ext cx="88560" cy="323280"/>
              </p14:xfrm>
            </p:contentPart>
          </mc:Choice>
          <mc:Fallback>
            <p:pic>
              <p:nvPicPr>
                <p:cNvPr id="1768" name="Ink 1767">
                  <a:extLst>
                    <a:ext uri="{FF2B5EF4-FFF2-40B4-BE49-F238E27FC236}">
                      <a16:creationId xmlns:a16="http://schemas.microsoft.com/office/drawing/2014/main" id="{063E5A12-1E9F-C2D2-9904-F5167465DD33}"/>
                    </a:ext>
                  </a:extLst>
                </p:cNvPr>
                <p:cNvPicPr/>
                <p:nvPr/>
              </p:nvPicPr>
              <p:blipFill>
                <a:blip r:embed="rId1019"/>
                <a:stretch>
                  <a:fillRect/>
                </a:stretch>
              </p:blipFill>
              <p:spPr>
                <a:xfrm>
                  <a:off x="4702914" y="3369051"/>
                  <a:ext cx="214200" cy="107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0">
              <p14:nvContentPartPr>
                <p14:cNvPr id="1769" name="Ink 1768">
                  <a:extLst>
                    <a:ext uri="{FF2B5EF4-FFF2-40B4-BE49-F238E27FC236}">
                      <a16:creationId xmlns:a16="http://schemas.microsoft.com/office/drawing/2014/main" id="{3136F404-AC43-9FE0-84C4-2C92740FEA37}"/>
                    </a:ext>
                  </a:extLst>
                </p14:cNvPr>
                <p14:cNvContentPartPr/>
                <p14:nvPr/>
              </p14:nvContentPartPr>
              <p14:xfrm>
                <a:off x="4765194" y="3810771"/>
                <a:ext cx="78840" cy="277200"/>
              </p14:xfrm>
            </p:contentPart>
          </mc:Choice>
          <mc:Fallback>
            <p:pic>
              <p:nvPicPr>
                <p:cNvPr id="1769" name="Ink 1768">
                  <a:extLst>
                    <a:ext uri="{FF2B5EF4-FFF2-40B4-BE49-F238E27FC236}">
                      <a16:creationId xmlns:a16="http://schemas.microsoft.com/office/drawing/2014/main" id="{3136F404-AC43-9FE0-84C4-2C92740FEA37}"/>
                    </a:ext>
                  </a:extLst>
                </p:cNvPr>
                <p:cNvPicPr/>
                <p:nvPr/>
              </p:nvPicPr>
              <p:blipFill>
                <a:blip r:embed="rId1021"/>
                <a:stretch>
                  <a:fillRect/>
                </a:stretch>
              </p:blipFill>
              <p:spPr>
                <a:xfrm>
                  <a:off x="4702554" y="3432771"/>
                  <a:ext cx="204480" cy="103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2">
              <p14:nvContentPartPr>
                <p14:cNvPr id="1770" name="Ink 1769">
                  <a:extLst>
                    <a:ext uri="{FF2B5EF4-FFF2-40B4-BE49-F238E27FC236}">
                      <a16:creationId xmlns:a16="http://schemas.microsoft.com/office/drawing/2014/main" id="{56766AEC-FDE9-5DAB-DFB7-06E9224BC70E}"/>
                    </a:ext>
                  </a:extLst>
                </p14:cNvPr>
                <p14:cNvContentPartPr/>
                <p14:nvPr/>
              </p14:nvContentPartPr>
              <p14:xfrm>
                <a:off x="4790034" y="3917331"/>
                <a:ext cx="78840" cy="185040"/>
              </p14:xfrm>
            </p:contentPart>
          </mc:Choice>
          <mc:Fallback>
            <p:pic>
              <p:nvPicPr>
                <p:cNvPr id="1770" name="Ink 1769">
                  <a:extLst>
                    <a:ext uri="{FF2B5EF4-FFF2-40B4-BE49-F238E27FC236}">
                      <a16:creationId xmlns:a16="http://schemas.microsoft.com/office/drawing/2014/main" id="{56766AEC-FDE9-5DAB-DFB7-06E9224BC70E}"/>
                    </a:ext>
                  </a:extLst>
                </p:cNvPr>
                <p:cNvPicPr/>
                <p:nvPr/>
              </p:nvPicPr>
              <p:blipFill>
                <a:blip r:embed="rId1023"/>
                <a:stretch>
                  <a:fillRect/>
                </a:stretch>
              </p:blipFill>
              <p:spPr>
                <a:xfrm>
                  <a:off x="4727394" y="3539331"/>
                  <a:ext cx="204480" cy="94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4">
              <p14:nvContentPartPr>
                <p14:cNvPr id="1771" name="Ink 1770">
                  <a:extLst>
                    <a:ext uri="{FF2B5EF4-FFF2-40B4-BE49-F238E27FC236}">
                      <a16:creationId xmlns:a16="http://schemas.microsoft.com/office/drawing/2014/main" id="{4134EAF5-3F72-8618-0670-371B0CE1BC1D}"/>
                    </a:ext>
                  </a:extLst>
                </p14:cNvPr>
                <p14:cNvContentPartPr/>
                <p14:nvPr/>
              </p14:nvContentPartPr>
              <p14:xfrm>
                <a:off x="4912794" y="3420171"/>
                <a:ext cx="25560" cy="305640"/>
              </p14:xfrm>
            </p:contentPart>
          </mc:Choice>
          <mc:Fallback>
            <p:pic>
              <p:nvPicPr>
                <p:cNvPr id="1771" name="Ink 1770">
                  <a:extLst>
                    <a:ext uri="{FF2B5EF4-FFF2-40B4-BE49-F238E27FC236}">
                      <a16:creationId xmlns:a16="http://schemas.microsoft.com/office/drawing/2014/main" id="{4134EAF5-3F72-8618-0670-371B0CE1BC1D}"/>
                    </a:ext>
                  </a:extLst>
                </p:cNvPr>
                <p:cNvPicPr/>
                <p:nvPr/>
              </p:nvPicPr>
              <p:blipFill>
                <a:blip r:embed="rId1025"/>
                <a:stretch>
                  <a:fillRect/>
                </a:stretch>
              </p:blipFill>
              <p:spPr>
                <a:xfrm>
                  <a:off x="4850154" y="3042171"/>
                  <a:ext cx="151200" cy="106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6">
              <p14:nvContentPartPr>
                <p14:cNvPr id="1772" name="Ink 1771">
                  <a:extLst>
                    <a:ext uri="{FF2B5EF4-FFF2-40B4-BE49-F238E27FC236}">
                      <a16:creationId xmlns:a16="http://schemas.microsoft.com/office/drawing/2014/main" id="{9C72C6D2-D375-ED7C-F3B9-78A63054C5B9}"/>
                    </a:ext>
                  </a:extLst>
                </p14:cNvPr>
                <p14:cNvContentPartPr/>
                <p14:nvPr/>
              </p14:nvContentPartPr>
              <p14:xfrm>
                <a:off x="4935834" y="3452931"/>
                <a:ext cx="29160" cy="296280"/>
              </p14:xfrm>
            </p:contentPart>
          </mc:Choice>
          <mc:Fallback>
            <p:pic>
              <p:nvPicPr>
                <p:cNvPr id="1772" name="Ink 1771">
                  <a:extLst>
                    <a:ext uri="{FF2B5EF4-FFF2-40B4-BE49-F238E27FC236}">
                      <a16:creationId xmlns:a16="http://schemas.microsoft.com/office/drawing/2014/main" id="{9C72C6D2-D375-ED7C-F3B9-78A63054C5B9}"/>
                    </a:ext>
                  </a:extLst>
                </p:cNvPr>
                <p:cNvPicPr/>
                <p:nvPr/>
              </p:nvPicPr>
              <p:blipFill>
                <a:blip r:embed="rId1027"/>
                <a:stretch>
                  <a:fillRect/>
                </a:stretch>
              </p:blipFill>
              <p:spPr>
                <a:xfrm>
                  <a:off x="4872834" y="3074931"/>
                  <a:ext cx="154800" cy="105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8">
              <p14:nvContentPartPr>
                <p14:cNvPr id="1773" name="Ink 1772">
                  <a:extLst>
                    <a:ext uri="{FF2B5EF4-FFF2-40B4-BE49-F238E27FC236}">
                      <a16:creationId xmlns:a16="http://schemas.microsoft.com/office/drawing/2014/main" id="{771E1C36-D6E5-B037-BA48-7B8F52A30D6B}"/>
                    </a:ext>
                  </a:extLst>
                </p14:cNvPr>
                <p14:cNvContentPartPr/>
                <p14:nvPr/>
              </p14:nvContentPartPr>
              <p14:xfrm>
                <a:off x="4925394" y="3512331"/>
                <a:ext cx="25560" cy="340200"/>
              </p14:xfrm>
            </p:contentPart>
          </mc:Choice>
          <mc:Fallback>
            <p:pic>
              <p:nvPicPr>
                <p:cNvPr id="1773" name="Ink 1772">
                  <a:extLst>
                    <a:ext uri="{FF2B5EF4-FFF2-40B4-BE49-F238E27FC236}">
                      <a16:creationId xmlns:a16="http://schemas.microsoft.com/office/drawing/2014/main" id="{771E1C36-D6E5-B037-BA48-7B8F52A30D6B}"/>
                    </a:ext>
                  </a:extLst>
                </p:cNvPr>
                <p:cNvPicPr/>
                <p:nvPr/>
              </p:nvPicPr>
              <p:blipFill>
                <a:blip r:embed="rId1029"/>
                <a:stretch>
                  <a:fillRect/>
                </a:stretch>
              </p:blipFill>
              <p:spPr>
                <a:xfrm>
                  <a:off x="4862394" y="3134691"/>
                  <a:ext cx="151200" cy="109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0">
              <p14:nvContentPartPr>
                <p14:cNvPr id="1774" name="Ink 1773">
                  <a:extLst>
                    <a:ext uri="{FF2B5EF4-FFF2-40B4-BE49-F238E27FC236}">
                      <a16:creationId xmlns:a16="http://schemas.microsoft.com/office/drawing/2014/main" id="{5ED03551-B2BB-06FC-D0B1-AC938E6F13D3}"/>
                    </a:ext>
                  </a:extLst>
                </p14:cNvPr>
                <p14:cNvContentPartPr/>
                <p14:nvPr/>
              </p14:nvContentPartPr>
              <p14:xfrm>
                <a:off x="4892274" y="3456891"/>
                <a:ext cx="18360" cy="323280"/>
              </p14:xfrm>
            </p:contentPart>
          </mc:Choice>
          <mc:Fallback>
            <p:pic>
              <p:nvPicPr>
                <p:cNvPr id="1774" name="Ink 1773">
                  <a:extLst>
                    <a:ext uri="{FF2B5EF4-FFF2-40B4-BE49-F238E27FC236}">
                      <a16:creationId xmlns:a16="http://schemas.microsoft.com/office/drawing/2014/main" id="{5ED03551-B2BB-06FC-D0B1-AC938E6F13D3}"/>
                    </a:ext>
                  </a:extLst>
                </p:cNvPr>
                <p:cNvPicPr/>
                <p:nvPr/>
              </p:nvPicPr>
              <p:blipFill>
                <a:blip r:embed="rId1031"/>
                <a:stretch>
                  <a:fillRect/>
                </a:stretch>
              </p:blipFill>
              <p:spPr>
                <a:xfrm>
                  <a:off x="4829274" y="3078891"/>
                  <a:ext cx="144000" cy="107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2">
              <p14:nvContentPartPr>
                <p14:cNvPr id="1775" name="Ink 1774">
                  <a:extLst>
                    <a:ext uri="{FF2B5EF4-FFF2-40B4-BE49-F238E27FC236}">
                      <a16:creationId xmlns:a16="http://schemas.microsoft.com/office/drawing/2014/main" id="{CEA1861E-93D8-951C-3E99-BC13A6444E88}"/>
                    </a:ext>
                  </a:extLst>
                </p14:cNvPr>
                <p14:cNvContentPartPr/>
                <p14:nvPr/>
              </p14:nvContentPartPr>
              <p14:xfrm>
                <a:off x="4734594" y="3436731"/>
                <a:ext cx="34920" cy="264600"/>
              </p14:xfrm>
            </p:contentPart>
          </mc:Choice>
          <mc:Fallback>
            <p:pic>
              <p:nvPicPr>
                <p:cNvPr id="1775" name="Ink 1774">
                  <a:extLst>
                    <a:ext uri="{FF2B5EF4-FFF2-40B4-BE49-F238E27FC236}">
                      <a16:creationId xmlns:a16="http://schemas.microsoft.com/office/drawing/2014/main" id="{CEA1861E-93D8-951C-3E99-BC13A6444E88}"/>
                    </a:ext>
                  </a:extLst>
                </p:cNvPr>
                <p:cNvPicPr/>
                <p:nvPr/>
              </p:nvPicPr>
              <p:blipFill>
                <a:blip r:embed="rId1033"/>
                <a:stretch>
                  <a:fillRect/>
                </a:stretch>
              </p:blipFill>
              <p:spPr>
                <a:xfrm>
                  <a:off x="4671594" y="3058731"/>
                  <a:ext cx="16056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4">
              <p14:nvContentPartPr>
                <p14:cNvPr id="1776" name="Ink 1775">
                  <a:extLst>
                    <a:ext uri="{FF2B5EF4-FFF2-40B4-BE49-F238E27FC236}">
                      <a16:creationId xmlns:a16="http://schemas.microsoft.com/office/drawing/2014/main" id="{2A43A58B-7DA2-98C7-062C-46966120590F}"/>
                    </a:ext>
                  </a:extLst>
                </p14:cNvPr>
                <p14:cNvContentPartPr/>
                <p14:nvPr/>
              </p14:nvContentPartPr>
              <p14:xfrm>
                <a:off x="4759434" y="3354291"/>
                <a:ext cx="40680" cy="326160"/>
              </p14:xfrm>
            </p:contentPart>
          </mc:Choice>
          <mc:Fallback>
            <p:pic>
              <p:nvPicPr>
                <p:cNvPr id="1776" name="Ink 1775">
                  <a:extLst>
                    <a:ext uri="{FF2B5EF4-FFF2-40B4-BE49-F238E27FC236}">
                      <a16:creationId xmlns:a16="http://schemas.microsoft.com/office/drawing/2014/main" id="{2A43A58B-7DA2-98C7-062C-46966120590F}"/>
                    </a:ext>
                  </a:extLst>
                </p:cNvPr>
                <p:cNvPicPr/>
                <p:nvPr/>
              </p:nvPicPr>
              <p:blipFill>
                <a:blip r:embed="rId1035"/>
                <a:stretch>
                  <a:fillRect/>
                </a:stretch>
              </p:blipFill>
              <p:spPr>
                <a:xfrm>
                  <a:off x="4696434" y="2976651"/>
                  <a:ext cx="166320" cy="10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6">
              <p14:nvContentPartPr>
                <p14:cNvPr id="1777" name="Ink 1776">
                  <a:extLst>
                    <a:ext uri="{FF2B5EF4-FFF2-40B4-BE49-F238E27FC236}">
                      <a16:creationId xmlns:a16="http://schemas.microsoft.com/office/drawing/2014/main" id="{4E960F47-30A5-5843-304E-5AD34D5DCF38}"/>
                    </a:ext>
                  </a:extLst>
                </p14:cNvPr>
                <p14:cNvContentPartPr/>
                <p14:nvPr/>
              </p14:nvContentPartPr>
              <p14:xfrm>
                <a:off x="4756194" y="3395691"/>
                <a:ext cx="35280" cy="286560"/>
              </p14:xfrm>
            </p:contentPart>
          </mc:Choice>
          <mc:Fallback>
            <p:pic>
              <p:nvPicPr>
                <p:cNvPr id="1777" name="Ink 1776">
                  <a:extLst>
                    <a:ext uri="{FF2B5EF4-FFF2-40B4-BE49-F238E27FC236}">
                      <a16:creationId xmlns:a16="http://schemas.microsoft.com/office/drawing/2014/main" id="{4E960F47-30A5-5843-304E-5AD34D5DCF38}"/>
                    </a:ext>
                  </a:extLst>
                </p:cNvPr>
                <p:cNvPicPr/>
                <p:nvPr/>
              </p:nvPicPr>
              <p:blipFill>
                <a:blip r:embed="rId1037"/>
                <a:stretch>
                  <a:fillRect/>
                </a:stretch>
              </p:blipFill>
              <p:spPr>
                <a:xfrm>
                  <a:off x="4693194" y="3017691"/>
                  <a:ext cx="160920" cy="104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8">
              <p14:nvContentPartPr>
                <p14:cNvPr id="1779" name="Ink 1778">
                  <a:extLst>
                    <a:ext uri="{FF2B5EF4-FFF2-40B4-BE49-F238E27FC236}">
                      <a16:creationId xmlns:a16="http://schemas.microsoft.com/office/drawing/2014/main" id="{1DA97A69-F8C9-E3E3-D175-48E9DFF0A440}"/>
                    </a:ext>
                  </a:extLst>
                </p14:cNvPr>
                <p14:cNvContentPartPr/>
                <p14:nvPr/>
              </p14:nvContentPartPr>
              <p14:xfrm>
                <a:off x="5285394" y="4224051"/>
                <a:ext cx="302040" cy="95760"/>
              </p14:xfrm>
            </p:contentPart>
          </mc:Choice>
          <mc:Fallback>
            <p:pic>
              <p:nvPicPr>
                <p:cNvPr id="1779" name="Ink 1778">
                  <a:extLst>
                    <a:ext uri="{FF2B5EF4-FFF2-40B4-BE49-F238E27FC236}">
                      <a16:creationId xmlns:a16="http://schemas.microsoft.com/office/drawing/2014/main" id="{1DA97A69-F8C9-E3E3-D175-48E9DFF0A440}"/>
                    </a:ext>
                  </a:extLst>
                </p:cNvPr>
                <p:cNvPicPr/>
                <p:nvPr/>
              </p:nvPicPr>
              <p:blipFill>
                <a:blip r:embed="rId1039"/>
                <a:stretch>
                  <a:fillRect/>
                </a:stretch>
              </p:blipFill>
              <p:spPr>
                <a:xfrm>
                  <a:off x="5222754" y="3846411"/>
                  <a:ext cx="42768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0">
              <p14:nvContentPartPr>
                <p14:cNvPr id="1780" name="Ink 1779">
                  <a:extLst>
                    <a:ext uri="{FF2B5EF4-FFF2-40B4-BE49-F238E27FC236}">
                      <a16:creationId xmlns:a16="http://schemas.microsoft.com/office/drawing/2014/main" id="{B7516032-BD9B-BFAC-D22E-E7669C5A12A5}"/>
                    </a:ext>
                  </a:extLst>
                </p14:cNvPr>
                <p14:cNvContentPartPr/>
                <p14:nvPr/>
              </p14:nvContentPartPr>
              <p14:xfrm>
                <a:off x="5248314" y="4224051"/>
                <a:ext cx="397440" cy="106920"/>
              </p14:xfrm>
            </p:contentPart>
          </mc:Choice>
          <mc:Fallback>
            <p:pic>
              <p:nvPicPr>
                <p:cNvPr id="1780" name="Ink 1779">
                  <a:extLst>
                    <a:ext uri="{FF2B5EF4-FFF2-40B4-BE49-F238E27FC236}">
                      <a16:creationId xmlns:a16="http://schemas.microsoft.com/office/drawing/2014/main" id="{B7516032-BD9B-BFAC-D22E-E7669C5A12A5}"/>
                    </a:ext>
                  </a:extLst>
                </p:cNvPr>
                <p:cNvPicPr/>
                <p:nvPr/>
              </p:nvPicPr>
              <p:blipFill>
                <a:blip r:embed="rId1041"/>
                <a:stretch>
                  <a:fillRect/>
                </a:stretch>
              </p:blipFill>
              <p:spPr>
                <a:xfrm>
                  <a:off x="5185314" y="3846051"/>
                  <a:ext cx="52308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2">
              <p14:nvContentPartPr>
                <p14:cNvPr id="1781" name="Ink 1780">
                  <a:extLst>
                    <a:ext uri="{FF2B5EF4-FFF2-40B4-BE49-F238E27FC236}">
                      <a16:creationId xmlns:a16="http://schemas.microsoft.com/office/drawing/2014/main" id="{23EF95FC-250C-1910-36C8-43185C55313E}"/>
                    </a:ext>
                  </a:extLst>
                </p14:cNvPr>
                <p14:cNvContentPartPr/>
                <p14:nvPr/>
              </p14:nvContentPartPr>
              <p14:xfrm>
                <a:off x="5255874" y="4202091"/>
                <a:ext cx="371880" cy="118440"/>
              </p14:xfrm>
            </p:contentPart>
          </mc:Choice>
          <mc:Fallback>
            <p:pic>
              <p:nvPicPr>
                <p:cNvPr id="1781" name="Ink 1780">
                  <a:extLst>
                    <a:ext uri="{FF2B5EF4-FFF2-40B4-BE49-F238E27FC236}">
                      <a16:creationId xmlns:a16="http://schemas.microsoft.com/office/drawing/2014/main" id="{23EF95FC-250C-1910-36C8-43185C55313E}"/>
                    </a:ext>
                  </a:extLst>
                </p:cNvPr>
                <p:cNvPicPr/>
                <p:nvPr/>
              </p:nvPicPr>
              <p:blipFill>
                <a:blip r:embed="rId1043"/>
                <a:stretch>
                  <a:fillRect/>
                </a:stretch>
              </p:blipFill>
              <p:spPr>
                <a:xfrm>
                  <a:off x="5192874" y="3824451"/>
                  <a:ext cx="497520" cy="87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4">
              <p14:nvContentPartPr>
                <p14:cNvPr id="1782" name="Ink 1781">
                  <a:extLst>
                    <a:ext uri="{FF2B5EF4-FFF2-40B4-BE49-F238E27FC236}">
                      <a16:creationId xmlns:a16="http://schemas.microsoft.com/office/drawing/2014/main" id="{F98CF4FE-7DF7-27A9-137C-BBF74D9BCB60}"/>
                    </a:ext>
                  </a:extLst>
                </p14:cNvPr>
                <p14:cNvContentPartPr/>
                <p14:nvPr/>
              </p14:nvContentPartPr>
              <p14:xfrm>
                <a:off x="5276754" y="4209651"/>
                <a:ext cx="455400" cy="123480"/>
              </p14:xfrm>
            </p:contentPart>
          </mc:Choice>
          <mc:Fallback>
            <p:pic>
              <p:nvPicPr>
                <p:cNvPr id="1782" name="Ink 1781">
                  <a:extLst>
                    <a:ext uri="{FF2B5EF4-FFF2-40B4-BE49-F238E27FC236}">
                      <a16:creationId xmlns:a16="http://schemas.microsoft.com/office/drawing/2014/main" id="{F98CF4FE-7DF7-27A9-137C-BBF74D9BCB60}"/>
                    </a:ext>
                  </a:extLst>
                </p:cNvPr>
                <p:cNvPicPr/>
                <p:nvPr/>
              </p:nvPicPr>
              <p:blipFill>
                <a:blip r:embed="rId1045"/>
                <a:stretch>
                  <a:fillRect/>
                </a:stretch>
              </p:blipFill>
              <p:spPr>
                <a:xfrm>
                  <a:off x="5214114" y="3831651"/>
                  <a:ext cx="581040" cy="87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6">
              <p14:nvContentPartPr>
                <p14:cNvPr id="1783" name="Ink 1782">
                  <a:extLst>
                    <a:ext uri="{FF2B5EF4-FFF2-40B4-BE49-F238E27FC236}">
                      <a16:creationId xmlns:a16="http://schemas.microsoft.com/office/drawing/2014/main" id="{ED8725BB-4CA2-90BA-95FD-2F6425BB035F}"/>
                    </a:ext>
                  </a:extLst>
                </p14:cNvPr>
                <p14:cNvContentPartPr/>
                <p14:nvPr/>
              </p14:nvContentPartPr>
              <p14:xfrm>
                <a:off x="5164794" y="4208571"/>
                <a:ext cx="428400" cy="133200"/>
              </p14:xfrm>
            </p:contentPart>
          </mc:Choice>
          <mc:Fallback>
            <p:pic>
              <p:nvPicPr>
                <p:cNvPr id="1783" name="Ink 1782">
                  <a:extLst>
                    <a:ext uri="{FF2B5EF4-FFF2-40B4-BE49-F238E27FC236}">
                      <a16:creationId xmlns:a16="http://schemas.microsoft.com/office/drawing/2014/main" id="{ED8725BB-4CA2-90BA-95FD-2F6425BB035F}"/>
                    </a:ext>
                  </a:extLst>
                </p:cNvPr>
                <p:cNvPicPr/>
                <p:nvPr/>
              </p:nvPicPr>
              <p:blipFill>
                <a:blip r:embed="rId1047"/>
                <a:stretch>
                  <a:fillRect/>
                </a:stretch>
              </p:blipFill>
              <p:spPr>
                <a:xfrm>
                  <a:off x="5102154" y="3830571"/>
                  <a:ext cx="554040" cy="88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8">
              <p14:nvContentPartPr>
                <p14:cNvPr id="1784" name="Ink 1783">
                  <a:extLst>
                    <a:ext uri="{FF2B5EF4-FFF2-40B4-BE49-F238E27FC236}">
                      <a16:creationId xmlns:a16="http://schemas.microsoft.com/office/drawing/2014/main" id="{BCA9E459-CA24-A47A-FCB6-F3A40C90DFB8}"/>
                    </a:ext>
                  </a:extLst>
                </p14:cNvPr>
                <p14:cNvContentPartPr/>
                <p14:nvPr/>
              </p14:nvContentPartPr>
              <p14:xfrm>
                <a:off x="5378274" y="4249611"/>
                <a:ext cx="644760" cy="64080"/>
              </p14:xfrm>
            </p:contentPart>
          </mc:Choice>
          <mc:Fallback>
            <p:pic>
              <p:nvPicPr>
                <p:cNvPr id="1784" name="Ink 1783">
                  <a:extLst>
                    <a:ext uri="{FF2B5EF4-FFF2-40B4-BE49-F238E27FC236}">
                      <a16:creationId xmlns:a16="http://schemas.microsoft.com/office/drawing/2014/main" id="{BCA9E459-CA24-A47A-FCB6-F3A40C90DFB8}"/>
                    </a:ext>
                  </a:extLst>
                </p:cNvPr>
                <p:cNvPicPr/>
                <p:nvPr/>
              </p:nvPicPr>
              <p:blipFill>
                <a:blip r:embed="rId1049"/>
                <a:stretch>
                  <a:fillRect/>
                </a:stretch>
              </p:blipFill>
              <p:spPr>
                <a:xfrm>
                  <a:off x="5315274" y="3871611"/>
                  <a:ext cx="770400" cy="81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0">
              <p14:nvContentPartPr>
                <p14:cNvPr id="1785" name="Ink 1784">
                  <a:extLst>
                    <a:ext uri="{FF2B5EF4-FFF2-40B4-BE49-F238E27FC236}">
                      <a16:creationId xmlns:a16="http://schemas.microsoft.com/office/drawing/2014/main" id="{9FEE9B89-99BE-375A-B7F1-F6243AD55386}"/>
                    </a:ext>
                  </a:extLst>
                </p14:cNvPr>
                <p14:cNvContentPartPr/>
                <p14:nvPr/>
              </p14:nvContentPartPr>
              <p14:xfrm>
                <a:off x="5577714" y="4267611"/>
                <a:ext cx="645120" cy="48240"/>
              </p14:xfrm>
            </p:contentPart>
          </mc:Choice>
          <mc:Fallback>
            <p:pic>
              <p:nvPicPr>
                <p:cNvPr id="1785" name="Ink 1784">
                  <a:extLst>
                    <a:ext uri="{FF2B5EF4-FFF2-40B4-BE49-F238E27FC236}">
                      <a16:creationId xmlns:a16="http://schemas.microsoft.com/office/drawing/2014/main" id="{9FEE9B89-99BE-375A-B7F1-F6243AD55386}"/>
                    </a:ext>
                  </a:extLst>
                </p:cNvPr>
                <p:cNvPicPr/>
                <p:nvPr/>
              </p:nvPicPr>
              <p:blipFill>
                <a:blip r:embed="rId1051"/>
                <a:stretch>
                  <a:fillRect/>
                </a:stretch>
              </p:blipFill>
              <p:spPr>
                <a:xfrm>
                  <a:off x="5515074" y="3889971"/>
                  <a:ext cx="77076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2">
              <p14:nvContentPartPr>
                <p14:cNvPr id="1786" name="Ink 1785">
                  <a:extLst>
                    <a:ext uri="{FF2B5EF4-FFF2-40B4-BE49-F238E27FC236}">
                      <a16:creationId xmlns:a16="http://schemas.microsoft.com/office/drawing/2014/main" id="{7B96D9D8-B52C-2FD8-2BB4-12BD69F69DD8}"/>
                    </a:ext>
                  </a:extLst>
                </p14:cNvPr>
                <p14:cNvContentPartPr/>
                <p14:nvPr/>
              </p14:nvContentPartPr>
              <p14:xfrm>
                <a:off x="5731794" y="4160691"/>
                <a:ext cx="645120" cy="167040"/>
              </p14:xfrm>
            </p:contentPart>
          </mc:Choice>
          <mc:Fallback>
            <p:pic>
              <p:nvPicPr>
                <p:cNvPr id="1786" name="Ink 1785">
                  <a:extLst>
                    <a:ext uri="{FF2B5EF4-FFF2-40B4-BE49-F238E27FC236}">
                      <a16:creationId xmlns:a16="http://schemas.microsoft.com/office/drawing/2014/main" id="{7B96D9D8-B52C-2FD8-2BB4-12BD69F69DD8}"/>
                    </a:ext>
                  </a:extLst>
                </p:cNvPr>
                <p:cNvPicPr/>
                <p:nvPr/>
              </p:nvPicPr>
              <p:blipFill>
                <a:blip r:embed="rId1053"/>
                <a:stretch>
                  <a:fillRect/>
                </a:stretch>
              </p:blipFill>
              <p:spPr>
                <a:xfrm>
                  <a:off x="5669154" y="3783051"/>
                  <a:ext cx="770760" cy="92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4">
              <p14:nvContentPartPr>
                <p14:cNvPr id="1787" name="Ink 1786">
                  <a:extLst>
                    <a:ext uri="{FF2B5EF4-FFF2-40B4-BE49-F238E27FC236}">
                      <a16:creationId xmlns:a16="http://schemas.microsoft.com/office/drawing/2014/main" id="{86C9EFEE-A8F5-AA9C-402D-26EDB3FC05B1}"/>
                    </a:ext>
                  </a:extLst>
                </p14:cNvPr>
                <p14:cNvContentPartPr/>
                <p14:nvPr/>
              </p14:nvContentPartPr>
              <p14:xfrm>
                <a:off x="6566994" y="3535731"/>
                <a:ext cx="140400" cy="455760"/>
              </p14:xfrm>
            </p:contentPart>
          </mc:Choice>
          <mc:Fallback>
            <p:pic>
              <p:nvPicPr>
                <p:cNvPr id="1787" name="Ink 1786">
                  <a:extLst>
                    <a:ext uri="{FF2B5EF4-FFF2-40B4-BE49-F238E27FC236}">
                      <a16:creationId xmlns:a16="http://schemas.microsoft.com/office/drawing/2014/main" id="{86C9EFEE-A8F5-AA9C-402D-26EDB3FC05B1}"/>
                    </a:ext>
                  </a:extLst>
                </p:cNvPr>
                <p:cNvPicPr/>
                <p:nvPr/>
              </p:nvPicPr>
              <p:blipFill>
                <a:blip r:embed="rId1055"/>
                <a:stretch>
                  <a:fillRect/>
                </a:stretch>
              </p:blipFill>
              <p:spPr>
                <a:xfrm>
                  <a:off x="6503994" y="3158091"/>
                  <a:ext cx="266040" cy="121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6">
              <p14:nvContentPartPr>
                <p14:cNvPr id="1788" name="Ink 1787">
                  <a:extLst>
                    <a:ext uri="{FF2B5EF4-FFF2-40B4-BE49-F238E27FC236}">
                      <a16:creationId xmlns:a16="http://schemas.microsoft.com/office/drawing/2014/main" id="{F795A025-2446-1D53-05F3-781B0578571C}"/>
                    </a:ext>
                  </a:extLst>
                </p14:cNvPr>
                <p14:cNvContentPartPr/>
                <p14:nvPr/>
              </p14:nvContentPartPr>
              <p14:xfrm>
                <a:off x="6412554" y="3638691"/>
                <a:ext cx="265680" cy="511920"/>
              </p14:xfrm>
            </p:contentPart>
          </mc:Choice>
          <mc:Fallback>
            <p:pic>
              <p:nvPicPr>
                <p:cNvPr id="1788" name="Ink 1787">
                  <a:extLst>
                    <a:ext uri="{FF2B5EF4-FFF2-40B4-BE49-F238E27FC236}">
                      <a16:creationId xmlns:a16="http://schemas.microsoft.com/office/drawing/2014/main" id="{F795A025-2446-1D53-05F3-781B0578571C}"/>
                    </a:ext>
                  </a:extLst>
                </p:cNvPr>
                <p:cNvPicPr/>
                <p:nvPr/>
              </p:nvPicPr>
              <p:blipFill>
                <a:blip r:embed="rId1057"/>
                <a:stretch>
                  <a:fillRect/>
                </a:stretch>
              </p:blipFill>
              <p:spPr>
                <a:xfrm>
                  <a:off x="6349554" y="3261051"/>
                  <a:ext cx="391320" cy="126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8">
              <p14:nvContentPartPr>
                <p14:cNvPr id="1789" name="Ink 1788">
                  <a:extLst>
                    <a:ext uri="{FF2B5EF4-FFF2-40B4-BE49-F238E27FC236}">
                      <a16:creationId xmlns:a16="http://schemas.microsoft.com/office/drawing/2014/main" id="{2FD7739A-3EA4-73C0-897A-60FFEB33F1DE}"/>
                    </a:ext>
                  </a:extLst>
                </p14:cNvPr>
                <p14:cNvContentPartPr/>
                <p14:nvPr/>
              </p14:nvContentPartPr>
              <p14:xfrm>
                <a:off x="6439914" y="3808971"/>
                <a:ext cx="188640" cy="318240"/>
              </p14:xfrm>
            </p:contentPart>
          </mc:Choice>
          <mc:Fallback>
            <p:pic>
              <p:nvPicPr>
                <p:cNvPr id="1789" name="Ink 1788">
                  <a:extLst>
                    <a:ext uri="{FF2B5EF4-FFF2-40B4-BE49-F238E27FC236}">
                      <a16:creationId xmlns:a16="http://schemas.microsoft.com/office/drawing/2014/main" id="{2FD7739A-3EA4-73C0-897A-60FFEB33F1DE}"/>
                    </a:ext>
                  </a:extLst>
                </p:cNvPr>
                <p:cNvPicPr/>
                <p:nvPr/>
              </p:nvPicPr>
              <p:blipFill>
                <a:blip r:embed="rId1059"/>
                <a:stretch>
                  <a:fillRect/>
                </a:stretch>
              </p:blipFill>
              <p:spPr>
                <a:xfrm>
                  <a:off x="6376914" y="3431331"/>
                  <a:ext cx="314280" cy="107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0">
              <p14:nvContentPartPr>
                <p14:cNvPr id="1790" name="Ink 1789">
                  <a:extLst>
                    <a:ext uri="{FF2B5EF4-FFF2-40B4-BE49-F238E27FC236}">
                      <a16:creationId xmlns:a16="http://schemas.microsoft.com/office/drawing/2014/main" id="{EF1D39F9-D788-1F59-55A2-10D9EE664FAD}"/>
                    </a:ext>
                  </a:extLst>
                </p14:cNvPr>
                <p14:cNvContentPartPr/>
                <p14:nvPr/>
              </p14:nvContentPartPr>
              <p14:xfrm>
                <a:off x="6045714" y="4109571"/>
                <a:ext cx="475560" cy="216360"/>
              </p14:xfrm>
            </p:contentPart>
          </mc:Choice>
          <mc:Fallback>
            <p:pic>
              <p:nvPicPr>
                <p:cNvPr id="1790" name="Ink 1789">
                  <a:extLst>
                    <a:ext uri="{FF2B5EF4-FFF2-40B4-BE49-F238E27FC236}">
                      <a16:creationId xmlns:a16="http://schemas.microsoft.com/office/drawing/2014/main" id="{EF1D39F9-D788-1F59-55A2-10D9EE664FAD}"/>
                    </a:ext>
                  </a:extLst>
                </p:cNvPr>
                <p:cNvPicPr/>
                <p:nvPr/>
              </p:nvPicPr>
              <p:blipFill>
                <a:blip r:embed="rId1061"/>
                <a:stretch>
                  <a:fillRect/>
                </a:stretch>
              </p:blipFill>
              <p:spPr>
                <a:xfrm>
                  <a:off x="5983074" y="3731571"/>
                  <a:ext cx="601200" cy="9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2">
              <p14:nvContentPartPr>
                <p14:cNvPr id="1791" name="Ink 1790">
                  <a:extLst>
                    <a:ext uri="{FF2B5EF4-FFF2-40B4-BE49-F238E27FC236}">
                      <a16:creationId xmlns:a16="http://schemas.microsoft.com/office/drawing/2014/main" id="{1EEA1E1A-BE37-0252-341B-8DB9617572BB}"/>
                    </a:ext>
                  </a:extLst>
                </p14:cNvPr>
                <p14:cNvContentPartPr/>
                <p14:nvPr/>
              </p14:nvContentPartPr>
              <p14:xfrm>
                <a:off x="6099714" y="3938571"/>
                <a:ext cx="504000" cy="393480"/>
              </p14:xfrm>
            </p:contentPart>
          </mc:Choice>
          <mc:Fallback>
            <p:pic>
              <p:nvPicPr>
                <p:cNvPr id="1791" name="Ink 1790">
                  <a:extLst>
                    <a:ext uri="{FF2B5EF4-FFF2-40B4-BE49-F238E27FC236}">
                      <a16:creationId xmlns:a16="http://schemas.microsoft.com/office/drawing/2014/main" id="{1EEA1E1A-BE37-0252-341B-8DB9617572BB}"/>
                    </a:ext>
                  </a:extLst>
                </p:cNvPr>
                <p:cNvPicPr/>
                <p:nvPr/>
              </p:nvPicPr>
              <p:blipFill>
                <a:blip r:embed="rId1063"/>
                <a:stretch>
                  <a:fillRect/>
                </a:stretch>
              </p:blipFill>
              <p:spPr>
                <a:xfrm>
                  <a:off x="6036714" y="3560571"/>
                  <a:ext cx="629640" cy="114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4">
              <p14:nvContentPartPr>
                <p14:cNvPr id="1792" name="Ink 1791">
                  <a:extLst>
                    <a:ext uri="{FF2B5EF4-FFF2-40B4-BE49-F238E27FC236}">
                      <a16:creationId xmlns:a16="http://schemas.microsoft.com/office/drawing/2014/main" id="{55A8CCD2-42F6-EA9B-C055-EA423CA424C6}"/>
                    </a:ext>
                  </a:extLst>
                </p14:cNvPr>
                <p14:cNvContentPartPr/>
                <p14:nvPr/>
              </p14:nvContentPartPr>
              <p14:xfrm>
                <a:off x="5996754" y="4049451"/>
                <a:ext cx="565560" cy="293040"/>
              </p14:xfrm>
            </p:contentPart>
          </mc:Choice>
          <mc:Fallback>
            <p:pic>
              <p:nvPicPr>
                <p:cNvPr id="1792" name="Ink 1791">
                  <a:extLst>
                    <a:ext uri="{FF2B5EF4-FFF2-40B4-BE49-F238E27FC236}">
                      <a16:creationId xmlns:a16="http://schemas.microsoft.com/office/drawing/2014/main" id="{55A8CCD2-42F6-EA9B-C055-EA423CA424C6}"/>
                    </a:ext>
                  </a:extLst>
                </p:cNvPr>
                <p:cNvPicPr/>
                <p:nvPr/>
              </p:nvPicPr>
              <p:blipFill>
                <a:blip r:embed="rId1065"/>
                <a:stretch>
                  <a:fillRect/>
                </a:stretch>
              </p:blipFill>
              <p:spPr>
                <a:xfrm>
                  <a:off x="5934114" y="3671811"/>
                  <a:ext cx="691200" cy="104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6">
              <p14:nvContentPartPr>
                <p14:cNvPr id="1793" name="Ink 1792">
                  <a:extLst>
                    <a:ext uri="{FF2B5EF4-FFF2-40B4-BE49-F238E27FC236}">
                      <a16:creationId xmlns:a16="http://schemas.microsoft.com/office/drawing/2014/main" id="{BE206B25-28A7-AAB3-7BE3-E5F57F3CB9CC}"/>
                    </a:ext>
                  </a:extLst>
                </p14:cNvPr>
                <p14:cNvContentPartPr/>
                <p14:nvPr/>
              </p14:nvContentPartPr>
              <p14:xfrm>
                <a:off x="6221754" y="3969171"/>
                <a:ext cx="357840" cy="318240"/>
              </p14:xfrm>
            </p:contentPart>
          </mc:Choice>
          <mc:Fallback>
            <p:pic>
              <p:nvPicPr>
                <p:cNvPr id="1793" name="Ink 1792">
                  <a:extLst>
                    <a:ext uri="{FF2B5EF4-FFF2-40B4-BE49-F238E27FC236}">
                      <a16:creationId xmlns:a16="http://schemas.microsoft.com/office/drawing/2014/main" id="{BE206B25-28A7-AAB3-7BE3-E5F57F3CB9CC}"/>
                    </a:ext>
                  </a:extLst>
                </p:cNvPr>
                <p:cNvPicPr/>
                <p:nvPr/>
              </p:nvPicPr>
              <p:blipFill>
                <a:blip r:embed="rId1067"/>
                <a:stretch>
                  <a:fillRect/>
                </a:stretch>
              </p:blipFill>
              <p:spPr>
                <a:xfrm>
                  <a:off x="6159114" y="3591171"/>
                  <a:ext cx="483480" cy="107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8">
              <p14:nvContentPartPr>
                <p14:cNvPr id="1794" name="Ink 1793">
                  <a:extLst>
                    <a:ext uri="{FF2B5EF4-FFF2-40B4-BE49-F238E27FC236}">
                      <a16:creationId xmlns:a16="http://schemas.microsoft.com/office/drawing/2014/main" id="{166B8988-62E5-08F1-48E2-2134174AF717}"/>
                    </a:ext>
                  </a:extLst>
                </p14:cNvPr>
                <p14:cNvContentPartPr/>
                <p14:nvPr/>
              </p14:nvContentPartPr>
              <p14:xfrm>
                <a:off x="6022314" y="3980331"/>
                <a:ext cx="643320" cy="378360"/>
              </p14:xfrm>
            </p:contentPart>
          </mc:Choice>
          <mc:Fallback>
            <p:pic>
              <p:nvPicPr>
                <p:cNvPr id="1794" name="Ink 1793">
                  <a:extLst>
                    <a:ext uri="{FF2B5EF4-FFF2-40B4-BE49-F238E27FC236}">
                      <a16:creationId xmlns:a16="http://schemas.microsoft.com/office/drawing/2014/main" id="{166B8988-62E5-08F1-48E2-2134174AF717}"/>
                    </a:ext>
                  </a:extLst>
                </p:cNvPr>
                <p:cNvPicPr/>
                <p:nvPr/>
              </p:nvPicPr>
              <p:blipFill>
                <a:blip r:embed="rId1069"/>
                <a:stretch>
                  <a:fillRect/>
                </a:stretch>
              </p:blipFill>
              <p:spPr>
                <a:xfrm>
                  <a:off x="5959674" y="3602331"/>
                  <a:ext cx="768960" cy="11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0">
              <p14:nvContentPartPr>
                <p14:cNvPr id="1795" name="Ink 1794">
                  <a:extLst>
                    <a:ext uri="{FF2B5EF4-FFF2-40B4-BE49-F238E27FC236}">
                      <a16:creationId xmlns:a16="http://schemas.microsoft.com/office/drawing/2014/main" id="{F4CC7E9E-C569-4FDB-0FB7-1C313058CD1C}"/>
                    </a:ext>
                  </a:extLst>
                </p14:cNvPr>
                <p14:cNvContentPartPr/>
                <p14:nvPr/>
              </p14:nvContentPartPr>
              <p14:xfrm>
                <a:off x="6290154" y="3944691"/>
                <a:ext cx="321120" cy="339480"/>
              </p14:xfrm>
            </p:contentPart>
          </mc:Choice>
          <mc:Fallback>
            <p:pic>
              <p:nvPicPr>
                <p:cNvPr id="1795" name="Ink 1794">
                  <a:extLst>
                    <a:ext uri="{FF2B5EF4-FFF2-40B4-BE49-F238E27FC236}">
                      <a16:creationId xmlns:a16="http://schemas.microsoft.com/office/drawing/2014/main" id="{F4CC7E9E-C569-4FDB-0FB7-1C313058CD1C}"/>
                    </a:ext>
                  </a:extLst>
                </p:cNvPr>
                <p:cNvPicPr/>
                <p:nvPr/>
              </p:nvPicPr>
              <p:blipFill>
                <a:blip r:embed="rId1071"/>
                <a:stretch>
                  <a:fillRect/>
                </a:stretch>
              </p:blipFill>
              <p:spPr>
                <a:xfrm>
                  <a:off x="6227514" y="3567051"/>
                  <a:ext cx="446760" cy="109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2">
              <p14:nvContentPartPr>
                <p14:cNvPr id="1796" name="Ink 1795">
                  <a:extLst>
                    <a:ext uri="{FF2B5EF4-FFF2-40B4-BE49-F238E27FC236}">
                      <a16:creationId xmlns:a16="http://schemas.microsoft.com/office/drawing/2014/main" id="{40B15FC3-1E55-B352-6BEF-5DBB3F49AEFE}"/>
                    </a:ext>
                  </a:extLst>
                </p14:cNvPr>
                <p14:cNvContentPartPr/>
                <p14:nvPr/>
              </p14:nvContentPartPr>
              <p14:xfrm>
                <a:off x="6156954" y="3840651"/>
                <a:ext cx="551160" cy="487080"/>
              </p14:xfrm>
            </p:contentPart>
          </mc:Choice>
          <mc:Fallback>
            <p:pic>
              <p:nvPicPr>
                <p:cNvPr id="1796" name="Ink 1795">
                  <a:extLst>
                    <a:ext uri="{FF2B5EF4-FFF2-40B4-BE49-F238E27FC236}">
                      <a16:creationId xmlns:a16="http://schemas.microsoft.com/office/drawing/2014/main" id="{40B15FC3-1E55-B352-6BEF-5DBB3F49AEFE}"/>
                    </a:ext>
                  </a:extLst>
                </p:cNvPr>
                <p:cNvPicPr/>
                <p:nvPr/>
              </p:nvPicPr>
              <p:blipFill>
                <a:blip r:embed="rId1073"/>
                <a:stretch>
                  <a:fillRect/>
                </a:stretch>
              </p:blipFill>
              <p:spPr>
                <a:xfrm>
                  <a:off x="6093954" y="3462651"/>
                  <a:ext cx="676800" cy="124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4">
              <p14:nvContentPartPr>
                <p14:cNvPr id="1797" name="Ink 1796">
                  <a:extLst>
                    <a:ext uri="{FF2B5EF4-FFF2-40B4-BE49-F238E27FC236}">
                      <a16:creationId xmlns:a16="http://schemas.microsoft.com/office/drawing/2014/main" id="{20ECC2AB-6992-26F2-4A69-86E76A58D84A}"/>
                    </a:ext>
                  </a:extLst>
                </p14:cNvPr>
                <p14:cNvContentPartPr/>
                <p14:nvPr/>
              </p14:nvContentPartPr>
              <p14:xfrm>
                <a:off x="6542154" y="3621771"/>
                <a:ext cx="182880" cy="439200"/>
              </p14:xfrm>
            </p:contentPart>
          </mc:Choice>
          <mc:Fallback>
            <p:pic>
              <p:nvPicPr>
                <p:cNvPr id="1797" name="Ink 1796">
                  <a:extLst>
                    <a:ext uri="{FF2B5EF4-FFF2-40B4-BE49-F238E27FC236}">
                      <a16:creationId xmlns:a16="http://schemas.microsoft.com/office/drawing/2014/main" id="{20ECC2AB-6992-26F2-4A69-86E76A58D84A}"/>
                    </a:ext>
                  </a:extLst>
                </p:cNvPr>
                <p:cNvPicPr/>
                <p:nvPr/>
              </p:nvPicPr>
              <p:blipFill>
                <a:blip r:embed="rId1075"/>
                <a:stretch>
                  <a:fillRect/>
                </a:stretch>
              </p:blipFill>
              <p:spPr>
                <a:xfrm>
                  <a:off x="6479154" y="3244131"/>
                  <a:ext cx="308520" cy="119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6">
              <p14:nvContentPartPr>
                <p14:cNvPr id="1798" name="Ink 1797">
                  <a:extLst>
                    <a:ext uri="{FF2B5EF4-FFF2-40B4-BE49-F238E27FC236}">
                      <a16:creationId xmlns:a16="http://schemas.microsoft.com/office/drawing/2014/main" id="{E5056C90-5333-6D1D-F057-30261C34ED05}"/>
                    </a:ext>
                  </a:extLst>
                </p14:cNvPr>
                <p14:cNvContentPartPr/>
                <p14:nvPr/>
              </p14:nvContentPartPr>
              <p14:xfrm>
                <a:off x="6675354" y="3367611"/>
                <a:ext cx="21960" cy="322560"/>
              </p14:xfrm>
            </p:contentPart>
          </mc:Choice>
          <mc:Fallback>
            <p:pic>
              <p:nvPicPr>
                <p:cNvPr id="1798" name="Ink 1797">
                  <a:extLst>
                    <a:ext uri="{FF2B5EF4-FFF2-40B4-BE49-F238E27FC236}">
                      <a16:creationId xmlns:a16="http://schemas.microsoft.com/office/drawing/2014/main" id="{E5056C90-5333-6D1D-F057-30261C34ED05}"/>
                    </a:ext>
                  </a:extLst>
                </p:cNvPr>
                <p:cNvPicPr/>
                <p:nvPr/>
              </p:nvPicPr>
              <p:blipFill>
                <a:blip r:embed="rId1077"/>
                <a:stretch>
                  <a:fillRect/>
                </a:stretch>
              </p:blipFill>
              <p:spPr>
                <a:xfrm>
                  <a:off x="6612354" y="2989971"/>
                  <a:ext cx="147600" cy="107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8">
              <p14:nvContentPartPr>
                <p14:cNvPr id="1800" name="Ink 1799">
                  <a:extLst>
                    <a:ext uri="{FF2B5EF4-FFF2-40B4-BE49-F238E27FC236}">
                      <a16:creationId xmlns:a16="http://schemas.microsoft.com/office/drawing/2014/main" id="{9B3201CD-54FB-D13F-9C76-9D273BF1EA7F}"/>
                    </a:ext>
                  </a:extLst>
                </p14:cNvPr>
                <p14:cNvContentPartPr/>
                <p14:nvPr/>
              </p14:nvContentPartPr>
              <p14:xfrm>
                <a:off x="5187474" y="4296051"/>
                <a:ext cx="462240" cy="108360"/>
              </p14:xfrm>
            </p:contentPart>
          </mc:Choice>
          <mc:Fallback>
            <p:pic>
              <p:nvPicPr>
                <p:cNvPr id="1800" name="Ink 1799">
                  <a:extLst>
                    <a:ext uri="{FF2B5EF4-FFF2-40B4-BE49-F238E27FC236}">
                      <a16:creationId xmlns:a16="http://schemas.microsoft.com/office/drawing/2014/main" id="{9B3201CD-54FB-D13F-9C76-9D273BF1EA7F}"/>
                    </a:ext>
                  </a:extLst>
                </p:cNvPr>
                <p:cNvPicPr/>
                <p:nvPr/>
              </p:nvPicPr>
              <p:blipFill>
                <a:blip r:embed="rId1079"/>
                <a:stretch>
                  <a:fillRect/>
                </a:stretch>
              </p:blipFill>
              <p:spPr>
                <a:xfrm>
                  <a:off x="5124474" y="3918411"/>
                  <a:ext cx="587880" cy="86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0">
              <p14:nvContentPartPr>
                <p14:cNvPr id="1801" name="Ink 1800">
                  <a:extLst>
                    <a:ext uri="{FF2B5EF4-FFF2-40B4-BE49-F238E27FC236}">
                      <a16:creationId xmlns:a16="http://schemas.microsoft.com/office/drawing/2014/main" id="{8D762655-FAED-25A5-711F-662589E864B2}"/>
                    </a:ext>
                  </a:extLst>
                </p14:cNvPr>
                <p14:cNvContentPartPr/>
                <p14:nvPr/>
              </p14:nvContentPartPr>
              <p14:xfrm>
                <a:off x="5104314" y="4241331"/>
                <a:ext cx="945000" cy="138600"/>
              </p14:xfrm>
            </p:contentPart>
          </mc:Choice>
          <mc:Fallback>
            <p:pic>
              <p:nvPicPr>
                <p:cNvPr id="1801" name="Ink 1800">
                  <a:extLst>
                    <a:ext uri="{FF2B5EF4-FFF2-40B4-BE49-F238E27FC236}">
                      <a16:creationId xmlns:a16="http://schemas.microsoft.com/office/drawing/2014/main" id="{8D762655-FAED-25A5-711F-662589E864B2}"/>
                    </a:ext>
                  </a:extLst>
                </p:cNvPr>
                <p:cNvPicPr/>
                <p:nvPr/>
              </p:nvPicPr>
              <p:blipFill>
                <a:blip r:embed="rId1081"/>
                <a:stretch>
                  <a:fillRect/>
                </a:stretch>
              </p:blipFill>
              <p:spPr>
                <a:xfrm>
                  <a:off x="5041674" y="3863331"/>
                  <a:ext cx="1070640" cy="89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2">
              <p14:nvContentPartPr>
                <p14:cNvPr id="1802" name="Ink 1801">
                  <a:extLst>
                    <a:ext uri="{FF2B5EF4-FFF2-40B4-BE49-F238E27FC236}">
                      <a16:creationId xmlns:a16="http://schemas.microsoft.com/office/drawing/2014/main" id="{8ECF264B-D498-5312-A73E-55E5BBBBB529}"/>
                    </a:ext>
                  </a:extLst>
                </p14:cNvPr>
                <p14:cNvContentPartPr/>
                <p14:nvPr/>
              </p14:nvContentPartPr>
              <p14:xfrm>
                <a:off x="5296194" y="4301091"/>
                <a:ext cx="758880" cy="83160"/>
              </p14:xfrm>
            </p:contentPart>
          </mc:Choice>
          <mc:Fallback>
            <p:pic>
              <p:nvPicPr>
                <p:cNvPr id="1802" name="Ink 1801">
                  <a:extLst>
                    <a:ext uri="{FF2B5EF4-FFF2-40B4-BE49-F238E27FC236}">
                      <a16:creationId xmlns:a16="http://schemas.microsoft.com/office/drawing/2014/main" id="{8ECF264B-D498-5312-A73E-55E5BBBBB529}"/>
                    </a:ext>
                  </a:extLst>
                </p:cNvPr>
                <p:cNvPicPr/>
                <p:nvPr/>
              </p:nvPicPr>
              <p:blipFill>
                <a:blip r:embed="rId1083"/>
                <a:stretch>
                  <a:fillRect/>
                </a:stretch>
              </p:blipFill>
              <p:spPr>
                <a:xfrm>
                  <a:off x="5233554" y="3923091"/>
                  <a:ext cx="88452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4">
              <p14:nvContentPartPr>
                <p14:cNvPr id="1803" name="Ink 1802">
                  <a:extLst>
                    <a:ext uri="{FF2B5EF4-FFF2-40B4-BE49-F238E27FC236}">
                      <a16:creationId xmlns:a16="http://schemas.microsoft.com/office/drawing/2014/main" id="{83CEECDD-387B-CB14-77C3-7E4D1B16127F}"/>
                    </a:ext>
                  </a:extLst>
                </p14:cNvPr>
                <p14:cNvContentPartPr/>
                <p14:nvPr/>
              </p14:nvContentPartPr>
              <p14:xfrm>
                <a:off x="5258754" y="4340691"/>
                <a:ext cx="559080" cy="44640"/>
              </p14:xfrm>
            </p:contentPart>
          </mc:Choice>
          <mc:Fallback>
            <p:pic>
              <p:nvPicPr>
                <p:cNvPr id="1803" name="Ink 1802">
                  <a:extLst>
                    <a:ext uri="{FF2B5EF4-FFF2-40B4-BE49-F238E27FC236}">
                      <a16:creationId xmlns:a16="http://schemas.microsoft.com/office/drawing/2014/main" id="{83CEECDD-387B-CB14-77C3-7E4D1B16127F}"/>
                    </a:ext>
                  </a:extLst>
                </p:cNvPr>
                <p:cNvPicPr/>
                <p:nvPr/>
              </p:nvPicPr>
              <p:blipFill>
                <a:blip r:embed="rId1085"/>
                <a:stretch>
                  <a:fillRect/>
                </a:stretch>
              </p:blipFill>
              <p:spPr>
                <a:xfrm>
                  <a:off x="5196114" y="3962691"/>
                  <a:ext cx="684720" cy="80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6">
              <p14:nvContentPartPr>
                <p14:cNvPr id="1804" name="Ink 1803">
                  <a:extLst>
                    <a:ext uri="{FF2B5EF4-FFF2-40B4-BE49-F238E27FC236}">
                      <a16:creationId xmlns:a16="http://schemas.microsoft.com/office/drawing/2014/main" id="{8DC8712E-64ED-E0FF-0FA3-F1CBC25D9599}"/>
                    </a:ext>
                  </a:extLst>
                </p14:cNvPr>
                <p14:cNvContentPartPr/>
                <p14:nvPr/>
              </p14:nvContentPartPr>
              <p14:xfrm>
                <a:off x="5019354" y="4267971"/>
                <a:ext cx="429120" cy="134280"/>
              </p14:xfrm>
            </p:contentPart>
          </mc:Choice>
          <mc:Fallback>
            <p:pic>
              <p:nvPicPr>
                <p:cNvPr id="1804" name="Ink 1803">
                  <a:extLst>
                    <a:ext uri="{FF2B5EF4-FFF2-40B4-BE49-F238E27FC236}">
                      <a16:creationId xmlns:a16="http://schemas.microsoft.com/office/drawing/2014/main" id="{8DC8712E-64ED-E0FF-0FA3-F1CBC25D9599}"/>
                    </a:ext>
                  </a:extLst>
                </p:cNvPr>
                <p:cNvPicPr/>
                <p:nvPr/>
              </p:nvPicPr>
              <p:blipFill>
                <a:blip r:embed="rId1087"/>
                <a:stretch>
                  <a:fillRect/>
                </a:stretch>
              </p:blipFill>
              <p:spPr>
                <a:xfrm>
                  <a:off x="4956714" y="3890331"/>
                  <a:ext cx="554760" cy="88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8">
              <p14:nvContentPartPr>
                <p14:cNvPr id="1805" name="Ink 1804">
                  <a:extLst>
                    <a:ext uri="{FF2B5EF4-FFF2-40B4-BE49-F238E27FC236}">
                      <a16:creationId xmlns:a16="http://schemas.microsoft.com/office/drawing/2014/main" id="{7EAED82F-DD80-64F4-B13F-7C373F1EB702}"/>
                    </a:ext>
                  </a:extLst>
                </p14:cNvPr>
                <p14:cNvContentPartPr/>
                <p14:nvPr/>
              </p14:nvContentPartPr>
              <p14:xfrm>
                <a:off x="5112954" y="4233051"/>
                <a:ext cx="393840" cy="155160"/>
              </p14:xfrm>
            </p:contentPart>
          </mc:Choice>
          <mc:Fallback>
            <p:pic>
              <p:nvPicPr>
                <p:cNvPr id="1805" name="Ink 1804">
                  <a:extLst>
                    <a:ext uri="{FF2B5EF4-FFF2-40B4-BE49-F238E27FC236}">
                      <a16:creationId xmlns:a16="http://schemas.microsoft.com/office/drawing/2014/main" id="{7EAED82F-DD80-64F4-B13F-7C373F1EB702}"/>
                    </a:ext>
                  </a:extLst>
                </p:cNvPr>
                <p:cNvPicPr/>
                <p:nvPr/>
              </p:nvPicPr>
              <p:blipFill>
                <a:blip r:embed="rId1089"/>
                <a:stretch>
                  <a:fillRect/>
                </a:stretch>
              </p:blipFill>
              <p:spPr>
                <a:xfrm>
                  <a:off x="5049954" y="3855051"/>
                  <a:ext cx="519480" cy="910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0">
              <p14:nvContentPartPr>
                <p14:cNvPr id="1806" name="Ink 1805">
                  <a:extLst>
                    <a:ext uri="{FF2B5EF4-FFF2-40B4-BE49-F238E27FC236}">
                      <a16:creationId xmlns:a16="http://schemas.microsoft.com/office/drawing/2014/main" id="{C69BE241-3B48-B8FC-72F5-7A3683804B13}"/>
                    </a:ext>
                  </a:extLst>
                </p14:cNvPr>
                <p14:cNvContentPartPr/>
                <p14:nvPr/>
              </p14:nvContentPartPr>
              <p14:xfrm>
                <a:off x="5066154" y="4212171"/>
                <a:ext cx="447840" cy="176760"/>
              </p14:xfrm>
            </p:contentPart>
          </mc:Choice>
          <mc:Fallback>
            <p:pic>
              <p:nvPicPr>
                <p:cNvPr id="1806" name="Ink 1805">
                  <a:extLst>
                    <a:ext uri="{FF2B5EF4-FFF2-40B4-BE49-F238E27FC236}">
                      <a16:creationId xmlns:a16="http://schemas.microsoft.com/office/drawing/2014/main" id="{C69BE241-3B48-B8FC-72F5-7A3683804B13}"/>
                    </a:ext>
                  </a:extLst>
                </p:cNvPr>
                <p:cNvPicPr/>
                <p:nvPr/>
              </p:nvPicPr>
              <p:blipFill>
                <a:blip r:embed="rId1091"/>
                <a:stretch>
                  <a:fillRect/>
                </a:stretch>
              </p:blipFill>
              <p:spPr>
                <a:xfrm>
                  <a:off x="5003154" y="3834531"/>
                  <a:ext cx="573480" cy="93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2">
              <p14:nvContentPartPr>
                <p14:cNvPr id="1807" name="Ink 1806">
                  <a:extLst>
                    <a:ext uri="{FF2B5EF4-FFF2-40B4-BE49-F238E27FC236}">
                      <a16:creationId xmlns:a16="http://schemas.microsoft.com/office/drawing/2014/main" id="{81BCA1E5-EA7D-8301-3853-A96778CB5E95}"/>
                    </a:ext>
                  </a:extLst>
                </p14:cNvPr>
                <p14:cNvContentPartPr/>
                <p14:nvPr/>
              </p14:nvContentPartPr>
              <p14:xfrm>
                <a:off x="5084514" y="4215411"/>
                <a:ext cx="453240" cy="158040"/>
              </p14:xfrm>
            </p:contentPart>
          </mc:Choice>
          <mc:Fallback>
            <p:pic>
              <p:nvPicPr>
                <p:cNvPr id="1807" name="Ink 1806">
                  <a:extLst>
                    <a:ext uri="{FF2B5EF4-FFF2-40B4-BE49-F238E27FC236}">
                      <a16:creationId xmlns:a16="http://schemas.microsoft.com/office/drawing/2014/main" id="{81BCA1E5-EA7D-8301-3853-A96778CB5E95}"/>
                    </a:ext>
                  </a:extLst>
                </p:cNvPr>
                <p:cNvPicPr/>
                <p:nvPr/>
              </p:nvPicPr>
              <p:blipFill>
                <a:blip r:embed="rId1093"/>
                <a:stretch>
                  <a:fillRect/>
                </a:stretch>
              </p:blipFill>
              <p:spPr>
                <a:xfrm>
                  <a:off x="5021514" y="3837771"/>
                  <a:ext cx="578880" cy="91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4">
              <p14:nvContentPartPr>
                <p14:cNvPr id="1808" name="Ink 1807">
                  <a:extLst>
                    <a:ext uri="{FF2B5EF4-FFF2-40B4-BE49-F238E27FC236}">
                      <a16:creationId xmlns:a16="http://schemas.microsoft.com/office/drawing/2014/main" id="{68B049D5-6820-BBEE-CCA1-CCDB2F79A1FA}"/>
                    </a:ext>
                  </a:extLst>
                </p14:cNvPr>
                <p14:cNvContentPartPr/>
                <p14:nvPr/>
              </p14:nvContentPartPr>
              <p14:xfrm>
                <a:off x="5058954" y="4231611"/>
                <a:ext cx="441360" cy="161640"/>
              </p14:xfrm>
            </p:contentPart>
          </mc:Choice>
          <mc:Fallback>
            <p:pic>
              <p:nvPicPr>
                <p:cNvPr id="1808" name="Ink 1807">
                  <a:extLst>
                    <a:ext uri="{FF2B5EF4-FFF2-40B4-BE49-F238E27FC236}">
                      <a16:creationId xmlns:a16="http://schemas.microsoft.com/office/drawing/2014/main" id="{68B049D5-6820-BBEE-CCA1-CCDB2F79A1FA}"/>
                    </a:ext>
                  </a:extLst>
                </p:cNvPr>
                <p:cNvPicPr/>
                <p:nvPr/>
              </p:nvPicPr>
              <p:blipFill>
                <a:blip r:embed="rId1095"/>
                <a:stretch>
                  <a:fillRect/>
                </a:stretch>
              </p:blipFill>
              <p:spPr>
                <a:xfrm>
                  <a:off x="4995954" y="3853971"/>
                  <a:ext cx="567000" cy="91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6">
              <p14:nvContentPartPr>
                <p14:cNvPr id="1809" name="Ink 1808">
                  <a:extLst>
                    <a:ext uri="{FF2B5EF4-FFF2-40B4-BE49-F238E27FC236}">
                      <a16:creationId xmlns:a16="http://schemas.microsoft.com/office/drawing/2014/main" id="{7F366A9E-DB9E-0DF5-49BB-DA98B56E3AAE}"/>
                    </a:ext>
                  </a:extLst>
                </p14:cNvPr>
                <p14:cNvContentPartPr/>
                <p14:nvPr/>
              </p14:nvContentPartPr>
              <p14:xfrm>
                <a:off x="5115114" y="4308651"/>
                <a:ext cx="638640" cy="150120"/>
              </p14:xfrm>
            </p:contentPart>
          </mc:Choice>
          <mc:Fallback>
            <p:pic>
              <p:nvPicPr>
                <p:cNvPr id="1809" name="Ink 1808">
                  <a:extLst>
                    <a:ext uri="{FF2B5EF4-FFF2-40B4-BE49-F238E27FC236}">
                      <a16:creationId xmlns:a16="http://schemas.microsoft.com/office/drawing/2014/main" id="{7F366A9E-DB9E-0DF5-49BB-DA98B56E3AAE}"/>
                    </a:ext>
                  </a:extLst>
                </p:cNvPr>
                <p:cNvPicPr/>
                <p:nvPr/>
              </p:nvPicPr>
              <p:blipFill>
                <a:blip r:embed="rId1097"/>
                <a:stretch>
                  <a:fillRect/>
                </a:stretch>
              </p:blipFill>
              <p:spPr>
                <a:xfrm>
                  <a:off x="5052474" y="3930651"/>
                  <a:ext cx="764280" cy="90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8">
              <p14:nvContentPartPr>
                <p14:cNvPr id="1810" name="Ink 1809">
                  <a:extLst>
                    <a:ext uri="{FF2B5EF4-FFF2-40B4-BE49-F238E27FC236}">
                      <a16:creationId xmlns:a16="http://schemas.microsoft.com/office/drawing/2014/main" id="{D6950121-3981-AC43-B038-FCEDF27D6CF5}"/>
                    </a:ext>
                  </a:extLst>
                </p14:cNvPr>
                <p14:cNvContentPartPr/>
                <p14:nvPr/>
              </p14:nvContentPartPr>
              <p14:xfrm>
                <a:off x="5192874" y="4317291"/>
                <a:ext cx="751320" cy="79200"/>
              </p14:xfrm>
            </p:contentPart>
          </mc:Choice>
          <mc:Fallback>
            <p:pic>
              <p:nvPicPr>
                <p:cNvPr id="1810" name="Ink 1809">
                  <a:extLst>
                    <a:ext uri="{FF2B5EF4-FFF2-40B4-BE49-F238E27FC236}">
                      <a16:creationId xmlns:a16="http://schemas.microsoft.com/office/drawing/2014/main" id="{D6950121-3981-AC43-B038-FCEDF27D6CF5}"/>
                    </a:ext>
                  </a:extLst>
                </p:cNvPr>
                <p:cNvPicPr/>
                <p:nvPr/>
              </p:nvPicPr>
              <p:blipFill>
                <a:blip r:embed="rId1099"/>
                <a:stretch>
                  <a:fillRect/>
                </a:stretch>
              </p:blipFill>
              <p:spPr>
                <a:xfrm>
                  <a:off x="5129874" y="3939651"/>
                  <a:ext cx="876960" cy="83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0">
              <p14:nvContentPartPr>
                <p14:cNvPr id="1811" name="Ink 1810">
                  <a:extLst>
                    <a:ext uri="{FF2B5EF4-FFF2-40B4-BE49-F238E27FC236}">
                      <a16:creationId xmlns:a16="http://schemas.microsoft.com/office/drawing/2014/main" id="{01604181-5A66-08A1-3B61-A3F3ADADCBB9}"/>
                    </a:ext>
                  </a:extLst>
                </p14:cNvPr>
                <p14:cNvContentPartPr/>
                <p14:nvPr/>
              </p14:nvContentPartPr>
              <p14:xfrm>
                <a:off x="5333994" y="4347171"/>
                <a:ext cx="642600" cy="40320"/>
              </p14:xfrm>
            </p:contentPart>
          </mc:Choice>
          <mc:Fallback>
            <p:pic>
              <p:nvPicPr>
                <p:cNvPr id="1811" name="Ink 1810">
                  <a:extLst>
                    <a:ext uri="{FF2B5EF4-FFF2-40B4-BE49-F238E27FC236}">
                      <a16:creationId xmlns:a16="http://schemas.microsoft.com/office/drawing/2014/main" id="{01604181-5A66-08A1-3B61-A3F3ADADCBB9}"/>
                    </a:ext>
                  </a:extLst>
                </p:cNvPr>
                <p:cNvPicPr/>
                <p:nvPr/>
              </p:nvPicPr>
              <p:blipFill>
                <a:blip r:embed="rId1101"/>
                <a:stretch>
                  <a:fillRect/>
                </a:stretch>
              </p:blipFill>
              <p:spPr>
                <a:xfrm>
                  <a:off x="5271354" y="3969531"/>
                  <a:ext cx="768240" cy="79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2">
              <p14:nvContentPartPr>
                <p14:cNvPr id="1812" name="Ink 1811">
                  <a:extLst>
                    <a:ext uri="{FF2B5EF4-FFF2-40B4-BE49-F238E27FC236}">
                      <a16:creationId xmlns:a16="http://schemas.microsoft.com/office/drawing/2014/main" id="{609DC5BD-EDA4-862A-B33D-519560B7FCAE}"/>
                    </a:ext>
                  </a:extLst>
                </p14:cNvPr>
                <p14:cNvContentPartPr/>
                <p14:nvPr/>
              </p14:nvContentPartPr>
              <p14:xfrm>
                <a:off x="5419314" y="4368771"/>
                <a:ext cx="870120" cy="55080"/>
              </p14:xfrm>
            </p:contentPart>
          </mc:Choice>
          <mc:Fallback>
            <p:pic>
              <p:nvPicPr>
                <p:cNvPr id="1812" name="Ink 1811">
                  <a:extLst>
                    <a:ext uri="{FF2B5EF4-FFF2-40B4-BE49-F238E27FC236}">
                      <a16:creationId xmlns:a16="http://schemas.microsoft.com/office/drawing/2014/main" id="{609DC5BD-EDA4-862A-B33D-519560B7FCAE}"/>
                    </a:ext>
                  </a:extLst>
                </p:cNvPr>
                <p:cNvPicPr/>
                <p:nvPr/>
              </p:nvPicPr>
              <p:blipFill>
                <a:blip r:embed="rId1103"/>
                <a:stretch>
                  <a:fillRect/>
                </a:stretch>
              </p:blipFill>
              <p:spPr>
                <a:xfrm>
                  <a:off x="5356314" y="3990771"/>
                  <a:ext cx="995760" cy="81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4">
              <p14:nvContentPartPr>
                <p14:cNvPr id="1813" name="Ink 1812">
                  <a:extLst>
                    <a:ext uri="{FF2B5EF4-FFF2-40B4-BE49-F238E27FC236}">
                      <a16:creationId xmlns:a16="http://schemas.microsoft.com/office/drawing/2014/main" id="{6F026F08-0BF1-A05F-7B5D-61C1A9E65498}"/>
                    </a:ext>
                  </a:extLst>
                </p14:cNvPr>
                <p14:cNvContentPartPr/>
                <p14:nvPr/>
              </p14:nvContentPartPr>
              <p14:xfrm>
                <a:off x="5562594" y="4334571"/>
                <a:ext cx="730440" cy="117000"/>
              </p14:xfrm>
            </p:contentPart>
          </mc:Choice>
          <mc:Fallback>
            <p:pic>
              <p:nvPicPr>
                <p:cNvPr id="1813" name="Ink 1812">
                  <a:extLst>
                    <a:ext uri="{FF2B5EF4-FFF2-40B4-BE49-F238E27FC236}">
                      <a16:creationId xmlns:a16="http://schemas.microsoft.com/office/drawing/2014/main" id="{6F026F08-0BF1-A05F-7B5D-61C1A9E65498}"/>
                    </a:ext>
                  </a:extLst>
                </p:cNvPr>
                <p:cNvPicPr/>
                <p:nvPr/>
              </p:nvPicPr>
              <p:blipFill>
                <a:blip r:embed="rId1105"/>
                <a:stretch>
                  <a:fillRect/>
                </a:stretch>
              </p:blipFill>
              <p:spPr>
                <a:xfrm>
                  <a:off x="5499594" y="3956931"/>
                  <a:ext cx="856080" cy="872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6">
              <p14:nvContentPartPr>
                <p14:cNvPr id="1814" name="Ink 1813">
                  <a:extLst>
                    <a:ext uri="{FF2B5EF4-FFF2-40B4-BE49-F238E27FC236}">
                      <a16:creationId xmlns:a16="http://schemas.microsoft.com/office/drawing/2014/main" id="{1FD4152A-2BFA-ADD7-3660-15AFAED52BFD}"/>
                    </a:ext>
                  </a:extLst>
                </p14:cNvPr>
                <p14:cNvContentPartPr/>
                <p14:nvPr/>
              </p14:nvContentPartPr>
              <p14:xfrm>
                <a:off x="5665194" y="4257171"/>
                <a:ext cx="724320" cy="173160"/>
              </p14:xfrm>
            </p:contentPart>
          </mc:Choice>
          <mc:Fallback>
            <p:pic>
              <p:nvPicPr>
                <p:cNvPr id="1814" name="Ink 1813">
                  <a:extLst>
                    <a:ext uri="{FF2B5EF4-FFF2-40B4-BE49-F238E27FC236}">
                      <a16:creationId xmlns:a16="http://schemas.microsoft.com/office/drawing/2014/main" id="{1FD4152A-2BFA-ADD7-3660-15AFAED52BFD}"/>
                    </a:ext>
                  </a:extLst>
                </p:cNvPr>
                <p:cNvPicPr/>
                <p:nvPr/>
              </p:nvPicPr>
              <p:blipFill>
                <a:blip r:embed="rId1107"/>
                <a:stretch>
                  <a:fillRect/>
                </a:stretch>
              </p:blipFill>
              <p:spPr>
                <a:xfrm>
                  <a:off x="5602554" y="3879171"/>
                  <a:ext cx="849960" cy="92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08">
              <p14:nvContentPartPr>
                <p14:cNvPr id="1815" name="Ink 1814">
                  <a:extLst>
                    <a:ext uri="{FF2B5EF4-FFF2-40B4-BE49-F238E27FC236}">
                      <a16:creationId xmlns:a16="http://schemas.microsoft.com/office/drawing/2014/main" id="{EF470498-F124-F514-A612-3B8B7A7A29EB}"/>
                    </a:ext>
                  </a:extLst>
                </p14:cNvPr>
                <p14:cNvContentPartPr/>
                <p14:nvPr/>
              </p14:nvContentPartPr>
              <p14:xfrm>
                <a:off x="5839794" y="4165731"/>
                <a:ext cx="617040" cy="251280"/>
              </p14:xfrm>
            </p:contentPart>
          </mc:Choice>
          <mc:Fallback>
            <p:pic>
              <p:nvPicPr>
                <p:cNvPr id="1815" name="Ink 1814">
                  <a:extLst>
                    <a:ext uri="{FF2B5EF4-FFF2-40B4-BE49-F238E27FC236}">
                      <a16:creationId xmlns:a16="http://schemas.microsoft.com/office/drawing/2014/main" id="{EF470498-F124-F514-A612-3B8B7A7A29EB}"/>
                    </a:ext>
                  </a:extLst>
                </p:cNvPr>
                <p:cNvPicPr/>
                <p:nvPr/>
              </p:nvPicPr>
              <p:blipFill>
                <a:blip r:embed="rId1109"/>
                <a:stretch>
                  <a:fillRect/>
                </a:stretch>
              </p:blipFill>
              <p:spPr>
                <a:xfrm>
                  <a:off x="5777154" y="3787731"/>
                  <a:ext cx="742680" cy="100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0">
              <p14:nvContentPartPr>
                <p14:cNvPr id="1816" name="Ink 1815">
                  <a:extLst>
                    <a:ext uri="{FF2B5EF4-FFF2-40B4-BE49-F238E27FC236}">
                      <a16:creationId xmlns:a16="http://schemas.microsoft.com/office/drawing/2014/main" id="{F3A6E40E-8E9D-1D99-97D7-B7E9D3C60236}"/>
                    </a:ext>
                  </a:extLst>
                </p14:cNvPr>
                <p14:cNvContentPartPr/>
                <p14:nvPr/>
              </p14:nvContentPartPr>
              <p14:xfrm>
                <a:off x="6456834" y="4082211"/>
                <a:ext cx="98280" cy="121680"/>
              </p14:xfrm>
            </p:contentPart>
          </mc:Choice>
          <mc:Fallback>
            <p:pic>
              <p:nvPicPr>
                <p:cNvPr id="1816" name="Ink 1815">
                  <a:extLst>
                    <a:ext uri="{FF2B5EF4-FFF2-40B4-BE49-F238E27FC236}">
                      <a16:creationId xmlns:a16="http://schemas.microsoft.com/office/drawing/2014/main" id="{F3A6E40E-8E9D-1D99-97D7-B7E9D3C60236}"/>
                    </a:ext>
                  </a:extLst>
                </p:cNvPr>
                <p:cNvPicPr/>
                <p:nvPr/>
              </p:nvPicPr>
              <p:blipFill>
                <a:blip r:embed="rId1111"/>
                <a:stretch>
                  <a:fillRect/>
                </a:stretch>
              </p:blipFill>
              <p:spPr>
                <a:xfrm>
                  <a:off x="6393834" y="3704571"/>
                  <a:ext cx="223920" cy="877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2">
              <p14:nvContentPartPr>
                <p14:cNvPr id="1817" name="Ink 1816">
                  <a:extLst>
                    <a:ext uri="{FF2B5EF4-FFF2-40B4-BE49-F238E27FC236}">
                      <a16:creationId xmlns:a16="http://schemas.microsoft.com/office/drawing/2014/main" id="{E26598CC-1EE3-FA04-E5E6-161B1F9A1C6E}"/>
                    </a:ext>
                  </a:extLst>
                </p14:cNvPr>
                <p14:cNvContentPartPr/>
                <p14:nvPr/>
              </p14:nvContentPartPr>
              <p14:xfrm>
                <a:off x="5965074" y="4227291"/>
                <a:ext cx="453600" cy="169200"/>
              </p14:xfrm>
            </p:contentPart>
          </mc:Choice>
          <mc:Fallback>
            <p:pic>
              <p:nvPicPr>
                <p:cNvPr id="1817" name="Ink 1816">
                  <a:extLst>
                    <a:ext uri="{FF2B5EF4-FFF2-40B4-BE49-F238E27FC236}">
                      <a16:creationId xmlns:a16="http://schemas.microsoft.com/office/drawing/2014/main" id="{E26598CC-1EE3-FA04-E5E6-161B1F9A1C6E}"/>
                    </a:ext>
                  </a:extLst>
                </p:cNvPr>
                <p:cNvPicPr/>
                <p:nvPr/>
              </p:nvPicPr>
              <p:blipFill>
                <a:blip r:embed="rId1113"/>
                <a:stretch>
                  <a:fillRect/>
                </a:stretch>
              </p:blipFill>
              <p:spPr>
                <a:xfrm>
                  <a:off x="5902074" y="3849291"/>
                  <a:ext cx="57924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4">
              <p14:nvContentPartPr>
                <p14:cNvPr id="1818" name="Ink 1817">
                  <a:extLst>
                    <a:ext uri="{FF2B5EF4-FFF2-40B4-BE49-F238E27FC236}">
                      <a16:creationId xmlns:a16="http://schemas.microsoft.com/office/drawing/2014/main" id="{868B4DC2-7B09-BA59-5983-399D8C9D869C}"/>
                    </a:ext>
                  </a:extLst>
                </p14:cNvPr>
                <p14:cNvContentPartPr/>
                <p14:nvPr/>
              </p14:nvContentPartPr>
              <p14:xfrm>
                <a:off x="5727474" y="4156371"/>
                <a:ext cx="695160" cy="231120"/>
              </p14:xfrm>
            </p:contentPart>
          </mc:Choice>
          <mc:Fallback>
            <p:pic>
              <p:nvPicPr>
                <p:cNvPr id="1818" name="Ink 1817">
                  <a:extLst>
                    <a:ext uri="{FF2B5EF4-FFF2-40B4-BE49-F238E27FC236}">
                      <a16:creationId xmlns:a16="http://schemas.microsoft.com/office/drawing/2014/main" id="{868B4DC2-7B09-BA59-5983-399D8C9D869C}"/>
                    </a:ext>
                  </a:extLst>
                </p:cNvPr>
                <p:cNvPicPr/>
                <p:nvPr/>
              </p:nvPicPr>
              <p:blipFill>
                <a:blip r:embed="rId1115"/>
                <a:stretch>
                  <a:fillRect/>
                </a:stretch>
              </p:blipFill>
              <p:spPr>
                <a:xfrm>
                  <a:off x="5664474" y="3778731"/>
                  <a:ext cx="820800" cy="98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6">
              <p14:nvContentPartPr>
                <p14:cNvPr id="1819" name="Ink 1818">
                  <a:extLst>
                    <a:ext uri="{FF2B5EF4-FFF2-40B4-BE49-F238E27FC236}">
                      <a16:creationId xmlns:a16="http://schemas.microsoft.com/office/drawing/2014/main" id="{56CC0C25-AA94-176A-FC96-CFB73E76F89D}"/>
                    </a:ext>
                  </a:extLst>
                </p14:cNvPr>
                <p14:cNvContentPartPr/>
                <p14:nvPr/>
              </p14:nvContentPartPr>
              <p14:xfrm>
                <a:off x="5198994" y="4285971"/>
                <a:ext cx="728640" cy="53640"/>
              </p14:xfrm>
            </p:contentPart>
          </mc:Choice>
          <mc:Fallback>
            <p:pic>
              <p:nvPicPr>
                <p:cNvPr id="1819" name="Ink 1818">
                  <a:extLst>
                    <a:ext uri="{FF2B5EF4-FFF2-40B4-BE49-F238E27FC236}">
                      <a16:creationId xmlns:a16="http://schemas.microsoft.com/office/drawing/2014/main" id="{56CC0C25-AA94-176A-FC96-CFB73E76F89D}"/>
                    </a:ext>
                  </a:extLst>
                </p:cNvPr>
                <p:cNvPicPr/>
                <p:nvPr/>
              </p:nvPicPr>
              <p:blipFill>
                <a:blip r:embed="rId1117"/>
                <a:stretch>
                  <a:fillRect/>
                </a:stretch>
              </p:blipFill>
              <p:spPr>
                <a:xfrm>
                  <a:off x="5136354" y="3908331"/>
                  <a:ext cx="854280" cy="80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8">
              <p14:nvContentPartPr>
                <p14:cNvPr id="1821" name="Ink 1820">
                  <a:extLst>
                    <a:ext uri="{FF2B5EF4-FFF2-40B4-BE49-F238E27FC236}">
                      <a16:creationId xmlns:a16="http://schemas.microsoft.com/office/drawing/2014/main" id="{F44FC094-9679-56BB-B03A-F5A00BCF87B3}"/>
                    </a:ext>
                  </a:extLst>
                </p14:cNvPr>
                <p14:cNvContentPartPr/>
                <p14:nvPr/>
              </p14:nvContentPartPr>
              <p14:xfrm>
                <a:off x="4920714" y="3856851"/>
                <a:ext cx="256680" cy="265320"/>
              </p14:xfrm>
            </p:contentPart>
          </mc:Choice>
          <mc:Fallback>
            <p:pic>
              <p:nvPicPr>
                <p:cNvPr id="1821" name="Ink 1820">
                  <a:extLst>
                    <a:ext uri="{FF2B5EF4-FFF2-40B4-BE49-F238E27FC236}">
                      <a16:creationId xmlns:a16="http://schemas.microsoft.com/office/drawing/2014/main" id="{F44FC094-9679-56BB-B03A-F5A00BCF87B3}"/>
                    </a:ext>
                  </a:extLst>
                </p:cNvPr>
                <p:cNvPicPr/>
                <p:nvPr/>
              </p:nvPicPr>
              <p:blipFill>
                <a:blip r:embed="rId1119"/>
                <a:stretch>
                  <a:fillRect/>
                </a:stretch>
              </p:blipFill>
              <p:spPr>
                <a:xfrm>
                  <a:off x="4858074" y="3479211"/>
                  <a:ext cx="382320" cy="102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0">
              <p14:nvContentPartPr>
                <p14:cNvPr id="1822" name="Ink 1821">
                  <a:extLst>
                    <a:ext uri="{FF2B5EF4-FFF2-40B4-BE49-F238E27FC236}">
                      <a16:creationId xmlns:a16="http://schemas.microsoft.com/office/drawing/2014/main" id="{4B51F11E-978F-FCB1-A64D-C7DB14239E2A}"/>
                    </a:ext>
                  </a:extLst>
                </p14:cNvPr>
                <p14:cNvContentPartPr/>
                <p14:nvPr/>
              </p14:nvContentPartPr>
              <p14:xfrm>
                <a:off x="4918194" y="3844251"/>
                <a:ext cx="269640" cy="282600"/>
              </p14:xfrm>
            </p:contentPart>
          </mc:Choice>
          <mc:Fallback>
            <p:pic>
              <p:nvPicPr>
                <p:cNvPr id="1822" name="Ink 1821">
                  <a:extLst>
                    <a:ext uri="{FF2B5EF4-FFF2-40B4-BE49-F238E27FC236}">
                      <a16:creationId xmlns:a16="http://schemas.microsoft.com/office/drawing/2014/main" id="{4B51F11E-978F-FCB1-A64D-C7DB14239E2A}"/>
                    </a:ext>
                  </a:extLst>
                </p:cNvPr>
                <p:cNvPicPr/>
                <p:nvPr/>
              </p:nvPicPr>
              <p:blipFill>
                <a:blip r:embed="rId1121"/>
                <a:stretch>
                  <a:fillRect/>
                </a:stretch>
              </p:blipFill>
              <p:spPr>
                <a:xfrm>
                  <a:off x="4855194" y="3466611"/>
                  <a:ext cx="39528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2">
              <p14:nvContentPartPr>
                <p14:cNvPr id="1823" name="Ink 1822">
                  <a:extLst>
                    <a:ext uri="{FF2B5EF4-FFF2-40B4-BE49-F238E27FC236}">
                      <a16:creationId xmlns:a16="http://schemas.microsoft.com/office/drawing/2014/main" id="{1A1007E1-1F8B-9026-C189-885B29C4C2BA}"/>
                    </a:ext>
                  </a:extLst>
                </p14:cNvPr>
                <p14:cNvContentPartPr/>
                <p14:nvPr/>
              </p14:nvContentPartPr>
              <p14:xfrm>
                <a:off x="4924314" y="3858651"/>
                <a:ext cx="415800" cy="318960"/>
              </p14:xfrm>
            </p:contentPart>
          </mc:Choice>
          <mc:Fallback>
            <p:pic>
              <p:nvPicPr>
                <p:cNvPr id="1823" name="Ink 1822">
                  <a:extLst>
                    <a:ext uri="{FF2B5EF4-FFF2-40B4-BE49-F238E27FC236}">
                      <a16:creationId xmlns:a16="http://schemas.microsoft.com/office/drawing/2014/main" id="{1A1007E1-1F8B-9026-C189-885B29C4C2BA}"/>
                    </a:ext>
                  </a:extLst>
                </p:cNvPr>
                <p:cNvPicPr/>
                <p:nvPr/>
              </p:nvPicPr>
              <p:blipFill>
                <a:blip r:embed="rId1123"/>
                <a:stretch>
                  <a:fillRect/>
                </a:stretch>
              </p:blipFill>
              <p:spPr>
                <a:xfrm>
                  <a:off x="4861674" y="3481011"/>
                  <a:ext cx="541440" cy="10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4">
              <p14:nvContentPartPr>
                <p14:cNvPr id="1824" name="Ink 1823">
                  <a:extLst>
                    <a:ext uri="{FF2B5EF4-FFF2-40B4-BE49-F238E27FC236}">
                      <a16:creationId xmlns:a16="http://schemas.microsoft.com/office/drawing/2014/main" id="{1B1A2B7F-72B4-23A7-324C-21909BF7F735}"/>
                    </a:ext>
                  </a:extLst>
                </p14:cNvPr>
                <p14:cNvContentPartPr/>
                <p14:nvPr/>
              </p14:nvContentPartPr>
              <p14:xfrm>
                <a:off x="4992354" y="3935331"/>
                <a:ext cx="628200" cy="354600"/>
              </p14:xfrm>
            </p:contentPart>
          </mc:Choice>
          <mc:Fallback>
            <p:pic>
              <p:nvPicPr>
                <p:cNvPr id="1824" name="Ink 1823">
                  <a:extLst>
                    <a:ext uri="{FF2B5EF4-FFF2-40B4-BE49-F238E27FC236}">
                      <a16:creationId xmlns:a16="http://schemas.microsoft.com/office/drawing/2014/main" id="{1B1A2B7F-72B4-23A7-324C-21909BF7F735}"/>
                    </a:ext>
                  </a:extLst>
                </p:cNvPr>
                <p:cNvPicPr/>
                <p:nvPr/>
              </p:nvPicPr>
              <p:blipFill>
                <a:blip r:embed="rId1125"/>
                <a:stretch>
                  <a:fillRect/>
                </a:stretch>
              </p:blipFill>
              <p:spPr>
                <a:xfrm>
                  <a:off x="4929714" y="3557691"/>
                  <a:ext cx="753840" cy="11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6">
              <p14:nvContentPartPr>
                <p14:cNvPr id="1825" name="Ink 1824">
                  <a:extLst>
                    <a:ext uri="{FF2B5EF4-FFF2-40B4-BE49-F238E27FC236}">
                      <a16:creationId xmlns:a16="http://schemas.microsoft.com/office/drawing/2014/main" id="{055B8157-BE5D-3F71-E563-491D632F5AD4}"/>
                    </a:ext>
                  </a:extLst>
                </p14:cNvPr>
                <p14:cNvContentPartPr/>
                <p14:nvPr/>
              </p14:nvContentPartPr>
              <p14:xfrm>
                <a:off x="5080914" y="4052331"/>
                <a:ext cx="853200" cy="203760"/>
              </p14:xfrm>
            </p:contentPart>
          </mc:Choice>
          <mc:Fallback>
            <p:pic>
              <p:nvPicPr>
                <p:cNvPr id="1825" name="Ink 1824">
                  <a:extLst>
                    <a:ext uri="{FF2B5EF4-FFF2-40B4-BE49-F238E27FC236}">
                      <a16:creationId xmlns:a16="http://schemas.microsoft.com/office/drawing/2014/main" id="{055B8157-BE5D-3F71-E563-491D632F5AD4}"/>
                    </a:ext>
                  </a:extLst>
                </p:cNvPr>
                <p:cNvPicPr/>
                <p:nvPr/>
              </p:nvPicPr>
              <p:blipFill>
                <a:blip r:embed="rId1127"/>
                <a:stretch>
                  <a:fillRect/>
                </a:stretch>
              </p:blipFill>
              <p:spPr>
                <a:xfrm>
                  <a:off x="5017914" y="3674331"/>
                  <a:ext cx="978840" cy="95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28">
              <p14:nvContentPartPr>
                <p14:cNvPr id="1826" name="Ink 1825">
                  <a:extLst>
                    <a:ext uri="{FF2B5EF4-FFF2-40B4-BE49-F238E27FC236}">
                      <a16:creationId xmlns:a16="http://schemas.microsoft.com/office/drawing/2014/main" id="{2A56408F-EBC8-572E-1CCA-3EE31869D98F}"/>
                    </a:ext>
                  </a:extLst>
                </p14:cNvPr>
                <p14:cNvContentPartPr/>
                <p14:nvPr/>
              </p14:nvContentPartPr>
              <p14:xfrm>
                <a:off x="5373234" y="4211451"/>
                <a:ext cx="766440" cy="52560"/>
              </p14:xfrm>
            </p:contentPart>
          </mc:Choice>
          <mc:Fallback>
            <p:pic>
              <p:nvPicPr>
                <p:cNvPr id="1826" name="Ink 1825">
                  <a:extLst>
                    <a:ext uri="{FF2B5EF4-FFF2-40B4-BE49-F238E27FC236}">
                      <a16:creationId xmlns:a16="http://schemas.microsoft.com/office/drawing/2014/main" id="{2A56408F-EBC8-572E-1CCA-3EE31869D98F}"/>
                    </a:ext>
                  </a:extLst>
                </p:cNvPr>
                <p:cNvPicPr/>
                <p:nvPr/>
              </p:nvPicPr>
              <p:blipFill>
                <a:blip r:embed="rId1129"/>
                <a:stretch>
                  <a:fillRect/>
                </a:stretch>
              </p:blipFill>
              <p:spPr>
                <a:xfrm>
                  <a:off x="5310594" y="3833451"/>
                  <a:ext cx="892080" cy="80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0">
              <p14:nvContentPartPr>
                <p14:cNvPr id="1827" name="Ink 1826">
                  <a:extLst>
                    <a:ext uri="{FF2B5EF4-FFF2-40B4-BE49-F238E27FC236}">
                      <a16:creationId xmlns:a16="http://schemas.microsoft.com/office/drawing/2014/main" id="{19070603-8C36-EC6B-C58A-EB3193BAF6BA}"/>
                    </a:ext>
                  </a:extLst>
                </p14:cNvPr>
                <p14:cNvContentPartPr/>
                <p14:nvPr/>
              </p14:nvContentPartPr>
              <p14:xfrm>
                <a:off x="5648274" y="4140171"/>
                <a:ext cx="714960" cy="153360"/>
              </p14:xfrm>
            </p:contentPart>
          </mc:Choice>
          <mc:Fallback>
            <p:pic>
              <p:nvPicPr>
                <p:cNvPr id="1827" name="Ink 1826">
                  <a:extLst>
                    <a:ext uri="{FF2B5EF4-FFF2-40B4-BE49-F238E27FC236}">
                      <a16:creationId xmlns:a16="http://schemas.microsoft.com/office/drawing/2014/main" id="{19070603-8C36-EC6B-C58A-EB3193BAF6BA}"/>
                    </a:ext>
                  </a:extLst>
                </p:cNvPr>
                <p:cNvPicPr/>
                <p:nvPr/>
              </p:nvPicPr>
              <p:blipFill>
                <a:blip r:embed="rId1131"/>
                <a:stretch>
                  <a:fillRect/>
                </a:stretch>
              </p:blipFill>
              <p:spPr>
                <a:xfrm>
                  <a:off x="5585634" y="3762171"/>
                  <a:ext cx="840600" cy="90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2">
              <p14:nvContentPartPr>
                <p14:cNvPr id="1828" name="Ink 1827">
                  <a:extLst>
                    <a:ext uri="{FF2B5EF4-FFF2-40B4-BE49-F238E27FC236}">
                      <a16:creationId xmlns:a16="http://schemas.microsoft.com/office/drawing/2014/main" id="{FDED784E-E14D-35B7-77CB-B62E98404131}"/>
                    </a:ext>
                  </a:extLst>
                </p14:cNvPr>
                <p14:cNvContentPartPr/>
                <p14:nvPr/>
              </p14:nvContentPartPr>
              <p14:xfrm>
                <a:off x="6299154" y="4161771"/>
                <a:ext cx="15120" cy="12240"/>
              </p14:xfrm>
            </p:contentPart>
          </mc:Choice>
          <mc:Fallback>
            <p:pic>
              <p:nvPicPr>
                <p:cNvPr id="1828" name="Ink 1827">
                  <a:extLst>
                    <a:ext uri="{FF2B5EF4-FFF2-40B4-BE49-F238E27FC236}">
                      <a16:creationId xmlns:a16="http://schemas.microsoft.com/office/drawing/2014/main" id="{FDED784E-E14D-35B7-77CB-B62E98404131}"/>
                    </a:ext>
                  </a:extLst>
                </p:cNvPr>
                <p:cNvPicPr/>
                <p:nvPr/>
              </p:nvPicPr>
              <p:blipFill>
                <a:blip r:embed="rId1133"/>
                <a:stretch>
                  <a:fillRect/>
                </a:stretch>
              </p:blipFill>
              <p:spPr>
                <a:xfrm>
                  <a:off x="6236514" y="3783771"/>
                  <a:ext cx="140760" cy="767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4">
              <p14:nvContentPartPr>
                <p14:cNvPr id="1829" name="Ink 1828">
                  <a:extLst>
                    <a:ext uri="{FF2B5EF4-FFF2-40B4-BE49-F238E27FC236}">
                      <a16:creationId xmlns:a16="http://schemas.microsoft.com/office/drawing/2014/main" id="{B032DE06-D789-7620-9DD9-2994BC3F7DDA}"/>
                    </a:ext>
                  </a:extLst>
                </p14:cNvPr>
                <p14:cNvContentPartPr/>
                <p14:nvPr/>
              </p14:nvContentPartPr>
              <p14:xfrm>
                <a:off x="6160554" y="4253571"/>
                <a:ext cx="7920" cy="3960"/>
              </p14:xfrm>
            </p:contentPart>
          </mc:Choice>
          <mc:Fallback>
            <p:pic>
              <p:nvPicPr>
                <p:cNvPr id="1829" name="Ink 1828">
                  <a:extLst>
                    <a:ext uri="{FF2B5EF4-FFF2-40B4-BE49-F238E27FC236}">
                      <a16:creationId xmlns:a16="http://schemas.microsoft.com/office/drawing/2014/main" id="{B032DE06-D789-7620-9DD9-2994BC3F7DDA}"/>
                    </a:ext>
                  </a:extLst>
                </p:cNvPr>
                <p:cNvPicPr/>
                <p:nvPr/>
              </p:nvPicPr>
              <p:blipFill>
                <a:blip r:embed="rId752"/>
                <a:stretch>
                  <a:fillRect/>
                </a:stretch>
              </p:blipFill>
              <p:spPr>
                <a:xfrm>
                  <a:off x="6097914" y="3875571"/>
                  <a:ext cx="133560" cy="75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5">
              <p14:nvContentPartPr>
                <p14:cNvPr id="1830" name="Ink 1829">
                  <a:extLst>
                    <a:ext uri="{FF2B5EF4-FFF2-40B4-BE49-F238E27FC236}">
                      <a16:creationId xmlns:a16="http://schemas.microsoft.com/office/drawing/2014/main" id="{D7B12A6A-7C02-3480-D75E-B5D2A8D20829}"/>
                    </a:ext>
                  </a:extLst>
                </p14:cNvPr>
                <p14:cNvContentPartPr/>
                <p14:nvPr/>
              </p14:nvContentPartPr>
              <p14:xfrm>
                <a:off x="5816394" y="4324131"/>
                <a:ext cx="160560" cy="24480"/>
              </p14:xfrm>
            </p:contentPart>
          </mc:Choice>
          <mc:Fallback>
            <p:pic>
              <p:nvPicPr>
                <p:cNvPr id="1830" name="Ink 1829">
                  <a:extLst>
                    <a:ext uri="{FF2B5EF4-FFF2-40B4-BE49-F238E27FC236}">
                      <a16:creationId xmlns:a16="http://schemas.microsoft.com/office/drawing/2014/main" id="{D7B12A6A-7C02-3480-D75E-B5D2A8D20829}"/>
                    </a:ext>
                  </a:extLst>
                </p:cNvPr>
                <p:cNvPicPr/>
                <p:nvPr/>
              </p:nvPicPr>
              <p:blipFill>
                <a:blip r:embed="rId1136"/>
                <a:stretch>
                  <a:fillRect/>
                </a:stretch>
              </p:blipFill>
              <p:spPr>
                <a:xfrm>
                  <a:off x="5753394" y="3946491"/>
                  <a:ext cx="286200" cy="78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7">
              <p14:nvContentPartPr>
                <p14:cNvPr id="1832" name="Ink 1831">
                  <a:extLst>
                    <a:ext uri="{FF2B5EF4-FFF2-40B4-BE49-F238E27FC236}">
                      <a16:creationId xmlns:a16="http://schemas.microsoft.com/office/drawing/2014/main" id="{BB105C6B-A824-FBED-93A9-FF2064BD689F}"/>
                    </a:ext>
                  </a:extLst>
                </p14:cNvPr>
                <p14:cNvContentPartPr/>
                <p14:nvPr/>
              </p14:nvContentPartPr>
              <p14:xfrm>
                <a:off x="5628474" y="3856491"/>
                <a:ext cx="522720" cy="91440"/>
              </p14:xfrm>
            </p:contentPart>
          </mc:Choice>
          <mc:Fallback>
            <p:pic>
              <p:nvPicPr>
                <p:cNvPr id="1832" name="Ink 1831">
                  <a:extLst>
                    <a:ext uri="{FF2B5EF4-FFF2-40B4-BE49-F238E27FC236}">
                      <a16:creationId xmlns:a16="http://schemas.microsoft.com/office/drawing/2014/main" id="{BB105C6B-A824-FBED-93A9-FF2064BD689F}"/>
                    </a:ext>
                  </a:extLst>
                </p:cNvPr>
                <p:cNvPicPr/>
                <p:nvPr/>
              </p:nvPicPr>
              <p:blipFill>
                <a:blip r:embed="rId1138"/>
                <a:stretch>
                  <a:fillRect/>
                </a:stretch>
              </p:blipFill>
              <p:spPr>
                <a:xfrm>
                  <a:off x="5565474" y="3478851"/>
                  <a:ext cx="648360" cy="84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9">
              <p14:nvContentPartPr>
                <p14:cNvPr id="1833" name="Ink 1832">
                  <a:extLst>
                    <a:ext uri="{FF2B5EF4-FFF2-40B4-BE49-F238E27FC236}">
                      <a16:creationId xmlns:a16="http://schemas.microsoft.com/office/drawing/2014/main" id="{9191C32E-367F-4394-0514-8E1A6C49ACB5}"/>
                    </a:ext>
                  </a:extLst>
                </p14:cNvPr>
                <p14:cNvContentPartPr/>
                <p14:nvPr/>
              </p14:nvContentPartPr>
              <p14:xfrm>
                <a:off x="5617674" y="3769371"/>
                <a:ext cx="623160" cy="213840"/>
              </p14:xfrm>
            </p:contentPart>
          </mc:Choice>
          <mc:Fallback>
            <p:pic>
              <p:nvPicPr>
                <p:cNvPr id="1833" name="Ink 1832">
                  <a:extLst>
                    <a:ext uri="{FF2B5EF4-FFF2-40B4-BE49-F238E27FC236}">
                      <a16:creationId xmlns:a16="http://schemas.microsoft.com/office/drawing/2014/main" id="{9191C32E-367F-4394-0514-8E1A6C49ACB5}"/>
                    </a:ext>
                  </a:extLst>
                </p:cNvPr>
                <p:cNvPicPr/>
                <p:nvPr/>
              </p:nvPicPr>
              <p:blipFill>
                <a:blip r:embed="rId1140"/>
                <a:stretch>
                  <a:fillRect/>
                </a:stretch>
              </p:blipFill>
              <p:spPr>
                <a:xfrm>
                  <a:off x="5554674" y="3391371"/>
                  <a:ext cx="748800" cy="96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1">
              <p14:nvContentPartPr>
                <p14:cNvPr id="1834" name="Ink 1833">
                  <a:extLst>
                    <a:ext uri="{FF2B5EF4-FFF2-40B4-BE49-F238E27FC236}">
                      <a16:creationId xmlns:a16="http://schemas.microsoft.com/office/drawing/2014/main" id="{03DC92F7-5C83-5761-B141-5D1A1241309A}"/>
                    </a:ext>
                  </a:extLst>
                </p14:cNvPr>
                <p14:cNvContentPartPr/>
                <p14:nvPr/>
              </p14:nvContentPartPr>
              <p14:xfrm>
                <a:off x="6061554" y="3676131"/>
                <a:ext cx="193320" cy="199800"/>
              </p14:xfrm>
            </p:contentPart>
          </mc:Choice>
          <mc:Fallback>
            <p:pic>
              <p:nvPicPr>
                <p:cNvPr id="1834" name="Ink 1833">
                  <a:extLst>
                    <a:ext uri="{FF2B5EF4-FFF2-40B4-BE49-F238E27FC236}">
                      <a16:creationId xmlns:a16="http://schemas.microsoft.com/office/drawing/2014/main" id="{03DC92F7-5C83-5761-B141-5D1A1241309A}"/>
                    </a:ext>
                  </a:extLst>
                </p:cNvPr>
                <p:cNvPicPr/>
                <p:nvPr/>
              </p:nvPicPr>
              <p:blipFill>
                <a:blip r:embed="rId1142"/>
                <a:stretch>
                  <a:fillRect/>
                </a:stretch>
              </p:blipFill>
              <p:spPr>
                <a:xfrm>
                  <a:off x="5998914" y="3298131"/>
                  <a:ext cx="318960" cy="95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3">
              <p14:nvContentPartPr>
                <p14:cNvPr id="1835" name="Ink 1834">
                  <a:extLst>
                    <a:ext uri="{FF2B5EF4-FFF2-40B4-BE49-F238E27FC236}">
                      <a16:creationId xmlns:a16="http://schemas.microsoft.com/office/drawing/2014/main" id="{90A85EFC-C139-6A8C-A453-DD917920BCD7}"/>
                    </a:ext>
                  </a:extLst>
                </p14:cNvPr>
                <p14:cNvContentPartPr/>
                <p14:nvPr/>
              </p14:nvContentPartPr>
              <p14:xfrm>
                <a:off x="5610834" y="3661011"/>
                <a:ext cx="675000" cy="374040"/>
              </p14:xfrm>
            </p:contentPart>
          </mc:Choice>
          <mc:Fallback>
            <p:pic>
              <p:nvPicPr>
                <p:cNvPr id="1835" name="Ink 1834">
                  <a:extLst>
                    <a:ext uri="{FF2B5EF4-FFF2-40B4-BE49-F238E27FC236}">
                      <a16:creationId xmlns:a16="http://schemas.microsoft.com/office/drawing/2014/main" id="{90A85EFC-C139-6A8C-A453-DD917920BCD7}"/>
                    </a:ext>
                  </a:extLst>
                </p:cNvPr>
                <p:cNvPicPr/>
                <p:nvPr/>
              </p:nvPicPr>
              <p:blipFill>
                <a:blip r:embed="rId1144"/>
                <a:stretch>
                  <a:fillRect/>
                </a:stretch>
              </p:blipFill>
              <p:spPr>
                <a:xfrm>
                  <a:off x="5548194" y="3283011"/>
                  <a:ext cx="800640" cy="112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5">
              <p14:nvContentPartPr>
                <p14:cNvPr id="1836" name="Ink 1835">
                  <a:extLst>
                    <a:ext uri="{FF2B5EF4-FFF2-40B4-BE49-F238E27FC236}">
                      <a16:creationId xmlns:a16="http://schemas.microsoft.com/office/drawing/2014/main" id="{66531708-F4B3-105D-FD78-6719E98500DD}"/>
                    </a:ext>
                  </a:extLst>
                </p14:cNvPr>
                <p14:cNvContentPartPr/>
                <p14:nvPr/>
              </p14:nvContentPartPr>
              <p14:xfrm>
                <a:off x="5524074" y="3970611"/>
                <a:ext cx="649800" cy="79560"/>
              </p14:xfrm>
            </p:contentPart>
          </mc:Choice>
          <mc:Fallback>
            <p:pic>
              <p:nvPicPr>
                <p:cNvPr id="1836" name="Ink 1835">
                  <a:extLst>
                    <a:ext uri="{FF2B5EF4-FFF2-40B4-BE49-F238E27FC236}">
                      <a16:creationId xmlns:a16="http://schemas.microsoft.com/office/drawing/2014/main" id="{66531708-F4B3-105D-FD78-6719E98500DD}"/>
                    </a:ext>
                  </a:extLst>
                </p:cNvPr>
                <p:cNvPicPr/>
                <p:nvPr/>
              </p:nvPicPr>
              <p:blipFill>
                <a:blip r:embed="rId1146"/>
                <a:stretch>
                  <a:fillRect/>
                </a:stretch>
              </p:blipFill>
              <p:spPr>
                <a:xfrm>
                  <a:off x="5461074" y="3592611"/>
                  <a:ext cx="775440" cy="83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7">
              <p14:nvContentPartPr>
                <p14:cNvPr id="1837" name="Ink 1836">
                  <a:extLst>
                    <a:ext uri="{FF2B5EF4-FFF2-40B4-BE49-F238E27FC236}">
                      <a16:creationId xmlns:a16="http://schemas.microsoft.com/office/drawing/2014/main" id="{25C708DC-3E6A-BDD0-815B-E0DF64A2192F}"/>
                    </a:ext>
                  </a:extLst>
                </p14:cNvPr>
                <p14:cNvContentPartPr/>
                <p14:nvPr/>
              </p14:nvContentPartPr>
              <p14:xfrm>
                <a:off x="5726034" y="4056291"/>
                <a:ext cx="11160" cy="1800"/>
              </p14:xfrm>
            </p:contentPart>
          </mc:Choice>
          <mc:Fallback>
            <p:pic>
              <p:nvPicPr>
                <p:cNvPr id="1837" name="Ink 1836">
                  <a:extLst>
                    <a:ext uri="{FF2B5EF4-FFF2-40B4-BE49-F238E27FC236}">
                      <a16:creationId xmlns:a16="http://schemas.microsoft.com/office/drawing/2014/main" id="{25C708DC-3E6A-BDD0-815B-E0DF64A2192F}"/>
                    </a:ext>
                  </a:extLst>
                </p:cNvPr>
                <p:cNvPicPr/>
                <p:nvPr/>
              </p:nvPicPr>
              <p:blipFill>
                <a:blip r:embed="rId898"/>
                <a:stretch>
                  <a:fillRect/>
                </a:stretch>
              </p:blipFill>
              <p:spPr>
                <a:xfrm>
                  <a:off x="5663034" y="3678651"/>
                  <a:ext cx="136800" cy="75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8">
              <p14:nvContentPartPr>
                <p14:cNvPr id="1838" name="Ink 1837">
                  <a:extLst>
                    <a:ext uri="{FF2B5EF4-FFF2-40B4-BE49-F238E27FC236}">
                      <a16:creationId xmlns:a16="http://schemas.microsoft.com/office/drawing/2014/main" id="{E328B094-92E0-8487-11BC-B463FDEEA4B6}"/>
                    </a:ext>
                  </a:extLst>
                </p14:cNvPr>
                <p14:cNvContentPartPr/>
                <p14:nvPr/>
              </p14:nvContentPartPr>
              <p14:xfrm>
                <a:off x="5504994" y="3493971"/>
                <a:ext cx="804240" cy="517320"/>
              </p14:xfrm>
            </p:contentPart>
          </mc:Choice>
          <mc:Fallback>
            <p:pic>
              <p:nvPicPr>
                <p:cNvPr id="1838" name="Ink 1837">
                  <a:extLst>
                    <a:ext uri="{FF2B5EF4-FFF2-40B4-BE49-F238E27FC236}">
                      <a16:creationId xmlns:a16="http://schemas.microsoft.com/office/drawing/2014/main" id="{E328B094-92E0-8487-11BC-B463FDEEA4B6}"/>
                    </a:ext>
                  </a:extLst>
                </p:cNvPr>
                <p:cNvPicPr/>
                <p:nvPr/>
              </p:nvPicPr>
              <p:blipFill>
                <a:blip r:embed="rId1149"/>
                <a:stretch>
                  <a:fillRect/>
                </a:stretch>
              </p:blipFill>
              <p:spPr>
                <a:xfrm>
                  <a:off x="5442354" y="3116331"/>
                  <a:ext cx="929880" cy="127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0">
              <p14:nvContentPartPr>
                <p14:cNvPr id="1839" name="Ink 1838">
                  <a:extLst>
                    <a:ext uri="{FF2B5EF4-FFF2-40B4-BE49-F238E27FC236}">
                      <a16:creationId xmlns:a16="http://schemas.microsoft.com/office/drawing/2014/main" id="{29739C03-26B0-2C03-E99B-081DD9C742CA}"/>
                    </a:ext>
                  </a:extLst>
                </p14:cNvPr>
                <p14:cNvContentPartPr/>
                <p14:nvPr/>
              </p14:nvContentPartPr>
              <p14:xfrm>
                <a:off x="6047874" y="3480651"/>
                <a:ext cx="248400" cy="462600"/>
              </p14:xfrm>
            </p:contentPart>
          </mc:Choice>
          <mc:Fallback>
            <p:pic>
              <p:nvPicPr>
                <p:cNvPr id="1839" name="Ink 1838">
                  <a:extLst>
                    <a:ext uri="{FF2B5EF4-FFF2-40B4-BE49-F238E27FC236}">
                      <a16:creationId xmlns:a16="http://schemas.microsoft.com/office/drawing/2014/main" id="{29739C03-26B0-2C03-E99B-081DD9C742CA}"/>
                    </a:ext>
                  </a:extLst>
                </p:cNvPr>
                <p:cNvPicPr/>
                <p:nvPr/>
              </p:nvPicPr>
              <p:blipFill>
                <a:blip r:embed="rId1151"/>
                <a:stretch>
                  <a:fillRect/>
                </a:stretch>
              </p:blipFill>
              <p:spPr>
                <a:xfrm>
                  <a:off x="5985234" y="3102651"/>
                  <a:ext cx="374040" cy="121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2">
              <p14:nvContentPartPr>
                <p14:cNvPr id="1840" name="Ink 1839">
                  <a:extLst>
                    <a:ext uri="{FF2B5EF4-FFF2-40B4-BE49-F238E27FC236}">
                      <a16:creationId xmlns:a16="http://schemas.microsoft.com/office/drawing/2014/main" id="{53B099E9-B9B1-AA69-631E-7500145864D7}"/>
                    </a:ext>
                  </a:extLst>
                </p14:cNvPr>
                <p14:cNvContentPartPr/>
                <p14:nvPr/>
              </p14:nvContentPartPr>
              <p14:xfrm>
                <a:off x="5738274" y="3721851"/>
                <a:ext cx="457560" cy="277560"/>
              </p14:xfrm>
            </p:contentPart>
          </mc:Choice>
          <mc:Fallback>
            <p:pic>
              <p:nvPicPr>
                <p:cNvPr id="1840" name="Ink 1839">
                  <a:extLst>
                    <a:ext uri="{FF2B5EF4-FFF2-40B4-BE49-F238E27FC236}">
                      <a16:creationId xmlns:a16="http://schemas.microsoft.com/office/drawing/2014/main" id="{53B099E9-B9B1-AA69-631E-7500145864D7}"/>
                    </a:ext>
                  </a:extLst>
                </p:cNvPr>
                <p:cNvPicPr/>
                <p:nvPr/>
              </p:nvPicPr>
              <p:blipFill>
                <a:blip r:embed="rId1153"/>
                <a:stretch>
                  <a:fillRect/>
                </a:stretch>
              </p:blipFill>
              <p:spPr>
                <a:xfrm>
                  <a:off x="5675274" y="3344211"/>
                  <a:ext cx="583200" cy="103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4">
              <p14:nvContentPartPr>
                <p14:cNvPr id="1841" name="Ink 1840">
                  <a:extLst>
                    <a:ext uri="{FF2B5EF4-FFF2-40B4-BE49-F238E27FC236}">
                      <a16:creationId xmlns:a16="http://schemas.microsoft.com/office/drawing/2014/main" id="{F20B6EA8-E8DD-CAF2-92AB-66718F1B2857}"/>
                    </a:ext>
                  </a:extLst>
                </p14:cNvPr>
                <p14:cNvContentPartPr/>
                <p14:nvPr/>
              </p14:nvContentPartPr>
              <p14:xfrm>
                <a:off x="6065874" y="3523131"/>
                <a:ext cx="229320" cy="311040"/>
              </p14:xfrm>
            </p:contentPart>
          </mc:Choice>
          <mc:Fallback>
            <p:pic>
              <p:nvPicPr>
                <p:cNvPr id="1841" name="Ink 1840">
                  <a:extLst>
                    <a:ext uri="{FF2B5EF4-FFF2-40B4-BE49-F238E27FC236}">
                      <a16:creationId xmlns:a16="http://schemas.microsoft.com/office/drawing/2014/main" id="{F20B6EA8-E8DD-CAF2-92AB-66718F1B2857}"/>
                    </a:ext>
                  </a:extLst>
                </p:cNvPr>
                <p:cNvPicPr/>
                <p:nvPr/>
              </p:nvPicPr>
              <p:blipFill>
                <a:blip r:embed="rId1155"/>
                <a:stretch>
                  <a:fillRect/>
                </a:stretch>
              </p:blipFill>
              <p:spPr>
                <a:xfrm>
                  <a:off x="6003234" y="3145131"/>
                  <a:ext cx="354960" cy="10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6">
              <p14:nvContentPartPr>
                <p14:cNvPr id="1843" name="Ink 1842">
                  <a:extLst>
                    <a:ext uri="{FF2B5EF4-FFF2-40B4-BE49-F238E27FC236}">
                      <a16:creationId xmlns:a16="http://schemas.microsoft.com/office/drawing/2014/main" id="{4B427719-DD85-5CAE-1571-905D3547AF68}"/>
                    </a:ext>
                  </a:extLst>
                </p14:cNvPr>
                <p14:cNvContentPartPr/>
                <p14:nvPr/>
              </p14:nvContentPartPr>
              <p14:xfrm>
                <a:off x="5031234" y="3247371"/>
                <a:ext cx="117000" cy="353520"/>
              </p14:xfrm>
            </p:contentPart>
          </mc:Choice>
          <mc:Fallback>
            <p:pic>
              <p:nvPicPr>
                <p:cNvPr id="1843" name="Ink 1842">
                  <a:extLst>
                    <a:ext uri="{FF2B5EF4-FFF2-40B4-BE49-F238E27FC236}">
                      <a16:creationId xmlns:a16="http://schemas.microsoft.com/office/drawing/2014/main" id="{4B427719-DD85-5CAE-1571-905D3547AF68}"/>
                    </a:ext>
                  </a:extLst>
                </p:cNvPr>
                <p:cNvPicPr/>
                <p:nvPr/>
              </p:nvPicPr>
              <p:blipFill>
                <a:blip r:embed="rId1157"/>
                <a:stretch>
                  <a:fillRect/>
                </a:stretch>
              </p:blipFill>
              <p:spPr>
                <a:xfrm>
                  <a:off x="4968594" y="2869731"/>
                  <a:ext cx="242640" cy="110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8">
              <p14:nvContentPartPr>
                <p14:cNvPr id="1844" name="Ink 1843">
                  <a:extLst>
                    <a:ext uri="{FF2B5EF4-FFF2-40B4-BE49-F238E27FC236}">
                      <a16:creationId xmlns:a16="http://schemas.microsoft.com/office/drawing/2014/main" id="{4C25087E-ACCA-8F78-5896-59F5C53D7219}"/>
                    </a:ext>
                  </a:extLst>
                </p14:cNvPr>
                <p14:cNvContentPartPr/>
                <p14:nvPr/>
              </p14:nvContentPartPr>
              <p14:xfrm>
                <a:off x="5068674" y="3265011"/>
                <a:ext cx="65880" cy="388440"/>
              </p14:xfrm>
            </p:contentPart>
          </mc:Choice>
          <mc:Fallback>
            <p:pic>
              <p:nvPicPr>
                <p:cNvPr id="1844" name="Ink 1843">
                  <a:extLst>
                    <a:ext uri="{FF2B5EF4-FFF2-40B4-BE49-F238E27FC236}">
                      <a16:creationId xmlns:a16="http://schemas.microsoft.com/office/drawing/2014/main" id="{4C25087E-ACCA-8F78-5896-59F5C53D7219}"/>
                    </a:ext>
                  </a:extLst>
                </p:cNvPr>
                <p:cNvPicPr/>
                <p:nvPr/>
              </p:nvPicPr>
              <p:blipFill>
                <a:blip r:embed="rId1159"/>
                <a:stretch>
                  <a:fillRect/>
                </a:stretch>
              </p:blipFill>
              <p:spPr>
                <a:xfrm>
                  <a:off x="5005674" y="2887011"/>
                  <a:ext cx="191520" cy="1144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0">
              <p14:nvContentPartPr>
                <p14:cNvPr id="1845" name="Ink 1844">
                  <a:extLst>
                    <a:ext uri="{FF2B5EF4-FFF2-40B4-BE49-F238E27FC236}">
                      <a16:creationId xmlns:a16="http://schemas.microsoft.com/office/drawing/2014/main" id="{07993B0D-B0D0-96B3-FDC2-A366D4834294}"/>
                    </a:ext>
                  </a:extLst>
                </p14:cNvPr>
                <p14:cNvContentPartPr/>
                <p14:nvPr/>
              </p14:nvContentPartPr>
              <p14:xfrm>
                <a:off x="5054634" y="3418371"/>
                <a:ext cx="172440" cy="424800"/>
              </p14:xfrm>
            </p:contentPart>
          </mc:Choice>
          <mc:Fallback>
            <p:pic>
              <p:nvPicPr>
                <p:cNvPr id="1845" name="Ink 1844">
                  <a:extLst>
                    <a:ext uri="{FF2B5EF4-FFF2-40B4-BE49-F238E27FC236}">
                      <a16:creationId xmlns:a16="http://schemas.microsoft.com/office/drawing/2014/main" id="{07993B0D-B0D0-96B3-FDC2-A366D4834294}"/>
                    </a:ext>
                  </a:extLst>
                </p:cNvPr>
                <p:cNvPicPr/>
                <p:nvPr/>
              </p:nvPicPr>
              <p:blipFill>
                <a:blip r:embed="rId1161"/>
                <a:stretch>
                  <a:fillRect/>
                </a:stretch>
              </p:blipFill>
              <p:spPr>
                <a:xfrm>
                  <a:off x="4991634" y="3040371"/>
                  <a:ext cx="298080" cy="118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2">
              <p14:nvContentPartPr>
                <p14:cNvPr id="1846" name="Ink 1845">
                  <a:extLst>
                    <a:ext uri="{FF2B5EF4-FFF2-40B4-BE49-F238E27FC236}">
                      <a16:creationId xmlns:a16="http://schemas.microsoft.com/office/drawing/2014/main" id="{A0A2ABA4-1BC9-532B-921B-B806330BF488}"/>
                    </a:ext>
                  </a:extLst>
                </p14:cNvPr>
                <p14:cNvContentPartPr/>
                <p14:nvPr/>
              </p14:nvContentPartPr>
              <p14:xfrm>
                <a:off x="5048514" y="3605571"/>
                <a:ext cx="171000" cy="260280"/>
              </p14:xfrm>
            </p:contentPart>
          </mc:Choice>
          <mc:Fallback>
            <p:pic>
              <p:nvPicPr>
                <p:cNvPr id="1846" name="Ink 1845">
                  <a:extLst>
                    <a:ext uri="{FF2B5EF4-FFF2-40B4-BE49-F238E27FC236}">
                      <a16:creationId xmlns:a16="http://schemas.microsoft.com/office/drawing/2014/main" id="{A0A2ABA4-1BC9-532B-921B-B806330BF488}"/>
                    </a:ext>
                  </a:extLst>
                </p:cNvPr>
                <p:cNvPicPr/>
                <p:nvPr/>
              </p:nvPicPr>
              <p:blipFill>
                <a:blip r:embed="rId1163"/>
                <a:stretch>
                  <a:fillRect/>
                </a:stretch>
              </p:blipFill>
              <p:spPr>
                <a:xfrm>
                  <a:off x="4985874" y="3227931"/>
                  <a:ext cx="296640" cy="101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4">
              <p14:nvContentPartPr>
                <p14:cNvPr id="1847" name="Ink 1846">
                  <a:extLst>
                    <a:ext uri="{FF2B5EF4-FFF2-40B4-BE49-F238E27FC236}">
                      <a16:creationId xmlns:a16="http://schemas.microsoft.com/office/drawing/2014/main" id="{24DF8762-2033-FAAD-DAFE-C3ECC503C39A}"/>
                    </a:ext>
                  </a:extLst>
                </p14:cNvPr>
                <p14:cNvContentPartPr/>
                <p14:nvPr/>
              </p14:nvContentPartPr>
              <p14:xfrm>
                <a:off x="5046354" y="3658491"/>
                <a:ext cx="179280" cy="215640"/>
              </p14:xfrm>
            </p:contentPart>
          </mc:Choice>
          <mc:Fallback>
            <p:pic>
              <p:nvPicPr>
                <p:cNvPr id="1847" name="Ink 1846">
                  <a:extLst>
                    <a:ext uri="{FF2B5EF4-FFF2-40B4-BE49-F238E27FC236}">
                      <a16:creationId xmlns:a16="http://schemas.microsoft.com/office/drawing/2014/main" id="{24DF8762-2033-FAAD-DAFE-C3ECC503C39A}"/>
                    </a:ext>
                  </a:extLst>
                </p:cNvPr>
                <p:cNvPicPr/>
                <p:nvPr/>
              </p:nvPicPr>
              <p:blipFill>
                <a:blip r:embed="rId1165"/>
                <a:stretch>
                  <a:fillRect/>
                </a:stretch>
              </p:blipFill>
              <p:spPr>
                <a:xfrm>
                  <a:off x="4983354" y="3280491"/>
                  <a:ext cx="304920" cy="971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6">
              <p14:nvContentPartPr>
                <p14:cNvPr id="1848" name="Ink 1847">
                  <a:extLst>
                    <a:ext uri="{FF2B5EF4-FFF2-40B4-BE49-F238E27FC236}">
                      <a16:creationId xmlns:a16="http://schemas.microsoft.com/office/drawing/2014/main" id="{A74DEF11-E9C0-FA94-9960-E7C975273FA7}"/>
                    </a:ext>
                  </a:extLst>
                </p14:cNvPr>
                <p14:cNvContentPartPr/>
                <p14:nvPr/>
              </p14:nvContentPartPr>
              <p14:xfrm>
                <a:off x="5223834" y="3250971"/>
                <a:ext cx="33840" cy="412200"/>
              </p14:xfrm>
            </p:contentPart>
          </mc:Choice>
          <mc:Fallback>
            <p:pic>
              <p:nvPicPr>
                <p:cNvPr id="1848" name="Ink 1847">
                  <a:extLst>
                    <a:ext uri="{FF2B5EF4-FFF2-40B4-BE49-F238E27FC236}">
                      <a16:creationId xmlns:a16="http://schemas.microsoft.com/office/drawing/2014/main" id="{A74DEF11-E9C0-FA94-9960-E7C975273FA7}"/>
                    </a:ext>
                  </a:extLst>
                </p:cNvPr>
                <p:cNvPicPr/>
                <p:nvPr/>
              </p:nvPicPr>
              <p:blipFill>
                <a:blip r:embed="rId1167"/>
                <a:stretch>
                  <a:fillRect/>
                </a:stretch>
              </p:blipFill>
              <p:spPr>
                <a:xfrm>
                  <a:off x="5161194" y="2873331"/>
                  <a:ext cx="159480" cy="116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8">
              <p14:nvContentPartPr>
                <p14:cNvPr id="1849" name="Ink 1848">
                  <a:extLst>
                    <a:ext uri="{FF2B5EF4-FFF2-40B4-BE49-F238E27FC236}">
                      <a16:creationId xmlns:a16="http://schemas.microsoft.com/office/drawing/2014/main" id="{8CD784F6-3B73-A6E6-FC62-F2DA0BE7254F}"/>
                    </a:ext>
                  </a:extLst>
                </p14:cNvPr>
                <p14:cNvContentPartPr/>
                <p14:nvPr/>
              </p14:nvContentPartPr>
              <p14:xfrm>
                <a:off x="5205474" y="3262491"/>
                <a:ext cx="81720" cy="538920"/>
              </p14:xfrm>
            </p:contentPart>
          </mc:Choice>
          <mc:Fallback>
            <p:pic>
              <p:nvPicPr>
                <p:cNvPr id="1849" name="Ink 1848">
                  <a:extLst>
                    <a:ext uri="{FF2B5EF4-FFF2-40B4-BE49-F238E27FC236}">
                      <a16:creationId xmlns:a16="http://schemas.microsoft.com/office/drawing/2014/main" id="{8CD784F6-3B73-A6E6-FC62-F2DA0BE7254F}"/>
                    </a:ext>
                  </a:extLst>
                </p:cNvPr>
                <p:cNvPicPr/>
                <p:nvPr/>
              </p:nvPicPr>
              <p:blipFill>
                <a:blip r:embed="rId1169"/>
                <a:stretch>
                  <a:fillRect/>
                </a:stretch>
              </p:blipFill>
              <p:spPr>
                <a:xfrm>
                  <a:off x="5142834" y="2884491"/>
                  <a:ext cx="207360" cy="129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0">
              <p14:nvContentPartPr>
                <p14:cNvPr id="1850" name="Ink 1849">
                  <a:extLst>
                    <a:ext uri="{FF2B5EF4-FFF2-40B4-BE49-F238E27FC236}">
                      <a16:creationId xmlns:a16="http://schemas.microsoft.com/office/drawing/2014/main" id="{15B7EBC8-F6BC-054F-92E8-2B8EA62E2408}"/>
                    </a:ext>
                  </a:extLst>
                </p14:cNvPr>
                <p14:cNvContentPartPr/>
                <p14:nvPr/>
              </p14:nvContentPartPr>
              <p14:xfrm>
                <a:off x="5218794" y="3300651"/>
                <a:ext cx="104400" cy="472320"/>
              </p14:xfrm>
            </p:contentPart>
          </mc:Choice>
          <mc:Fallback>
            <p:pic>
              <p:nvPicPr>
                <p:cNvPr id="1850" name="Ink 1849">
                  <a:extLst>
                    <a:ext uri="{FF2B5EF4-FFF2-40B4-BE49-F238E27FC236}">
                      <a16:creationId xmlns:a16="http://schemas.microsoft.com/office/drawing/2014/main" id="{15B7EBC8-F6BC-054F-92E8-2B8EA62E2408}"/>
                    </a:ext>
                  </a:extLst>
                </p:cNvPr>
                <p:cNvPicPr/>
                <p:nvPr/>
              </p:nvPicPr>
              <p:blipFill>
                <a:blip r:embed="rId1171"/>
                <a:stretch>
                  <a:fillRect/>
                </a:stretch>
              </p:blipFill>
              <p:spPr>
                <a:xfrm>
                  <a:off x="5156154" y="2922651"/>
                  <a:ext cx="230040" cy="122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2">
              <p14:nvContentPartPr>
                <p14:cNvPr id="1851" name="Ink 1850">
                  <a:extLst>
                    <a:ext uri="{FF2B5EF4-FFF2-40B4-BE49-F238E27FC236}">
                      <a16:creationId xmlns:a16="http://schemas.microsoft.com/office/drawing/2014/main" id="{2ADB354B-575C-CE53-5FBA-ECAB15874CC3}"/>
                    </a:ext>
                  </a:extLst>
                </p14:cNvPr>
                <p14:cNvContentPartPr/>
                <p14:nvPr/>
              </p14:nvContentPartPr>
              <p14:xfrm>
                <a:off x="5170194" y="3443571"/>
                <a:ext cx="270360" cy="412920"/>
              </p14:xfrm>
            </p:contentPart>
          </mc:Choice>
          <mc:Fallback>
            <p:pic>
              <p:nvPicPr>
                <p:cNvPr id="1851" name="Ink 1850">
                  <a:extLst>
                    <a:ext uri="{FF2B5EF4-FFF2-40B4-BE49-F238E27FC236}">
                      <a16:creationId xmlns:a16="http://schemas.microsoft.com/office/drawing/2014/main" id="{2ADB354B-575C-CE53-5FBA-ECAB15874CC3}"/>
                    </a:ext>
                  </a:extLst>
                </p:cNvPr>
                <p:cNvPicPr/>
                <p:nvPr/>
              </p:nvPicPr>
              <p:blipFill>
                <a:blip r:embed="rId1173"/>
                <a:stretch>
                  <a:fillRect/>
                </a:stretch>
              </p:blipFill>
              <p:spPr>
                <a:xfrm>
                  <a:off x="5107554" y="3065931"/>
                  <a:ext cx="396000" cy="1168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4">
              <p14:nvContentPartPr>
                <p14:cNvPr id="1852" name="Ink 1851">
                  <a:extLst>
                    <a:ext uri="{FF2B5EF4-FFF2-40B4-BE49-F238E27FC236}">
                      <a16:creationId xmlns:a16="http://schemas.microsoft.com/office/drawing/2014/main" id="{432E34D9-D9CA-2C61-F2F3-822D2260091B}"/>
                    </a:ext>
                  </a:extLst>
                </p14:cNvPr>
                <p14:cNvContentPartPr/>
                <p14:nvPr/>
              </p14:nvContentPartPr>
              <p14:xfrm>
                <a:off x="5308074" y="3696651"/>
                <a:ext cx="405000" cy="164520"/>
              </p14:xfrm>
            </p:contentPart>
          </mc:Choice>
          <mc:Fallback>
            <p:pic>
              <p:nvPicPr>
                <p:cNvPr id="1852" name="Ink 1851">
                  <a:extLst>
                    <a:ext uri="{FF2B5EF4-FFF2-40B4-BE49-F238E27FC236}">
                      <a16:creationId xmlns:a16="http://schemas.microsoft.com/office/drawing/2014/main" id="{432E34D9-D9CA-2C61-F2F3-822D2260091B}"/>
                    </a:ext>
                  </a:extLst>
                </p:cNvPr>
                <p:cNvPicPr/>
                <p:nvPr/>
              </p:nvPicPr>
              <p:blipFill>
                <a:blip r:embed="rId1175"/>
                <a:stretch>
                  <a:fillRect/>
                </a:stretch>
              </p:blipFill>
              <p:spPr>
                <a:xfrm>
                  <a:off x="5245434" y="3318651"/>
                  <a:ext cx="530640" cy="92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6">
              <p14:nvContentPartPr>
                <p14:cNvPr id="1853" name="Ink 1852">
                  <a:extLst>
                    <a:ext uri="{FF2B5EF4-FFF2-40B4-BE49-F238E27FC236}">
                      <a16:creationId xmlns:a16="http://schemas.microsoft.com/office/drawing/2014/main" id="{0E194B99-4C3D-67DD-D200-EBD5D28E38BC}"/>
                    </a:ext>
                  </a:extLst>
                </p14:cNvPr>
                <p14:cNvContentPartPr/>
                <p14:nvPr/>
              </p14:nvContentPartPr>
              <p14:xfrm>
                <a:off x="5399874" y="3742371"/>
                <a:ext cx="571320" cy="123120"/>
              </p14:xfrm>
            </p:contentPart>
          </mc:Choice>
          <mc:Fallback>
            <p:pic>
              <p:nvPicPr>
                <p:cNvPr id="1853" name="Ink 1852">
                  <a:extLst>
                    <a:ext uri="{FF2B5EF4-FFF2-40B4-BE49-F238E27FC236}">
                      <a16:creationId xmlns:a16="http://schemas.microsoft.com/office/drawing/2014/main" id="{0E194B99-4C3D-67DD-D200-EBD5D28E38BC}"/>
                    </a:ext>
                  </a:extLst>
                </p:cNvPr>
                <p:cNvPicPr/>
                <p:nvPr/>
              </p:nvPicPr>
              <p:blipFill>
                <a:blip r:embed="rId1177"/>
                <a:stretch>
                  <a:fillRect/>
                </a:stretch>
              </p:blipFill>
              <p:spPr>
                <a:xfrm>
                  <a:off x="5337234" y="3364371"/>
                  <a:ext cx="696960" cy="87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8">
              <p14:nvContentPartPr>
                <p14:cNvPr id="1854" name="Ink 1853">
                  <a:extLst>
                    <a:ext uri="{FF2B5EF4-FFF2-40B4-BE49-F238E27FC236}">
                      <a16:creationId xmlns:a16="http://schemas.microsoft.com/office/drawing/2014/main" id="{E7EDCBF9-98BC-7B93-CAA9-32D1D627F3EA}"/>
                    </a:ext>
                  </a:extLst>
                </p14:cNvPr>
                <p14:cNvContentPartPr/>
                <p14:nvPr/>
              </p14:nvContentPartPr>
              <p14:xfrm>
                <a:off x="5441634" y="3811131"/>
                <a:ext cx="455040" cy="78120"/>
              </p14:xfrm>
            </p:contentPart>
          </mc:Choice>
          <mc:Fallback>
            <p:pic>
              <p:nvPicPr>
                <p:cNvPr id="1854" name="Ink 1853">
                  <a:extLst>
                    <a:ext uri="{FF2B5EF4-FFF2-40B4-BE49-F238E27FC236}">
                      <a16:creationId xmlns:a16="http://schemas.microsoft.com/office/drawing/2014/main" id="{E7EDCBF9-98BC-7B93-CAA9-32D1D627F3EA}"/>
                    </a:ext>
                  </a:extLst>
                </p:cNvPr>
                <p:cNvPicPr/>
                <p:nvPr/>
              </p:nvPicPr>
              <p:blipFill>
                <a:blip r:embed="rId1179"/>
                <a:stretch>
                  <a:fillRect/>
                </a:stretch>
              </p:blipFill>
              <p:spPr>
                <a:xfrm>
                  <a:off x="5378994" y="3433491"/>
                  <a:ext cx="580680" cy="833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0">
              <p14:nvContentPartPr>
                <p14:cNvPr id="1856" name="Ink 1855">
                  <a:extLst>
                    <a:ext uri="{FF2B5EF4-FFF2-40B4-BE49-F238E27FC236}">
                      <a16:creationId xmlns:a16="http://schemas.microsoft.com/office/drawing/2014/main" id="{FC83D078-35C1-4724-D802-7B3B9DC51946}"/>
                    </a:ext>
                  </a:extLst>
                </p14:cNvPr>
                <p14:cNvContentPartPr/>
                <p14:nvPr/>
              </p14:nvContentPartPr>
              <p14:xfrm>
                <a:off x="5393034" y="4078971"/>
                <a:ext cx="227880" cy="18360"/>
              </p14:xfrm>
            </p:contentPart>
          </mc:Choice>
          <mc:Fallback>
            <p:pic>
              <p:nvPicPr>
                <p:cNvPr id="1856" name="Ink 1855">
                  <a:extLst>
                    <a:ext uri="{FF2B5EF4-FFF2-40B4-BE49-F238E27FC236}">
                      <a16:creationId xmlns:a16="http://schemas.microsoft.com/office/drawing/2014/main" id="{FC83D078-35C1-4724-D802-7B3B9DC51946}"/>
                    </a:ext>
                  </a:extLst>
                </p:cNvPr>
                <p:cNvPicPr/>
                <p:nvPr/>
              </p:nvPicPr>
              <p:blipFill>
                <a:blip r:embed="rId1181"/>
                <a:stretch>
                  <a:fillRect/>
                </a:stretch>
              </p:blipFill>
              <p:spPr>
                <a:xfrm>
                  <a:off x="5330394" y="3700971"/>
                  <a:ext cx="353520" cy="77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2">
              <p14:nvContentPartPr>
                <p14:cNvPr id="1857" name="Ink 1856">
                  <a:extLst>
                    <a:ext uri="{FF2B5EF4-FFF2-40B4-BE49-F238E27FC236}">
                      <a16:creationId xmlns:a16="http://schemas.microsoft.com/office/drawing/2014/main" id="{7A593630-F1A5-030A-FDFA-A17D29C63155}"/>
                    </a:ext>
                  </a:extLst>
                </p14:cNvPr>
                <p14:cNvContentPartPr/>
                <p14:nvPr/>
              </p14:nvContentPartPr>
              <p14:xfrm>
                <a:off x="5340114" y="3936411"/>
                <a:ext cx="515160" cy="144000"/>
              </p14:xfrm>
            </p:contentPart>
          </mc:Choice>
          <mc:Fallback>
            <p:pic>
              <p:nvPicPr>
                <p:cNvPr id="1857" name="Ink 1856">
                  <a:extLst>
                    <a:ext uri="{FF2B5EF4-FFF2-40B4-BE49-F238E27FC236}">
                      <a16:creationId xmlns:a16="http://schemas.microsoft.com/office/drawing/2014/main" id="{7A593630-F1A5-030A-FDFA-A17D29C63155}"/>
                    </a:ext>
                  </a:extLst>
                </p:cNvPr>
                <p:cNvPicPr/>
                <p:nvPr/>
              </p:nvPicPr>
              <p:blipFill>
                <a:blip r:embed="rId1183"/>
                <a:stretch>
                  <a:fillRect/>
                </a:stretch>
              </p:blipFill>
              <p:spPr>
                <a:xfrm>
                  <a:off x="5277114" y="3558771"/>
                  <a:ext cx="640800" cy="899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4">
              <p14:nvContentPartPr>
                <p14:cNvPr id="1858" name="Ink 1857">
                  <a:extLst>
                    <a:ext uri="{FF2B5EF4-FFF2-40B4-BE49-F238E27FC236}">
                      <a16:creationId xmlns:a16="http://schemas.microsoft.com/office/drawing/2014/main" id="{28DEAB2A-9413-1F02-AC4F-AF34F4AF6654}"/>
                    </a:ext>
                  </a:extLst>
                </p14:cNvPr>
                <p14:cNvContentPartPr/>
                <p14:nvPr/>
              </p14:nvContentPartPr>
              <p14:xfrm>
                <a:off x="5440554" y="4014891"/>
                <a:ext cx="757800" cy="50040"/>
              </p14:xfrm>
            </p:contentPart>
          </mc:Choice>
          <mc:Fallback>
            <p:pic>
              <p:nvPicPr>
                <p:cNvPr id="1858" name="Ink 1857">
                  <a:extLst>
                    <a:ext uri="{FF2B5EF4-FFF2-40B4-BE49-F238E27FC236}">
                      <a16:creationId xmlns:a16="http://schemas.microsoft.com/office/drawing/2014/main" id="{28DEAB2A-9413-1F02-AC4F-AF34F4AF6654}"/>
                    </a:ext>
                  </a:extLst>
                </p:cNvPr>
                <p:cNvPicPr/>
                <p:nvPr/>
              </p:nvPicPr>
              <p:blipFill>
                <a:blip r:embed="rId1185"/>
                <a:stretch>
                  <a:fillRect/>
                </a:stretch>
              </p:blipFill>
              <p:spPr>
                <a:xfrm>
                  <a:off x="5377554" y="3637251"/>
                  <a:ext cx="883440" cy="80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6">
              <p14:nvContentPartPr>
                <p14:cNvPr id="1859" name="Ink 1858">
                  <a:extLst>
                    <a:ext uri="{FF2B5EF4-FFF2-40B4-BE49-F238E27FC236}">
                      <a16:creationId xmlns:a16="http://schemas.microsoft.com/office/drawing/2014/main" id="{F12A2581-CE00-EFBC-DE06-24DEE4D0694F}"/>
                    </a:ext>
                  </a:extLst>
                </p14:cNvPr>
                <p14:cNvContentPartPr/>
                <p14:nvPr/>
              </p14:nvContentPartPr>
              <p14:xfrm>
                <a:off x="5565474" y="3907611"/>
                <a:ext cx="671760" cy="143280"/>
              </p14:xfrm>
            </p:contentPart>
          </mc:Choice>
          <mc:Fallback>
            <p:pic>
              <p:nvPicPr>
                <p:cNvPr id="1859" name="Ink 1858">
                  <a:extLst>
                    <a:ext uri="{FF2B5EF4-FFF2-40B4-BE49-F238E27FC236}">
                      <a16:creationId xmlns:a16="http://schemas.microsoft.com/office/drawing/2014/main" id="{F12A2581-CE00-EFBC-DE06-24DEE4D0694F}"/>
                    </a:ext>
                  </a:extLst>
                </p:cNvPr>
                <p:cNvPicPr/>
                <p:nvPr/>
              </p:nvPicPr>
              <p:blipFill>
                <a:blip r:embed="rId1187"/>
                <a:stretch>
                  <a:fillRect/>
                </a:stretch>
              </p:blipFill>
              <p:spPr>
                <a:xfrm>
                  <a:off x="5502474" y="3529971"/>
                  <a:ext cx="797400" cy="89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8">
              <p14:nvContentPartPr>
                <p14:cNvPr id="1860" name="Ink 1859">
                  <a:extLst>
                    <a:ext uri="{FF2B5EF4-FFF2-40B4-BE49-F238E27FC236}">
                      <a16:creationId xmlns:a16="http://schemas.microsoft.com/office/drawing/2014/main" id="{8CC8FD65-B85A-7721-DCA9-C1482DA314A8}"/>
                    </a:ext>
                  </a:extLst>
                </p14:cNvPr>
                <p14:cNvContentPartPr/>
                <p14:nvPr/>
              </p14:nvContentPartPr>
              <p14:xfrm>
                <a:off x="5767794" y="3889251"/>
                <a:ext cx="443880" cy="174960"/>
              </p14:xfrm>
            </p:contentPart>
          </mc:Choice>
          <mc:Fallback>
            <p:pic>
              <p:nvPicPr>
                <p:cNvPr id="1860" name="Ink 1859">
                  <a:extLst>
                    <a:ext uri="{FF2B5EF4-FFF2-40B4-BE49-F238E27FC236}">
                      <a16:creationId xmlns:a16="http://schemas.microsoft.com/office/drawing/2014/main" id="{8CC8FD65-B85A-7721-DCA9-C1482DA314A8}"/>
                    </a:ext>
                  </a:extLst>
                </p:cNvPr>
                <p:cNvPicPr/>
                <p:nvPr/>
              </p:nvPicPr>
              <p:blipFill>
                <a:blip r:embed="rId1189"/>
                <a:stretch>
                  <a:fillRect/>
                </a:stretch>
              </p:blipFill>
              <p:spPr>
                <a:xfrm>
                  <a:off x="5704794" y="3511611"/>
                  <a:ext cx="569520" cy="93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0">
              <p14:nvContentPartPr>
                <p14:cNvPr id="1861" name="Ink 1860">
                  <a:extLst>
                    <a:ext uri="{FF2B5EF4-FFF2-40B4-BE49-F238E27FC236}">
                      <a16:creationId xmlns:a16="http://schemas.microsoft.com/office/drawing/2014/main" id="{CAAD847D-ED3E-5CC1-2CC6-90D7286B31A8}"/>
                    </a:ext>
                  </a:extLst>
                </p14:cNvPr>
                <p14:cNvContentPartPr/>
                <p14:nvPr/>
              </p14:nvContentPartPr>
              <p14:xfrm>
                <a:off x="5509314" y="3780171"/>
                <a:ext cx="840960" cy="311400"/>
              </p14:xfrm>
            </p:contentPart>
          </mc:Choice>
          <mc:Fallback>
            <p:pic>
              <p:nvPicPr>
                <p:cNvPr id="1861" name="Ink 1860">
                  <a:extLst>
                    <a:ext uri="{FF2B5EF4-FFF2-40B4-BE49-F238E27FC236}">
                      <a16:creationId xmlns:a16="http://schemas.microsoft.com/office/drawing/2014/main" id="{CAAD847D-ED3E-5CC1-2CC6-90D7286B31A8}"/>
                    </a:ext>
                  </a:extLst>
                </p:cNvPr>
                <p:cNvPicPr/>
                <p:nvPr/>
              </p:nvPicPr>
              <p:blipFill>
                <a:blip r:embed="rId1191"/>
                <a:stretch>
                  <a:fillRect/>
                </a:stretch>
              </p:blipFill>
              <p:spPr>
                <a:xfrm>
                  <a:off x="5446314" y="3402531"/>
                  <a:ext cx="966600" cy="106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2">
              <p14:nvContentPartPr>
                <p14:cNvPr id="1862" name="Ink 1861">
                  <a:extLst>
                    <a:ext uri="{FF2B5EF4-FFF2-40B4-BE49-F238E27FC236}">
                      <a16:creationId xmlns:a16="http://schemas.microsoft.com/office/drawing/2014/main" id="{BEF2D2A0-E091-18C7-ECBE-62B3F8715DDF}"/>
                    </a:ext>
                  </a:extLst>
                </p14:cNvPr>
                <p14:cNvContentPartPr/>
                <p14:nvPr/>
              </p14:nvContentPartPr>
              <p14:xfrm>
                <a:off x="5895954" y="3682971"/>
                <a:ext cx="499680" cy="416880"/>
              </p14:xfrm>
            </p:contentPart>
          </mc:Choice>
          <mc:Fallback>
            <p:pic>
              <p:nvPicPr>
                <p:cNvPr id="1862" name="Ink 1861">
                  <a:extLst>
                    <a:ext uri="{FF2B5EF4-FFF2-40B4-BE49-F238E27FC236}">
                      <a16:creationId xmlns:a16="http://schemas.microsoft.com/office/drawing/2014/main" id="{BEF2D2A0-E091-18C7-ECBE-62B3F8715DDF}"/>
                    </a:ext>
                  </a:extLst>
                </p:cNvPr>
                <p:cNvPicPr/>
                <p:nvPr/>
              </p:nvPicPr>
              <p:blipFill>
                <a:blip r:embed="rId1193"/>
                <a:stretch>
                  <a:fillRect/>
                </a:stretch>
              </p:blipFill>
              <p:spPr>
                <a:xfrm>
                  <a:off x="5832954" y="3305331"/>
                  <a:ext cx="62532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4">
              <p14:nvContentPartPr>
                <p14:cNvPr id="1864" name="Ink 1863">
                  <a:extLst>
                    <a:ext uri="{FF2B5EF4-FFF2-40B4-BE49-F238E27FC236}">
                      <a16:creationId xmlns:a16="http://schemas.microsoft.com/office/drawing/2014/main" id="{F716D168-306F-1900-9620-B0446F6A2712}"/>
                    </a:ext>
                  </a:extLst>
                </p14:cNvPr>
                <p14:cNvContentPartPr/>
                <p14:nvPr/>
              </p14:nvContentPartPr>
              <p14:xfrm>
                <a:off x="4942674" y="3103011"/>
                <a:ext cx="161640" cy="449640"/>
              </p14:xfrm>
            </p:contentPart>
          </mc:Choice>
          <mc:Fallback>
            <p:pic>
              <p:nvPicPr>
                <p:cNvPr id="1864" name="Ink 1863">
                  <a:extLst>
                    <a:ext uri="{FF2B5EF4-FFF2-40B4-BE49-F238E27FC236}">
                      <a16:creationId xmlns:a16="http://schemas.microsoft.com/office/drawing/2014/main" id="{F716D168-306F-1900-9620-B0446F6A2712}"/>
                    </a:ext>
                  </a:extLst>
                </p:cNvPr>
                <p:cNvPicPr/>
                <p:nvPr/>
              </p:nvPicPr>
              <p:blipFill>
                <a:blip r:embed="rId1195"/>
                <a:stretch>
                  <a:fillRect/>
                </a:stretch>
              </p:blipFill>
              <p:spPr>
                <a:xfrm>
                  <a:off x="4879674" y="2725371"/>
                  <a:ext cx="287280" cy="120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6">
              <p14:nvContentPartPr>
                <p14:cNvPr id="1865" name="Ink 1864">
                  <a:extLst>
                    <a:ext uri="{FF2B5EF4-FFF2-40B4-BE49-F238E27FC236}">
                      <a16:creationId xmlns:a16="http://schemas.microsoft.com/office/drawing/2014/main" id="{5F89464A-1D21-2DBB-495B-981AF3571A93}"/>
                    </a:ext>
                  </a:extLst>
                </p14:cNvPr>
                <p14:cNvContentPartPr/>
                <p14:nvPr/>
              </p14:nvContentPartPr>
              <p14:xfrm>
                <a:off x="4950234" y="3053331"/>
                <a:ext cx="263160" cy="587880"/>
              </p14:xfrm>
            </p:contentPart>
          </mc:Choice>
          <mc:Fallback>
            <p:pic>
              <p:nvPicPr>
                <p:cNvPr id="1865" name="Ink 1864">
                  <a:extLst>
                    <a:ext uri="{FF2B5EF4-FFF2-40B4-BE49-F238E27FC236}">
                      <a16:creationId xmlns:a16="http://schemas.microsoft.com/office/drawing/2014/main" id="{5F89464A-1D21-2DBB-495B-981AF3571A93}"/>
                    </a:ext>
                  </a:extLst>
                </p:cNvPr>
                <p:cNvPicPr/>
                <p:nvPr/>
              </p:nvPicPr>
              <p:blipFill>
                <a:blip r:embed="rId1197"/>
                <a:stretch>
                  <a:fillRect/>
                </a:stretch>
              </p:blipFill>
              <p:spPr>
                <a:xfrm>
                  <a:off x="4887234" y="2675331"/>
                  <a:ext cx="388800" cy="1343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8">
              <p14:nvContentPartPr>
                <p14:cNvPr id="1866" name="Ink 1865">
                  <a:extLst>
                    <a:ext uri="{FF2B5EF4-FFF2-40B4-BE49-F238E27FC236}">
                      <a16:creationId xmlns:a16="http://schemas.microsoft.com/office/drawing/2014/main" id="{BD1CA541-9A0D-79B4-6584-0A7D785C0825}"/>
                    </a:ext>
                  </a:extLst>
                </p14:cNvPr>
                <p14:cNvContentPartPr/>
                <p14:nvPr/>
              </p14:nvContentPartPr>
              <p14:xfrm>
                <a:off x="4937274" y="3127131"/>
                <a:ext cx="106560" cy="631440"/>
              </p14:xfrm>
            </p:contentPart>
          </mc:Choice>
          <mc:Fallback>
            <p:pic>
              <p:nvPicPr>
                <p:cNvPr id="1866" name="Ink 1865">
                  <a:extLst>
                    <a:ext uri="{FF2B5EF4-FFF2-40B4-BE49-F238E27FC236}">
                      <a16:creationId xmlns:a16="http://schemas.microsoft.com/office/drawing/2014/main" id="{BD1CA541-9A0D-79B4-6584-0A7D785C0825}"/>
                    </a:ext>
                  </a:extLst>
                </p:cNvPr>
                <p:cNvPicPr/>
                <p:nvPr/>
              </p:nvPicPr>
              <p:blipFill>
                <a:blip r:embed="rId1199"/>
                <a:stretch>
                  <a:fillRect/>
                </a:stretch>
              </p:blipFill>
              <p:spPr>
                <a:xfrm>
                  <a:off x="4874274" y="2749131"/>
                  <a:ext cx="232200" cy="138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0">
              <p14:nvContentPartPr>
                <p14:cNvPr id="1867" name="Ink 1866">
                  <a:extLst>
                    <a:ext uri="{FF2B5EF4-FFF2-40B4-BE49-F238E27FC236}">
                      <a16:creationId xmlns:a16="http://schemas.microsoft.com/office/drawing/2014/main" id="{57E03024-C049-2601-8179-6B20E296E13C}"/>
                    </a:ext>
                  </a:extLst>
                </p14:cNvPr>
                <p14:cNvContentPartPr/>
                <p14:nvPr/>
              </p14:nvContentPartPr>
              <p14:xfrm>
                <a:off x="4917834" y="3427371"/>
                <a:ext cx="105480" cy="502560"/>
              </p14:xfrm>
            </p:contentPart>
          </mc:Choice>
          <mc:Fallback>
            <p:pic>
              <p:nvPicPr>
                <p:cNvPr id="1867" name="Ink 1866">
                  <a:extLst>
                    <a:ext uri="{FF2B5EF4-FFF2-40B4-BE49-F238E27FC236}">
                      <a16:creationId xmlns:a16="http://schemas.microsoft.com/office/drawing/2014/main" id="{57E03024-C049-2601-8179-6B20E296E13C}"/>
                    </a:ext>
                  </a:extLst>
                </p:cNvPr>
                <p:cNvPicPr/>
                <p:nvPr/>
              </p:nvPicPr>
              <p:blipFill>
                <a:blip r:embed="rId1201"/>
                <a:stretch>
                  <a:fillRect/>
                </a:stretch>
              </p:blipFill>
              <p:spPr>
                <a:xfrm>
                  <a:off x="4854834" y="3049371"/>
                  <a:ext cx="231120" cy="125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2">
              <p14:nvContentPartPr>
                <p14:cNvPr id="1868" name="Ink 1867">
                  <a:extLst>
                    <a:ext uri="{FF2B5EF4-FFF2-40B4-BE49-F238E27FC236}">
                      <a16:creationId xmlns:a16="http://schemas.microsoft.com/office/drawing/2014/main" id="{9DA14EFF-8ABC-FDC8-25B1-E984A0D88A95}"/>
                    </a:ext>
                  </a:extLst>
                </p14:cNvPr>
                <p14:cNvContentPartPr/>
                <p14:nvPr/>
              </p14:nvContentPartPr>
              <p14:xfrm>
                <a:off x="4911354" y="3546171"/>
                <a:ext cx="101160" cy="405720"/>
              </p14:xfrm>
            </p:contentPart>
          </mc:Choice>
          <mc:Fallback>
            <p:pic>
              <p:nvPicPr>
                <p:cNvPr id="1868" name="Ink 1867">
                  <a:extLst>
                    <a:ext uri="{FF2B5EF4-FFF2-40B4-BE49-F238E27FC236}">
                      <a16:creationId xmlns:a16="http://schemas.microsoft.com/office/drawing/2014/main" id="{9DA14EFF-8ABC-FDC8-25B1-E984A0D88A95}"/>
                    </a:ext>
                  </a:extLst>
                </p:cNvPr>
                <p:cNvPicPr/>
                <p:nvPr/>
              </p:nvPicPr>
              <p:blipFill>
                <a:blip r:embed="rId1203"/>
                <a:stretch>
                  <a:fillRect/>
                </a:stretch>
              </p:blipFill>
              <p:spPr>
                <a:xfrm>
                  <a:off x="4848354" y="3168171"/>
                  <a:ext cx="226800" cy="116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4">
              <p14:nvContentPartPr>
                <p14:cNvPr id="1869" name="Ink 1868">
                  <a:extLst>
                    <a:ext uri="{FF2B5EF4-FFF2-40B4-BE49-F238E27FC236}">
                      <a16:creationId xmlns:a16="http://schemas.microsoft.com/office/drawing/2014/main" id="{09EB454A-51B8-2D1A-4CFA-D5318A2D3C8E}"/>
                    </a:ext>
                  </a:extLst>
                </p14:cNvPr>
                <p14:cNvContentPartPr/>
                <p14:nvPr/>
              </p14:nvContentPartPr>
              <p14:xfrm>
                <a:off x="4896234" y="3560211"/>
                <a:ext cx="118800" cy="424440"/>
              </p14:xfrm>
            </p:contentPart>
          </mc:Choice>
          <mc:Fallback>
            <p:pic>
              <p:nvPicPr>
                <p:cNvPr id="1869" name="Ink 1868">
                  <a:extLst>
                    <a:ext uri="{FF2B5EF4-FFF2-40B4-BE49-F238E27FC236}">
                      <a16:creationId xmlns:a16="http://schemas.microsoft.com/office/drawing/2014/main" id="{09EB454A-51B8-2D1A-4CFA-D5318A2D3C8E}"/>
                    </a:ext>
                  </a:extLst>
                </p:cNvPr>
                <p:cNvPicPr/>
                <p:nvPr/>
              </p:nvPicPr>
              <p:blipFill>
                <a:blip r:embed="rId1205"/>
                <a:stretch>
                  <a:fillRect/>
                </a:stretch>
              </p:blipFill>
              <p:spPr>
                <a:xfrm>
                  <a:off x="4833234" y="3182571"/>
                  <a:ext cx="244440" cy="118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6">
              <p14:nvContentPartPr>
                <p14:cNvPr id="1870" name="Ink 1869">
                  <a:extLst>
                    <a:ext uri="{FF2B5EF4-FFF2-40B4-BE49-F238E27FC236}">
                      <a16:creationId xmlns:a16="http://schemas.microsoft.com/office/drawing/2014/main" id="{A29ADFBE-0240-93F7-8E4E-123AEBC7F83E}"/>
                    </a:ext>
                  </a:extLst>
                </p14:cNvPr>
                <p14:cNvContentPartPr/>
                <p14:nvPr/>
              </p14:nvContentPartPr>
              <p14:xfrm>
                <a:off x="4877514" y="3501171"/>
                <a:ext cx="136800" cy="510840"/>
              </p14:xfrm>
            </p:contentPart>
          </mc:Choice>
          <mc:Fallback>
            <p:pic>
              <p:nvPicPr>
                <p:cNvPr id="1870" name="Ink 1869">
                  <a:extLst>
                    <a:ext uri="{FF2B5EF4-FFF2-40B4-BE49-F238E27FC236}">
                      <a16:creationId xmlns:a16="http://schemas.microsoft.com/office/drawing/2014/main" id="{A29ADFBE-0240-93F7-8E4E-123AEBC7F83E}"/>
                    </a:ext>
                  </a:extLst>
                </p:cNvPr>
                <p:cNvPicPr/>
                <p:nvPr/>
              </p:nvPicPr>
              <p:blipFill>
                <a:blip r:embed="rId1207"/>
                <a:stretch>
                  <a:fillRect/>
                </a:stretch>
              </p:blipFill>
              <p:spPr>
                <a:xfrm>
                  <a:off x="4814514" y="3123171"/>
                  <a:ext cx="262440" cy="126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8">
              <p14:nvContentPartPr>
                <p14:cNvPr id="1871" name="Ink 1870">
                  <a:extLst>
                    <a:ext uri="{FF2B5EF4-FFF2-40B4-BE49-F238E27FC236}">
                      <a16:creationId xmlns:a16="http://schemas.microsoft.com/office/drawing/2014/main" id="{8B425175-5FE6-3C48-B1F4-638D34464A98}"/>
                    </a:ext>
                  </a:extLst>
                </p14:cNvPr>
                <p14:cNvContentPartPr/>
                <p14:nvPr/>
              </p14:nvContentPartPr>
              <p14:xfrm>
                <a:off x="4887234" y="3488211"/>
                <a:ext cx="82800" cy="539640"/>
              </p14:xfrm>
            </p:contentPart>
          </mc:Choice>
          <mc:Fallback>
            <p:pic>
              <p:nvPicPr>
                <p:cNvPr id="1871" name="Ink 1870">
                  <a:extLst>
                    <a:ext uri="{FF2B5EF4-FFF2-40B4-BE49-F238E27FC236}">
                      <a16:creationId xmlns:a16="http://schemas.microsoft.com/office/drawing/2014/main" id="{8B425175-5FE6-3C48-B1F4-638D34464A98}"/>
                    </a:ext>
                  </a:extLst>
                </p:cNvPr>
                <p:cNvPicPr/>
                <p:nvPr/>
              </p:nvPicPr>
              <p:blipFill>
                <a:blip r:embed="rId1209"/>
                <a:stretch>
                  <a:fillRect/>
                </a:stretch>
              </p:blipFill>
              <p:spPr>
                <a:xfrm>
                  <a:off x="4824594" y="3110571"/>
                  <a:ext cx="208440" cy="129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0">
              <p14:nvContentPartPr>
                <p14:cNvPr id="1872" name="Ink 1871">
                  <a:extLst>
                    <a:ext uri="{FF2B5EF4-FFF2-40B4-BE49-F238E27FC236}">
                      <a16:creationId xmlns:a16="http://schemas.microsoft.com/office/drawing/2014/main" id="{41EAA0F5-2EF4-E605-2275-0D2F61675580}"/>
                    </a:ext>
                  </a:extLst>
                </p14:cNvPr>
                <p14:cNvContentPartPr/>
                <p14:nvPr/>
              </p14:nvContentPartPr>
              <p14:xfrm>
                <a:off x="4889394" y="3425211"/>
                <a:ext cx="74880" cy="547920"/>
              </p14:xfrm>
            </p:contentPart>
          </mc:Choice>
          <mc:Fallback>
            <p:pic>
              <p:nvPicPr>
                <p:cNvPr id="1872" name="Ink 1871">
                  <a:extLst>
                    <a:ext uri="{FF2B5EF4-FFF2-40B4-BE49-F238E27FC236}">
                      <a16:creationId xmlns:a16="http://schemas.microsoft.com/office/drawing/2014/main" id="{41EAA0F5-2EF4-E605-2275-0D2F61675580}"/>
                    </a:ext>
                  </a:extLst>
                </p:cNvPr>
                <p:cNvPicPr/>
                <p:nvPr/>
              </p:nvPicPr>
              <p:blipFill>
                <a:blip r:embed="rId1211"/>
                <a:stretch>
                  <a:fillRect/>
                </a:stretch>
              </p:blipFill>
              <p:spPr>
                <a:xfrm>
                  <a:off x="4826394" y="3047211"/>
                  <a:ext cx="200520" cy="130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2">
              <p14:nvContentPartPr>
                <p14:cNvPr id="1873" name="Ink 1872">
                  <a:extLst>
                    <a:ext uri="{FF2B5EF4-FFF2-40B4-BE49-F238E27FC236}">
                      <a16:creationId xmlns:a16="http://schemas.microsoft.com/office/drawing/2014/main" id="{454F8D4B-70A8-5EA4-5D22-211DDAD3AF9C}"/>
                    </a:ext>
                  </a:extLst>
                </p14:cNvPr>
                <p14:cNvContentPartPr/>
                <p14:nvPr/>
              </p14:nvContentPartPr>
              <p14:xfrm>
                <a:off x="4912434" y="3458331"/>
                <a:ext cx="81720" cy="559800"/>
              </p14:xfrm>
            </p:contentPart>
          </mc:Choice>
          <mc:Fallback>
            <p:pic>
              <p:nvPicPr>
                <p:cNvPr id="1873" name="Ink 1872">
                  <a:extLst>
                    <a:ext uri="{FF2B5EF4-FFF2-40B4-BE49-F238E27FC236}">
                      <a16:creationId xmlns:a16="http://schemas.microsoft.com/office/drawing/2014/main" id="{454F8D4B-70A8-5EA4-5D22-211DDAD3AF9C}"/>
                    </a:ext>
                  </a:extLst>
                </p:cNvPr>
                <p:cNvPicPr/>
                <p:nvPr/>
              </p:nvPicPr>
              <p:blipFill>
                <a:blip r:embed="rId1213"/>
                <a:stretch>
                  <a:fillRect/>
                </a:stretch>
              </p:blipFill>
              <p:spPr>
                <a:xfrm>
                  <a:off x="4849794" y="3080691"/>
                  <a:ext cx="207360" cy="131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4">
              <p14:nvContentPartPr>
                <p14:cNvPr id="1874" name="Ink 1873">
                  <a:extLst>
                    <a:ext uri="{FF2B5EF4-FFF2-40B4-BE49-F238E27FC236}">
                      <a16:creationId xmlns:a16="http://schemas.microsoft.com/office/drawing/2014/main" id="{86C78AEE-9C6A-BD1E-6580-65E3790EFF1F}"/>
                    </a:ext>
                  </a:extLst>
                </p14:cNvPr>
                <p14:cNvContentPartPr/>
                <p14:nvPr/>
              </p14:nvContentPartPr>
              <p14:xfrm>
                <a:off x="4898394" y="3400371"/>
                <a:ext cx="112320" cy="622080"/>
              </p14:xfrm>
            </p:contentPart>
          </mc:Choice>
          <mc:Fallback>
            <p:pic>
              <p:nvPicPr>
                <p:cNvPr id="1874" name="Ink 1873">
                  <a:extLst>
                    <a:ext uri="{FF2B5EF4-FFF2-40B4-BE49-F238E27FC236}">
                      <a16:creationId xmlns:a16="http://schemas.microsoft.com/office/drawing/2014/main" id="{86C78AEE-9C6A-BD1E-6580-65E3790EFF1F}"/>
                    </a:ext>
                  </a:extLst>
                </p:cNvPr>
                <p:cNvPicPr/>
                <p:nvPr/>
              </p:nvPicPr>
              <p:blipFill>
                <a:blip r:embed="rId1215"/>
                <a:stretch>
                  <a:fillRect/>
                </a:stretch>
              </p:blipFill>
              <p:spPr>
                <a:xfrm>
                  <a:off x="4835394" y="3022731"/>
                  <a:ext cx="237960" cy="137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6">
              <p14:nvContentPartPr>
                <p14:cNvPr id="1875" name="Ink 1874">
                  <a:extLst>
                    <a:ext uri="{FF2B5EF4-FFF2-40B4-BE49-F238E27FC236}">
                      <a16:creationId xmlns:a16="http://schemas.microsoft.com/office/drawing/2014/main" id="{76BE9EB9-34ED-D7FC-5A9C-B13796EB4E6C}"/>
                    </a:ext>
                  </a:extLst>
                </p14:cNvPr>
                <p14:cNvContentPartPr/>
                <p14:nvPr/>
              </p14:nvContentPartPr>
              <p14:xfrm>
                <a:off x="4900554" y="3445731"/>
                <a:ext cx="89280" cy="487080"/>
              </p14:xfrm>
            </p:contentPart>
          </mc:Choice>
          <mc:Fallback>
            <p:pic>
              <p:nvPicPr>
                <p:cNvPr id="1875" name="Ink 1874">
                  <a:extLst>
                    <a:ext uri="{FF2B5EF4-FFF2-40B4-BE49-F238E27FC236}">
                      <a16:creationId xmlns:a16="http://schemas.microsoft.com/office/drawing/2014/main" id="{76BE9EB9-34ED-D7FC-5A9C-B13796EB4E6C}"/>
                    </a:ext>
                  </a:extLst>
                </p:cNvPr>
                <p:cNvPicPr/>
                <p:nvPr/>
              </p:nvPicPr>
              <p:blipFill>
                <a:blip r:embed="rId1217"/>
                <a:stretch>
                  <a:fillRect/>
                </a:stretch>
              </p:blipFill>
              <p:spPr>
                <a:xfrm>
                  <a:off x="4837554" y="3067731"/>
                  <a:ext cx="214920" cy="124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8">
              <p14:nvContentPartPr>
                <p14:cNvPr id="1876" name="Ink 1875">
                  <a:extLst>
                    <a:ext uri="{FF2B5EF4-FFF2-40B4-BE49-F238E27FC236}">
                      <a16:creationId xmlns:a16="http://schemas.microsoft.com/office/drawing/2014/main" id="{E05B649F-143B-AE35-D698-BE4066346701}"/>
                    </a:ext>
                  </a:extLst>
                </p14:cNvPr>
                <p14:cNvContentPartPr/>
                <p14:nvPr/>
              </p14:nvContentPartPr>
              <p14:xfrm>
                <a:off x="4850874" y="3518811"/>
                <a:ext cx="265320" cy="555840"/>
              </p14:xfrm>
            </p:contentPart>
          </mc:Choice>
          <mc:Fallback>
            <p:pic>
              <p:nvPicPr>
                <p:cNvPr id="1876" name="Ink 1875">
                  <a:extLst>
                    <a:ext uri="{FF2B5EF4-FFF2-40B4-BE49-F238E27FC236}">
                      <a16:creationId xmlns:a16="http://schemas.microsoft.com/office/drawing/2014/main" id="{E05B649F-143B-AE35-D698-BE4066346701}"/>
                    </a:ext>
                  </a:extLst>
                </p:cNvPr>
                <p:cNvPicPr/>
                <p:nvPr/>
              </p:nvPicPr>
              <p:blipFill>
                <a:blip r:embed="rId1219"/>
                <a:stretch>
                  <a:fillRect/>
                </a:stretch>
              </p:blipFill>
              <p:spPr>
                <a:xfrm>
                  <a:off x="4787874" y="3141171"/>
                  <a:ext cx="390960" cy="131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0">
              <p14:nvContentPartPr>
                <p14:cNvPr id="1877" name="Ink 1876">
                  <a:extLst>
                    <a:ext uri="{FF2B5EF4-FFF2-40B4-BE49-F238E27FC236}">
                      <a16:creationId xmlns:a16="http://schemas.microsoft.com/office/drawing/2014/main" id="{F012737F-7A4E-CFD0-F4B0-CA0907AC965B}"/>
                    </a:ext>
                  </a:extLst>
                </p14:cNvPr>
                <p14:cNvContentPartPr/>
                <p14:nvPr/>
              </p14:nvContentPartPr>
              <p14:xfrm>
                <a:off x="4903794" y="3820131"/>
                <a:ext cx="299520" cy="331560"/>
              </p14:xfrm>
            </p:contentPart>
          </mc:Choice>
          <mc:Fallback>
            <p:pic>
              <p:nvPicPr>
                <p:cNvPr id="1877" name="Ink 1876">
                  <a:extLst>
                    <a:ext uri="{FF2B5EF4-FFF2-40B4-BE49-F238E27FC236}">
                      <a16:creationId xmlns:a16="http://schemas.microsoft.com/office/drawing/2014/main" id="{F012737F-7A4E-CFD0-F4B0-CA0907AC965B}"/>
                    </a:ext>
                  </a:extLst>
                </p:cNvPr>
                <p:cNvPicPr/>
                <p:nvPr/>
              </p:nvPicPr>
              <p:blipFill>
                <a:blip r:embed="rId1221"/>
                <a:stretch>
                  <a:fillRect/>
                </a:stretch>
              </p:blipFill>
              <p:spPr>
                <a:xfrm>
                  <a:off x="4841154" y="3442491"/>
                  <a:ext cx="425160" cy="108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2">
              <p14:nvContentPartPr>
                <p14:cNvPr id="1878" name="Ink 1877">
                  <a:extLst>
                    <a:ext uri="{FF2B5EF4-FFF2-40B4-BE49-F238E27FC236}">
                      <a16:creationId xmlns:a16="http://schemas.microsoft.com/office/drawing/2014/main" id="{D6AC167C-8E0B-3334-1F29-CB0B31764A0E}"/>
                    </a:ext>
                  </a:extLst>
                </p14:cNvPr>
                <p14:cNvContentPartPr/>
                <p14:nvPr/>
              </p14:nvContentPartPr>
              <p14:xfrm>
                <a:off x="4955634" y="3910491"/>
                <a:ext cx="356040" cy="285840"/>
              </p14:xfrm>
            </p:contentPart>
          </mc:Choice>
          <mc:Fallback>
            <p:pic>
              <p:nvPicPr>
                <p:cNvPr id="1878" name="Ink 1877">
                  <a:extLst>
                    <a:ext uri="{FF2B5EF4-FFF2-40B4-BE49-F238E27FC236}">
                      <a16:creationId xmlns:a16="http://schemas.microsoft.com/office/drawing/2014/main" id="{D6AC167C-8E0B-3334-1F29-CB0B31764A0E}"/>
                    </a:ext>
                  </a:extLst>
                </p:cNvPr>
                <p:cNvPicPr/>
                <p:nvPr/>
              </p:nvPicPr>
              <p:blipFill>
                <a:blip r:embed="rId1223"/>
                <a:stretch>
                  <a:fillRect/>
                </a:stretch>
              </p:blipFill>
              <p:spPr>
                <a:xfrm>
                  <a:off x="4892634" y="3532851"/>
                  <a:ext cx="481680" cy="1041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4">
              <p14:nvContentPartPr>
                <p14:cNvPr id="1879" name="Ink 1878">
                  <a:extLst>
                    <a:ext uri="{FF2B5EF4-FFF2-40B4-BE49-F238E27FC236}">
                      <a16:creationId xmlns:a16="http://schemas.microsoft.com/office/drawing/2014/main" id="{21C26CF3-DD76-D805-4BD8-1FA0C616997F}"/>
                    </a:ext>
                  </a:extLst>
                </p14:cNvPr>
                <p14:cNvContentPartPr/>
                <p14:nvPr/>
              </p14:nvContentPartPr>
              <p14:xfrm>
                <a:off x="4985874" y="3957651"/>
                <a:ext cx="395640" cy="271440"/>
              </p14:xfrm>
            </p:contentPart>
          </mc:Choice>
          <mc:Fallback>
            <p:pic>
              <p:nvPicPr>
                <p:cNvPr id="1879" name="Ink 1878">
                  <a:extLst>
                    <a:ext uri="{FF2B5EF4-FFF2-40B4-BE49-F238E27FC236}">
                      <a16:creationId xmlns:a16="http://schemas.microsoft.com/office/drawing/2014/main" id="{21C26CF3-DD76-D805-4BD8-1FA0C616997F}"/>
                    </a:ext>
                  </a:extLst>
                </p:cNvPr>
                <p:cNvPicPr/>
                <p:nvPr/>
              </p:nvPicPr>
              <p:blipFill>
                <a:blip r:embed="rId1225"/>
                <a:stretch>
                  <a:fillRect/>
                </a:stretch>
              </p:blipFill>
              <p:spPr>
                <a:xfrm>
                  <a:off x="4923234" y="3580011"/>
                  <a:ext cx="521280" cy="102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6">
              <p14:nvContentPartPr>
                <p14:cNvPr id="1881" name="Ink 1880">
                  <a:extLst>
                    <a:ext uri="{FF2B5EF4-FFF2-40B4-BE49-F238E27FC236}">
                      <a16:creationId xmlns:a16="http://schemas.microsoft.com/office/drawing/2014/main" id="{963ADA6F-AA1F-2165-E5D3-C1ECF899231E}"/>
                    </a:ext>
                  </a:extLst>
                </p14:cNvPr>
                <p14:cNvContentPartPr/>
                <p14:nvPr/>
              </p14:nvContentPartPr>
              <p14:xfrm>
                <a:off x="4913154" y="2805651"/>
                <a:ext cx="549000" cy="334080"/>
              </p14:xfrm>
            </p:contentPart>
          </mc:Choice>
          <mc:Fallback>
            <p:pic>
              <p:nvPicPr>
                <p:cNvPr id="1881" name="Ink 1880">
                  <a:extLst>
                    <a:ext uri="{FF2B5EF4-FFF2-40B4-BE49-F238E27FC236}">
                      <a16:creationId xmlns:a16="http://schemas.microsoft.com/office/drawing/2014/main" id="{963ADA6F-AA1F-2165-E5D3-C1ECF899231E}"/>
                    </a:ext>
                  </a:extLst>
                </p:cNvPr>
                <p:cNvPicPr/>
                <p:nvPr/>
              </p:nvPicPr>
              <p:blipFill>
                <a:blip r:embed="rId1227"/>
                <a:stretch>
                  <a:fillRect/>
                </a:stretch>
              </p:blipFill>
              <p:spPr>
                <a:xfrm>
                  <a:off x="4850514" y="2428011"/>
                  <a:ext cx="674640" cy="108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8">
              <p14:nvContentPartPr>
                <p14:cNvPr id="1882" name="Ink 1881">
                  <a:extLst>
                    <a:ext uri="{FF2B5EF4-FFF2-40B4-BE49-F238E27FC236}">
                      <a16:creationId xmlns:a16="http://schemas.microsoft.com/office/drawing/2014/main" id="{2B8D2970-7B66-BB81-20A4-0E6C5A24BC7F}"/>
                    </a:ext>
                  </a:extLst>
                </p14:cNvPr>
                <p14:cNvContentPartPr/>
                <p14:nvPr/>
              </p14:nvContentPartPr>
              <p14:xfrm>
                <a:off x="4972554" y="2848491"/>
                <a:ext cx="504720" cy="282600"/>
              </p14:xfrm>
            </p:contentPart>
          </mc:Choice>
          <mc:Fallback>
            <p:pic>
              <p:nvPicPr>
                <p:cNvPr id="1882" name="Ink 1881">
                  <a:extLst>
                    <a:ext uri="{FF2B5EF4-FFF2-40B4-BE49-F238E27FC236}">
                      <a16:creationId xmlns:a16="http://schemas.microsoft.com/office/drawing/2014/main" id="{2B8D2970-7B66-BB81-20A4-0E6C5A24BC7F}"/>
                    </a:ext>
                  </a:extLst>
                </p:cNvPr>
                <p:cNvPicPr/>
                <p:nvPr/>
              </p:nvPicPr>
              <p:blipFill>
                <a:blip r:embed="rId1229"/>
                <a:stretch>
                  <a:fillRect/>
                </a:stretch>
              </p:blipFill>
              <p:spPr>
                <a:xfrm>
                  <a:off x="4909914" y="2470491"/>
                  <a:ext cx="630360" cy="10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0">
              <p14:nvContentPartPr>
                <p14:cNvPr id="1883" name="Ink 1882">
                  <a:extLst>
                    <a:ext uri="{FF2B5EF4-FFF2-40B4-BE49-F238E27FC236}">
                      <a16:creationId xmlns:a16="http://schemas.microsoft.com/office/drawing/2014/main" id="{C81060E3-EA14-A755-8A37-A9839DA9B522}"/>
                    </a:ext>
                  </a:extLst>
                </p14:cNvPr>
                <p14:cNvContentPartPr/>
                <p14:nvPr/>
              </p14:nvContentPartPr>
              <p14:xfrm>
                <a:off x="5060394" y="2827971"/>
                <a:ext cx="581400" cy="270360"/>
              </p14:xfrm>
            </p:contentPart>
          </mc:Choice>
          <mc:Fallback>
            <p:pic>
              <p:nvPicPr>
                <p:cNvPr id="1883" name="Ink 1882">
                  <a:extLst>
                    <a:ext uri="{FF2B5EF4-FFF2-40B4-BE49-F238E27FC236}">
                      <a16:creationId xmlns:a16="http://schemas.microsoft.com/office/drawing/2014/main" id="{C81060E3-EA14-A755-8A37-A9839DA9B522}"/>
                    </a:ext>
                  </a:extLst>
                </p:cNvPr>
                <p:cNvPicPr/>
                <p:nvPr/>
              </p:nvPicPr>
              <p:blipFill>
                <a:blip r:embed="rId1231"/>
                <a:stretch>
                  <a:fillRect/>
                </a:stretch>
              </p:blipFill>
              <p:spPr>
                <a:xfrm>
                  <a:off x="4997754" y="2449971"/>
                  <a:ext cx="707040" cy="10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2">
              <p14:nvContentPartPr>
                <p14:cNvPr id="1884" name="Ink 1883">
                  <a:extLst>
                    <a:ext uri="{FF2B5EF4-FFF2-40B4-BE49-F238E27FC236}">
                      <a16:creationId xmlns:a16="http://schemas.microsoft.com/office/drawing/2014/main" id="{B2DC2E6F-EC7A-391B-1B84-708031C789E2}"/>
                    </a:ext>
                  </a:extLst>
                </p14:cNvPr>
                <p14:cNvContentPartPr/>
                <p14:nvPr/>
              </p14:nvContentPartPr>
              <p14:xfrm>
                <a:off x="4959234" y="2803131"/>
                <a:ext cx="723600" cy="369720"/>
              </p14:xfrm>
            </p:contentPart>
          </mc:Choice>
          <mc:Fallback>
            <p:pic>
              <p:nvPicPr>
                <p:cNvPr id="1884" name="Ink 1883">
                  <a:extLst>
                    <a:ext uri="{FF2B5EF4-FFF2-40B4-BE49-F238E27FC236}">
                      <a16:creationId xmlns:a16="http://schemas.microsoft.com/office/drawing/2014/main" id="{B2DC2E6F-EC7A-391B-1B84-708031C789E2}"/>
                    </a:ext>
                  </a:extLst>
                </p:cNvPr>
                <p:cNvPicPr/>
                <p:nvPr/>
              </p:nvPicPr>
              <p:blipFill>
                <a:blip r:embed="rId1233"/>
                <a:stretch>
                  <a:fillRect/>
                </a:stretch>
              </p:blipFill>
              <p:spPr>
                <a:xfrm>
                  <a:off x="4896594" y="2425491"/>
                  <a:ext cx="849240" cy="112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4">
              <p14:nvContentPartPr>
                <p14:cNvPr id="1885" name="Ink 1884">
                  <a:extLst>
                    <a:ext uri="{FF2B5EF4-FFF2-40B4-BE49-F238E27FC236}">
                      <a16:creationId xmlns:a16="http://schemas.microsoft.com/office/drawing/2014/main" id="{530EC0F1-DE97-307F-5F5A-253B887E1738}"/>
                    </a:ext>
                  </a:extLst>
                </p14:cNvPr>
                <p14:cNvContentPartPr/>
                <p14:nvPr/>
              </p14:nvContentPartPr>
              <p14:xfrm>
                <a:off x="4963194" y="2778651"/>
                <a:ext cx="714240" cy="512280"/>
              </p14:xfrm>
            </p:contentPart>
          </mc:Choice>
          <mc:Fallback>
            <p:pic>
              <p:nvPicPr>
                <p:cNvPr id="1885" name="Ink 1884">
                  <a:extLst>
                    <a:ext uri="{FF2B5EF4-FFF2-40B4-BE49-F238E27FC236}">
                      <a16:creationId xmlns:a16="http://schemas.microsoft.com/office/drawing/2014/main" id="{530EC0F1-DE97-307F-5F5A-253B887E1738}"/>
                    </a:ext>
                  </a:extLst>
                </p:cNvPr>
                <p:cNvPicPr/>
                <p:nvPr/>
              </p:nvPicPr>
              <p:blipFill>
                <a:blip r:embed="rId1235"/>
                <a:stretch>
                  <a:fillRect/>
                </a:stretch>
              </p:blipFill>
              <p:spPr>
                <a:xfrm>
                  <a:off x="4900554" y="2400651"/>
                  <a:ext cx="839880" cy="126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6">
              <p14:nvContentPartPr>
                <p14:cNvPr id="1886" name="Ink 1885">
                  <a:extLst>
                    <a:ext uri="{FF2B5EF4-FFF2-40B4-BE49-F238E27FC236}">
                      <a16:creationId xmlns:a16="http://schemas.microsoft.com/office/drawing/2014/main" id="{89A1E5AD-02E8-B662-7931-1F9CC47DA49B}"/>
                    </a:ext>
                  </a:extLst>
                </p14:cNvPr>
                <p14:cNvContentPartPr/>
                <p14:nvPr/>
              </p14:nvContentPartPr>
              <p14:xfrm>
                <a:off x="4927554" y="2977011"/>
                <a:ext cx="184680" cy="499320"/>
              </p14:xfrm>
            </p:contentPart>
          </mc:Choice>
          <mc:Fallback>
            <p:pic>
              <p:nvPicPr>
                <p:cNvPr id="1886" name="Ink 1885">
                  <a:extLst>
                    <a:ext uri="{FF2B5EF4-FFF2-40B4-BE49-F238E27FC236}">
                      <a16:creationId xmlns:a16="http://schemas.microsoft.com/office/drawing/2014/main" id="{89A1E5AD-02E8-B662-7931-1F9CC47DA49B}"/>
                    </a:ext>
                  </a:extLst>
                </p:cNvPr>
                <p:cNvPicPr/>
                <p:nvPr/>
              </p:nvPicPr>
              <p:blipFill>
                <a:blip r:embed="rId1237"/>
                <a:stretch>
                  <a:fillRect/>
                </a:stretch>
              </p:blipFill>
              <p:spPr>
                <a:xfrm>
                  <a:off x="4864554" y="2599011"/>
                  <a:ext cx="310320" cy="125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8">
              <p14:nvContentPartPr>
                <p14:cNvPr id="1887" name="Ink 1886">
                  <a:extLst>
                    <a:ext uri="{FF2B5EF4-FFF2-40B4-BE49-F238E27FC236}">
                      <a16:creationId xmlns:a16="http://schemas.microsoft.com/office/drawing/2014/main" id="{97C92719-39D8-7212-CB7B-749E5C240E19}"/>
                    </a:ext>
                  </a:extLst>
                </p14:cNvPr>
                <p14:cNvContentPartPr/>
                <p14:nvPr/>
              </p14:nvContentPartPr>
              <p14:xfrm>
                <a:off x="4902354" y="3046491"/>
                <a:ext cx="172080" cy="496080"/>
              </p14:xfrm>
            </p:contentPart>
          </mc:Choice>
          <mc:Fallback>
            <p:pic>
              <p:nvPicPr>
                <p:cNvPr id="1887" name="Ink 1886">
                  <a:extLst>
                    <a:ext uri="{FF2B5EF4-FFF2-40B4-BE49-F238E27FC236}">
                      <a16:creationId xmlns:a16="http://schemas.microsoft.com/office/drawing/2014/main" id="{97C92719-39D8-7212-CB7B-749E5C240E19}"/>
                    </a:ext>
                  </a:extLst>
                </p:cNvPr>
                <p:cNvPicPr/>
                <p:nvPr/>
              </p:nvPicPr>
              <p:blipFill>
                <a:blip r:embed="rId1239"/>
                <a:stretch>
                  <a:fillRect/>
                </a:stretch>
              </p:blipFill>
              <p:spPr>
                <a:xfrm>
                  <a:off x="4839354" y="2668491"/>
                  <a:ext cx="297720" cy="125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0">
              <p14:nvContentPartPr>
                <p14:cNvPr id="1888" name="Ink 1887">
                  <a:extLst>
                    <a:ext uri="{FF2B5EF4-FFF2-40B4-BE49-F238E27FC236}">
                      <a16:creationId xmlns:a16="http://schemas.microsoft.com/office/drawing/2014/main" id="{FE3F294D-F9EF-8CCA-8ABD-C52DE6D76B36}"/>
                    </a:ext>
                  </a:extLst>
                </p14:cNvPr>
                <p14:cNvContentPartPr/>
                <p14:nvPr/>
              </p14:nvContentPartPr>
              <p14:xfrm>
                <a:off x="4836474" y="2861091"/>
                <a:ext cx="239400" cy="490320"/>
              </p14:xfrm>
            </p:contentPart>
          </mc:Choice>
          <mc:Fallback>
            <p:pic>
              <p:nvPicPr>
                <p:cNvPr id="1888" name="Ink 1887">
                  <a:extLst>
                    <a:ext uri="{FF2B5EF4-FFF2-40B4-BE49-F238E27FC236}">
                      <a16:creationId xmlns:a16="http://schemas.microsoft.com/office/drawing/2014/main" id="{FE3F294D-F9EF-8CCA-8ABD-C52DE6D76B36}"/>
                    </a:ext>
                  </a:extLst>
                </p:cNvPr>
                <p:cNvPicPr/>
                <p:nvPr/>
              </p:nvPicPr>
              <p:blipFill>
                <a:blip r:embed="rId1241"/>
                <a:stretch>
                  <a:fillRect/>
                </a:stretch>
              </p:blipFill>
              <p:spPr>
                <a:xfrm>
                  <a:off x="4773834" y="2483451"/>
                  <a:ext cx="365040" cy="124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2">
              <p14:nvContentPartPr>
                <p14:cNvPr id="1889" name="Ink 1888">
                  <a:extLst>
                    <a:ext uri="{FF2B5EF4-FFF2-40B4-BE49-F238E27FC236}">
                      <a16:creationId xmlns:a16="http://schemas.microsoft.com/office/drawing/2014/main" id="{3F4148FD-3933-FECF-4B1A-CB25D2EFDD68}"/>
                    </a:ext>
                  </a:extLst>
                </p14:cNvPr>
                <p14:cNvContentPartPr/>
                <p14:nvPr/>
              </p14:nvContentPartPr>
              <p14:xfrm>
                <a:off x="4885074" y="2780811"/>
                <a:ext cx="365760" cy="383760"/>
              </p14:xfrm>
            </p:contentPart>
          </mc:Choice>
          <mc:Fallback>
            <p:pic>
              <p:nvPicPr>
                <p:cNvPr id="1889" name="Ink 1888">
                  <a:extLst>
                    <a:ext uri="{FF2B5EF4-FFF2-40B4-BE49-F238E27FC236}">
                      <a16:creationId xmlns:a16="http://schemas.microsoft.com/office/drawing/2014/main" id="{3F4148FD-3933-FECF-4B1A-CB25D2EFDD68}"/>
                    </a:ext>
                  </a:extLst>
                </p:cNvPr>
                <p:cNvPicPr/>
                <p:nvPr/>
              </p:nvPicPr>
              <p:blipFill>
                <a:blip r:embed="rId1243"/>
                <a:stretch>
                  <a:fillRect/>
                </a:stretch>
              </p:blipFill>
              <p:spPr>
                <a:xfrm>
                  <a:off x="4822074" y="2402811"/>
                  <a:ext cx="491400" cy="1139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4">
              <p14:nvContentPartPr>
                <p14:cNvPr id="1890" name="Ink 1889">
                  <a:extLst>
                    <a:ext uri="{FF2B5EF4-FFF2-40B4-BE49-F238E27FC236}">
                      <a16:creationId xmlns:a16="http://schemas.microsoft.com/office/drawing/2014/main" id="{DA303215-DC23-731C-071D-B052B241D5CB}"/>
                    </a:ext>
                  </a:extLst>
                </p14:cNvPr>
                <p14:cNvContentPartPr/>
                <p14:nvPr/>
              </p14:nvContentPartPr>
              <p14:xfrm>
                <a:off x="4873194" y="2721771"/>
                <a:ext cx="555840" cy="465120"/>
              </p14:xfrm>
            </p:contentPart>
          </mc:Choice>
          <mc:Fallback>
            <p:pic>
              <p:nvPicPr>
                <p:cNvPr id="1890" name="Ink 1889">
                  <a:extLst>
                    <a:ext uri="{FF2B5EF4-FFF2-40B4-BE49-F238E27FC236}">
                      <a16:creationId xmlns:a16="http://schemas.microsoft.com/office/drawing/2014/main" id="{DA303215-DC23-731C-071D-B052B241D5CB}"/>
                    </a:ext>
                  </a:extLst>
                </p:cNvPr>
                <p:cNvPicPr/>
                <p:nvPr/>
              </p:nvPicPr>
              <p:blipFill>
                <a:blip r:embed="rId1245"/>
                <a:stretch>
                  <a:fillRect/>
                </a:stretch>
              </p:blipFill>
              <p:spPr>
                <a:xfrm>
                  <a:off x="4810194" y="2343771"/>
                  <a:ext cx="681480" cy="122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6">
              <p14:nvContentPartPr>
                <p14:cNvPr id="1891" name="Ink 1890">
                  <a:extLst>
                    <a:ext uri="{FF2B5EF4-FFF2-40B4-BE49-F238E27FC236}">
                      <a16:creationId xmlns:a16="http://schemas.microsoft.com/office/drawing/2014/main" id="{9DE772BE-9A71-0384-07CC-6A9DA8EFBFA3}"/>
                    </a:ext>
                  </a:extLst>
                </p14:cNvPr>
                <p14:cNvContentPartPr/>
                <p14:nvPr/>
              </p14:nvContentPartPr>
              <p14:xfrm>
                <a:off x="4974714" y="2747331"/>
                <a:ext cx="389160" cy="248760"/>
              </p14:xfrm>
            </p:contentPart>
          </mc:Choice>
          <mc:Fallback>
            <p:pic>
              <p:nvPicPr>
                <p:cNvPr id="1891" name="Ink 1890">
                  <a:extLst>
                    <a:ext uri="{FF2B5EF4-FFF2-40B4-BE49-F238E27FC236}">
                      <a16:creationId xmlns:a16="http://schemas.microsoft.com/office/drawing/2014/main" id="{9DE772BE-9A71-0384-07CC-6A9DA8EFBFA3}"/>
                    </a:ext>
                  </a:extLst>
                </p:cNvPr>
                <p:cNvPicPr/>
                <p:nvPr/>
              </p:nvPicPr>
              <p:blipFill>
                <a:blip r:embed="rId1247"/>
                <a:stretch>
                  <a:fillRect/>
                </a:stretch>
              </p:blipFill>
              <p:spPr>
                <a:xfrm>
                  <a:off x="4911714" y="2369691"/>
                  <a:ext cx="514800" cy="100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8">
              <p14:nvContentPartPr>
                <p14:cNvPr id="1892" name="Ink 1891">
                  <a:extLst>
                    <a:ext uri="{FF2B5EF4-FFF2-40B4-BE49-F238E27FC236}">
                      <a16:creationId xmlns:a16="http://schemas.microsoft.com/office/drawing/2014/main" id="{35769C24-DF8E-4133-C11B-D7DEAC0191A1}"/>
                    </a:ext>
                  </a:extLst>
                </p14:cNvPr>
                <p14:cNvContentPartPr/>
                <p14:nvPr/>
              </p14:nvContentPartPr>
              <p14:xfrm>
                <a:off x="4934754" y="2709891"/>
                <a:ext cx="503640" cy="325800"/>
              </p14:xfrm>
            </p:contentPart>
          </mc:Choice>
          <mc:Fallback>
            <p:pic>
              <p:nvPicPr>
                <p:cNvPr id="1892" name="Ink 1891">
                  <a:extLst>
                    <a:ext uri="{FF2B5EF4-FFF2-40B4-BE49-F238E27FC236}">
                      <a16:creationId xmlns:a16="http://schemas.microsoft.com/office/drawing/2014/main" id="{35769C24-DF8E-4133-C11B-D7DEAC0191A1}"/>
                    </a:ext>
                  </a:extLst>
                </p:cNvPr>
                <p:cNvPicPr/>
                <p:nvPr/>
              </p:nvPicPr>
              <p:blipFill>
                <a:blip r:embed="rId1249"/>
                <a:stretch>
                  <a:fillRect/>
                </a:stretch>
              </p:blipFill>
              <p:spPr>
                <a:xfrm>
                  <a:off x="4872114" y="2331891"/>
                  <a:ext cx="629280" cy="108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0">
              <p14:nvContentPartPr>
                <p14:cNvPr id="1893" name="Ink 1892">
                  <a:extLst>
                    <a:ext uri="{FF2B5EF4-FFF2-40B4-BE49-F238E27FC236}">
                      <a16:creationId xmlns:a16="http://schemas.microsoft.com/office/drawing/2014/main" id="{902EC064-2A3C-4627-C783-5B5C204D02DE}"/>
                    </a:ext>
                  </a:extLst>
                </p14:cNvPr>
                <p14:cNvContentPartPr/>
                <p14:nvPr/>
              </p14:nvContentPartPr>
              <p14:xfrm>
                <a:off x="4876074" y="2696571"/>
                <a:ext cx="932760" cy="321480"/>
              </p14:xfrm>
            </p:contentPart>
          </mc:Choice>
          <mc:Fallback>
            <p:pic>
              <p:nvPicPr>
                <p:cNvPr id="1893" name="Ink 1892">
                  <a:extLst>
                    <a:ext uri="{FF2B5EF4-FFF2-40B4-BE49-F238E27FC236}">
                      <a16:creationId xmlns:a16="http://schemas.microsoft.com/office/drawing/2014/main" id="{902EC064-2A3C-4627-C783-5B5C204D02DE}"/>
                    </a:ext>
                  </a:extLst>
                </p:cNvPr>
                <p:cNvPicPr/>
                <p:nvPr/>
              </p:nvPicPr>
              <p:blipFill>
                <a:blip r:embed="rId1251"/>
                <a:stretch>
                  <a:fillRect/>
                </a:stretch>
              </p:blipFill>
              <p:spPr>
                <a:xfrm>
                  <a:off x="4813434" y="2318931"/>
                  <a:ext cx="1058400" cy="107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2">
              <p14:nvContentPartPr>
                <p14:cNvPr id="1894" name="Ink 1893">
                  <a:extLst>
                    <a:ext uri="{FF2B5EF4-FFF2-40B4-BE49-F238E27FC236}">
                      <a16:creationId xmlns:a16="http://schemas.microsoft.com/office/drawing/2014/main" id="{3A595414-5D90-9A0E-9EA6-0B3EC6B2AAAB}"/>
                    </a:ext>
                  </a:extLst>
                </p14:cNvPr>
                <p14:cNvContentPartPr/>
                <p14:nvPr/>
              </p14:nvContentPartPr>
              <p14:xfrm>
                <a:off x="5311674" y="2710611"/>
                <a:ext cx="680760" cy="52200"/>
              </p14:xfrm>
            </p:contentPart>
          </mc:Choice>
          <mc:Fallback>
            <p:pic>
              <p:nvPicPr>
                <p:cNvPr id="1894" name="Ink 1893">
                  <a:extLst>
                    <a:ext uri="{FF2B5EF4-FFF2-40B4-BE49-F238E27FC236}">
                      <a16:creationId xmlns:a16="http://schemas.microsoft.com/office/drawing/2014/main" id="{3A595414-5D90-9A0E-9EA6-0B3EC6B2AAAB}"/>
                    </a:ext>
                  </a:extLst>
                </p:cNvPr>
                <p:cNvPicPr/>
                <p:nvPr/>
              </p:nvPicPr>
              <p:blipFill>
                <a:blip r:embed="rId1253"/>
                <a:stretch>
                  <a:fillRect/>
                </a:stretch>
              </p:blipFill>
              <p:spPr>
                <a:xfrm>
                  <a:off x="5249034" y="2332971"/>
                  <a:ext cx="806400" cy="80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4">
              <p14:nvContentPartPr>
                <p14:cNvPr id="1895" name="Ink 1894">
                  <a:extLst>
                    <a:ext uri="{FF2B5EF4-FFF2-40B4-BE49-F238E27FC236}">
                      <a16:creationId xmlns:a16="http://schemas.microsoft.com/office/drawing/2014/main" id="{3CAB9400-A397-268F-6088-9FCD03A45A7E}"/>
                    </a:ext>
                  </a:extLst>
                </p14:cNvPr>
                <p14:cNvContentPartPr/>
                <p14:nvPr/>
              </p14:nvContentPartPr>
              <p14:xfrm>
                <a:off x="5465394" y="2682891"/>
                <a:ext cx="557280" cy="97560"/>
              </p14:xfrm>
            </p:contentPart>
          </mc:Choice>
          <mc:Fallback>
            <p:pic>
              <p:nvPicPr>
                <p:cNvPr id="1895" name="Ink 1894">
                  <a:extLst>
                    <a:ext uri="{FF2B5EF4-FFF2-40B4-BE49-F238E27FC236}">
                      <a16:creationId xmlns:a16="http://schemas.microsoft.com/office/drawing/2014/main" id="{3CAB9400-A397-268F-6088-9FCD03A45A7E}"/>
                    </a:ext>
                  </a:extLst>
                </p:cNvPr>
                <p:cNvPicPr/>
                <p:nvPr/>
              </p:nvPicPr>
              <p:blipFill>
                <a:blip r:embed="rId1255"/>
                <a:stretch>
                  <a:fillRect/>
                </a:stretch>
              </p:blipFill>
              <p:spPr>
                <a:xfrm>
                  <a:off x="5402754" y="2304891"/>
                  <a:ext cx="68292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6">
              <p14:nvContentPartPr>
                <p14:cNvPr id="1897" name="Ink 1896">
                  <a:extLst>
                    <a:ext uri="{FF2B5EF4-FFF2-40B4-BE49-F238E27FC236}">
                      <a16:creationId xmlns:a16="http://schemas.microsoft.com/office/drawing/2014/main" id="{77A90D96-9C69-B3E2-D3D8-795E7FB0AB64}"/>
                    </a:ext>
                  </a:extLst>
                </p14:cNvPr>
                <p14:cNvContentPartPr/>
                <p14:nvPr/>
              </p14:nvContentPartPr>
              <p14:xfrm>
                <a:off x="5658354" y="2802771"/>
                <a:ext cx="585360" cy="314280"/>
              </p14:xfrm>
            </p:contentPart>
          </mc:Choice>
          <mc:Fallback>
            <p:pic>
              <p:nvPicPr>
                <p:cNvPr id="1897" name="Ink 1896">
                  <a:extLst>
                    <a:ext uri="{FF2B5EF4-FFF2-40B4-BE49-F238E27FC236}">
                      <a16:creationId xmlns:a16="http://schemas.microsoft.com/office/drawing/2014/main" id="{77A90D96-9C69-B3E2-D3D8-795E7FB0AB64}"/>
                    </a:ext>
                  </a:extLst>
                </p:cNvPr>
                <p:cNvPicPr/>
                <p:nvPr/>
              </p:nvPicPr>
              <p:blipFill>
                <a:blip r:embed="rId1257"/>
                <a:stretch>
                  <a:fillRect/>
                </a:stretch>
              </p:blipFill>
              <p:spPr>
                <a:xfrm>
                  <a:off x="5595354" y="2425131"/>
                  <a:ext cx="711000" cy="106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8">
              <p14:nvContentPartPr>
                <p14:cNvPr id="1898" name="Ink 1897">
                  <a:extLst>
                    <a:ext uri="{FF2B5EF4-FFF2-40B4-BE49-F238E27FC236}">
                      <a16:creationId xmlns:a16="http://schemas.microsoft.com/office/drawing/2014/main" id="{FBC6C59C-46ED-F875-D9C5-5B619980CF78}"/>
                    </a:ext>
                  </a:extLst>
                </p14:cNvPr>
                <p14:cNvContentPartPr/>
                <p14:nvPr/>
              </p14:nvContentPartPr>
              <p14:xfrm>
                <a:off x="5778594" y="2773251"/>
                <a:ext cx="468720" cy="293040"/>
              </p14:xfrm>
            </p:contentPart>
          </mc:Choice>
          <mc:Fallback>
            <p:pic>
              <p:nvPicPr>
                <p:cNvPr id="1898" name="Ink 1897">
                  <a:extLst>
                    <a:ext uri="{FF2B5EF4-FFF2-40B4-BE49-F238E27FC236}">
                      <a16:creationId xmlns:a16="http://schemas.microsoft.com/office/drawing/2014/main" id="{FBC6C59C-46ED-F875-D9C5-5B619980CF78}"/>
                    </a:ext>
                  </a:extLst>
                </p:cNvPr>
                <p:cNvPicPr/>
                <p:nvPr/>
              </p:nvPicPr>
              <p:blipFill>
                <a:blip r:embed="rId1259"/>
                <a:stretch>
                  <a:fillRect/>
                </a:stretch>
              </p:blipFill>
              <p:spPr>
                <a:xfrm>
                  <a:off x="5715954" y="2395251"/>
                  <a:ext cx="594360" cy="104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0">
              <p14:nvContentPartPr>
                <p14:cNvPr id="1899" name="Ink 1898">
                  <a:extLst>
                    <a:ext uri="{FF2B5EF4-FFF2-40B4-BE49-F238E27FC236}">
                      <a16:creationId xmlns:a16="http://schemas.microsoft.com/office/drawing/2014/main" id="{1A3129EE-76B5-4760-9AB4-3EDA47074920}"/>
                    </a:ext>
                  </a:extLst>
                </p14:cNvPr>
                <p14:cNvContentPartPr/>
                <p14:nvPr/>
              </p14:nvContentPartPr>
              <p14:xfrm>
                <a:off x="5774994" y="2796651"/>
                <a:ext cx="550800" cy="382320"/>
              </p14:xfrm>
            </p:contentPart>
          </mc:Choice>
          <mc:Fallback>
            <p:pic>
              <p:nvPicPr>
                <p:cNvPr id="1899" name="Ink 1898">
                  <a:extLst>
                    <a:ext uri="{FF2B5EF4-FFF2-40B4-BE49-F238E27FC236}">
                      <a16:creationId xmlns:a16="http://schemas.microsoft.com/office/drawing/2014/main" id="{1A3129EE-76B5-4760-9AB4-3EDA47074920}"/>
                    </a:ext>
                  </a:extLst>
                </p:cNvPr>
                <p:cNvPicPr/>
                <p:nvPr/>
              </p:nvPicPr>
              <p:blipFill>
                <a:blip r:embed="rId1261"/>
                <a:stretch>
                  <a:fillRect/>
                </a:stretch>
              </p:blipFill>
              <p:spPr>
                <a:xfrm>
                  <a:off x="5712354" y="2419011"/>
                  <a:ext cx="676440" cy="113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2">
              <p14:nvContentPartPr>
                <p14:cNvPr id="1900" name="Ink 1899">
                  <a:extLst>
                    <a:ext uri="{FF2B5EF4-FFF2-40B4-BE49-F238E27FC236}">
                      <a16:creationId xmlns:a16="http://schemas.microsoft.com/office/drawing/2014/main" id="{944F4E7E-46FB-0779-1752-B36D6282DCC0}"/>
                    </a:ext>
                  </a:extLst>
                </p14:cNvPr>
                <p14:cNvContentPartPr/>
                <p14:nvPr/>
              </p14:nvContentPartPr>
              <p14:xfrm>
                <a:off x="5849874" y="2785851"/>
                <a:ext cx="478440" cy="1080720"/>
              </p14:xfrm>
            </p:contentPart>
          </mc:Choice>
          <mc:Fallback>
            <p:pic>
              <p:nvPicPr>
                <p:cNvPr id="1900" name="Ink 1899">
                  <a:extLst>
                    <a:ext uri="{FF2B5EF4-FFF2-40B4-BE49-F238E27FC236}">
                      <a16:creationId xmlns:a16="http://schemas.microsoft.com/office/drawing/2014/main" id="{944F4E7E-46FB-0779-1752-B36D6282DCC0}"/>
                    </a:ext>
                  </a:extLst>
                </p:cNvPr>
                <p:cNvPicPr/>
                <p:nvPr/>
              </p:nvPicPr>
              <p:blipFill>
                <a:blip r:embed="rId1263"/>
                <a:stretch>
                  <a:fillRect/>
                </a:stretch>
              </p:blipFill>
              <p:spPr>
                <a:xfrm>
                  <a:off x="5786874" y="2407851"/>
                  <a:ext cx="604080" cy="183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4">
              <p14:nvContentPartPr>
                <p14:cNvPr id="1901" name="Ink 1900">
                  <a:extLst>
                    <a:ext uri="{FF2B5EF4-FFF2-40B4-BE49-F238E27FC236}">
                      <a16:creationId xmlns:a16="http://schemas.microsoft.com/office/drawing/2014/main" id="{0822A187-E2C5-D8A5-16FC-CE6B4DF981EF}"/>
                    </a:ext>
                  </a:extLst>
                </p14:cNvPr>
                <p14:cNvContentPartPr/>
                <p14:nvPr/>
              </p14:nvContentPartPr>
              <p14:xfrm>
                <a:off x="6194754" y="3847131"/>
                <a:ext cx="1800" cy="27720"/>
              </p14:xfrm>
            </p:contentPart>
          </mc:Choice>
          <mc:Fallback>
            <p:pic>
              <p:nvPicPr>
                <p:cNvPr id="1901" name="Ink 1900">
                  <a:extLst>
                    <a:ext uri="{FF2B5EF4-FFF2-40B4-BE49-F238E27FC236}">
                      <a16:creationId xmlns:a16="http://schemas.microsoft.com/office/drawing/2014/main" id="{0822A187-E2C5-D8A5-16FC-CE6B4DF981EF}"/>
                    </a:ext>
                  </a:extLst>
                </p:cNvPr>
                <p:cNvPicPr/>
                <p:nvPr/>
              </p:nvPicPr>
              <p:blipFill>
                <a:blip r:embed="rId1265"/>
                <a:stretch>
                  <a:fillRect/>
                </a:stretch>
              </p:blipFill>
              <p:spPr>
                <a:xfrm>
                  <a:off x="6132114" y="3469491"/>
                  <a:ext cx="12744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6">
              <p14:nvContentPartPr>
                <p14:cNvPr id="1902" name="Ink 1901">
                  <a:extLst>
                    <a:ext uri="{FF2B5EF4-FFF2-40B4-BE49-F238E27FC236}">
                      <a16:creationId xmlns:a16="http://schemas.microsoft.com/office/drawing/2014/main" id="{E92AE0FE-F79B-4EBF-4A4E-41340EB58902}"/>
                    </a:ext>
                  </a:extLst>
                </p14:cNvPr>
                <p14:cNvContentPartPr/>
                <p14:nvPr/>
              </p14:nvContentPartPr>
              <p14:xfrm>
                <a:off x="6229314" y="3555171"/>
                <a:ext cx="33120" cy="130320"/>
              </p14:xfrm>
            </p:contentPart>
          </mc:Choice>
          <mc:Fallback>
            <p:pic>
              <p:nvPicPr>
                <p:cNvPr id="1902" name="Ink 1901">
                  <a:extLst>
                    <a:ext uri="{FF2B5EF4-FFF2-40B4-BE49-F238E27FC236}">
                      <a16:creationId xmlns:a16="http://schemas.microsoft.com/office/drawing/2014/main" id="{E92AE0FE-F79B-4EBF-4A4E-41340EB58902}"/>
                    </a:ext>
                  </a:extLst>
                </p:cNvPr>
                <p:cNvPicPr/>
                <p:nvPr/>
              </p:nvPicPr>
              <p:blipFill>
                <a:blip r:embed="rId1267"/>
                <a:stretch>
                  <a:fillRect/>
                </a:stretch>
              </p:blipFill>
              <p:spPr>
                <a:xfrm>
                  <a:off x="6166674" y="3177531"/>
                  <a:ext cx="158760" cy="8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8">
              <p14:nvContentPartPr>
                <p14:cNvPr id="1903" name="Ink 1902">
                  <a:extLst>
                    <a:ext uri="{FF2B5EF4-FFF2-40B4-BE49-F238E27FC236}">
                      <a16:creationId xmlns:a16="http://schemas.microsoft.com/office/drawing/2014/main" id="{6BE58A4B-BB5B-E44D-38C1-8163F9AF67F1}"/>
                    </a:ext>
                  </a:extLst>
                </p14:cNvPr>
                <p14:cNvContentPartPr/>
                <p14:nvPr/>
              </p14:nvContentPartPr>
              <p14:xfrm>
                <a:off x="6330474" y="3430971"/>
                <a:ext cx="13320" cy="253080"/>
              </p14:xfrm>
            </p:contentPart>
          </mc:Choice>
          <mc:Fallback>
            <p:pic>
              <p:nvPicPr>
                <p:cNvPr id="1903" name="Ink 1902">
                  <a:extLst>
                    <a:ext uri="{FF2B5EF4-FFF2-40B4-BE49-F238E27FC236}">
                      <a16:creationId xmlns:a16="http://schemas.microsoft.com/office/drawing/2014/main" id="{6BE58A4B-BB5B-E44D-38C1-8163F9AF67F1}"/>
                    </a:ext>
                  </a:extLst>
                </p:cNvPr>
                <p:cNvPicPr/>
                <p:nvPr/>
              </p:nvPicPr>
              <p:blipFill>
                <a:blip r:embed="rId1269"/>
                <a:stretch>
                  <a:fillRect/>
                </a:stretch>
              </p:blipFill>
              <p:spPr>
                <a:xfrm>
                  <a:off x="6267474" y="3053331"/>
                  <a:ext cx="138960" cy="1008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0">
              <p14:nvContentPartPr>
                <p14:cNvPr id="1904" name="Ink 1903">
                  <a:extLst>
                    <a:ext uri="{FF2B5EF4-FFF2-40B4-BE49-F238E27FC236}">
                      <a16:creationId xmlns:a16="http://schemas.microsoft.com/office/drawing/2014/main" id="{F6ECF35F-BB73-C1F2-25FF-367CAD2117C5}"/>
                    </a:ext>
                  </a:extLst>
                </p14:cNvPr>
                <p14:cNvContentPartPr/>
                <p14:nvPr/>
              </p14:nvContentPartPr>
              <p14:xfrm>
                <a:off x="5719554" y="2817531"/>
                <a:ext cx="292680" cy="83880"/>
              </p14:xfrm>
            </p:contentPart>
          </mc:Choice>
          <mc:Fallback>
            <p:pic>
              <p:nvPicPr>
                <p:cNvPr id="1904" name="Ink 1903">
                  <a:extLst>
                    <a:ext uri="{FF2B5EF4-FFF2-40B4-BE49-F238E27FC236}">
                      <a16:creationId xmlns:a16="http://schemas.microsoft.com/office/drawing/2014/main" id="{F6ECF35F-BB73-C1F2-25FF-367CAD2117C5}"/>
                    </a:ext>
                  </a:extLst>
                </p:cNvPr>
                <p:cNvPicPr/>
                <p:nvPr/>
              </p:nvPicPr>
              <p:blipFill>
                <a:blip r:embed="rId1271"/>
                <a:stretch>
                  <a:fillRect/>
                </a:stretch>
              </p:blipFill>
              <p:spPr>
                <a:xfrm>
                  <a:off x="5656554" y="2439531"/>
                  <a:ext cx="418320" cy="83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2">
              <p14:nvContentPartPr>
                <p14:cNvPr id="1905" name="Ink 1904">
                  <a:extLst>
                    <a:ext uri="{FF2B5EF4-FFF2-40B4-BE49-F238E27FC236}">
                      <a16:creationId xmlns:a16="http://schemas.microsoft.com/office/drawing/2014/main" id="{AB5BECCC-E471-4CE8-3580-9A5B8A017104}"/>
                    </a:ext>
                  </a:extLst>
                </p14:cNvPr>
                <p14:cNvContentPartPr/>
                <p14:nvPr/>
              </p14:nvContentPartPr>
              <p14:xfrm>
                <a:off x="5484474" y="2845611"/>
                <a:ext cx="386640" cy="46800"/>
              </p14:xfrm>
            </p:contentPart>
          </mc:Choice>
          <mc:Fallback>
            <p:pic>
              <p:nvPicPr>
                <p:cNvPr id="1905" name="Ink 1904">
                  <a:extLst>
                    <a:ext uri="{FF2B5EF4-FFF2-40B4-BE49-F238E27FC236}">
                      <a16:creationId xmlns:a16="http://schemas.microsoft.com/office/drawing/2014/main" id="{AB5BECCC-E471-4CE8-3580-9A5B8A017104}"/>
                    </a:ext>
                  </a:extLst>
                </p:cNvPr>
                <p:cNvPicPr/>
                <p:nvPr/>
              </p:nvPicPr>
              <p:blipFill>
                <a:blip r:embed="rId1273"/>
                <a:stretch>
                  <a:fillRect/>
                </a:stretch>
              </p:blipFill>
              <p:spPr>
                <a:xfrm>
                  <a:off x="5421474" y="2467971"/>
                  <a:ext cx="512280" cy="80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4">
              <p14:nvContentPartPr>
                <p14:cNvPr id="1906" name="Ink 1905">
                  <a:extLst>
                    <a:ext uri="{FF2B5EF4-FFF2-40B4-BE49-F238E27FC236}">
                      <a16:creationId xmlns:a16="http://schemas.microsoft.com/office/drawing/2014/main" id="{55177030-4198-B410-60C8-24F8E4BFB075}"/>
                    </a:ext>
                  </a:extLst>
                </p14:cNvPr>
                <p14:cNvContentPartPr/>
                <p14:nvPr/>
              </p14:nvContentPartPr>
              <p14:xfrm>
                <a:off x="5552154" y="2777211"/>
                <a:ext cx="626760" cy="109440"/>
              </p14:xfrm>
            </p:contentPart>
          </mc:Choice>
          <mc:Fallback>
            <p:pic>
              <p:nvPicPr>
                <p:cNvPr id="1906" name="Ink 1905">
                  <a:extLst>
                    <a:ext uri="{FF2B5EF4-FFF2-40B4-BE49-F238E27FC236}">
                      <a16:creationId xmlns:a16="http://schemas.microsoft.com/office/drawing/2014/main" id="{55177030-4198-B410-60C8-24F8E4BFB075}"/>
                    </a:ext>
                  </a:extLst>
                </p:cNvPr>
                <p:cNvPicPr/>
                <p:nvPr/>
              </p:nvPicPr>
              <p:blipFill>
                <a:blip r:embed="rId1275"/>
                <a:stretch>
                  <a:fillRect/>
                </a:stretch>
              </p:blipFill>
              <p:spPr>
                <a:xfrm>
                  <a:off x="5489514" y="2399571"/>
                  <a:ext cx="752400" cy="86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6">
              <p14:nvContentPartPr>
                <p14:cNvPr id="1907" name="Ink 1906">
                  <a:extLst>
                    <a:ext uri="{FF2B5EF4-FFF2-40B4-BE49-F238E27FC236}">
                      <a16:creationId xmlns:a16="http://schemas.microsoft.com/office/drawing/2014/main" id="{41A86355-CDEA-8929-77A3-6C6935BA0A5B}"/>
                    </a:ext>
                  </a:extLst>
                </p14:cNvPr>
                <p14:cNvContentPartPr/>
                <p14:nvPr/>
              </p14:nvContentPartPr>
              <p14:xfrm>
                <a:off x="5845194" y="2737251"/>
                <a:ext cx="540720" cy="374040"/>
              </p14:xfrm>
            </p:contentPart>
          </mc:Choice>
          <mc:Fallback>
            <p:pic>
              <p:nvPicPr>
                <p:cNvPr id="1907" name="Ink 1906">
                  <a:extLst>
                    <a:ext uri="{FF2B5EF4-FFF2-40B4-BE49-F238E27FC236}">
                      <a16:creationId xmlns:a16="http://schemas.microsoft.com/office/drawing/2014/main" id="{41A86355-CDEA-8929-77A3-6C6935BA0A5B}"/>
                    </a:ext>
                  </a:extLst>
                </p:cNvPr>
                <p:cNvPicPr/>
                <p:nvPr/>
              </p:nvPicPr>
              <p:blipFill>
                <a:blip r:embed="rId1277"/>
                <a:stretch>
                  <a:fillRect/>
                </a:stretch>
              </p:blipFill>
              <p:spPr>
                <a:xfrm>
                  <a:off x="5782554" y="2359611"/>
                  <a:ext cx="666360" cy="1129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8">
              <p14:nvContentPartPr>
                <p14:cNvPr id="1908" name="Ink 1907">
                  <a:extLst>
                    <a:ext uri="{FF2B5EF4-FFF2-40B4-BE49-F238E27FC236}">
                      <a16:creationId xmlns:a16="http://schemas.microsoft.com/office/drawing/2014/main" id="{14CCC679-0FAC-10E4-936F-5938CD3C3027}"/>
                    </a:ext>
                  </a:extLst>
                </p14:cNvPr>
                <p14:cNvContentPartPr/>
                <p14:nvPr/>
              </p14:nvContentPartPr>
              <p14:xfrm>
                <a:off x="6068754" y="2814651"/>
                <a:ext cx="354600" cy="461880"/>
              </p14:xfrm>
            </p:contentPart>
          </mc:Choice>
          <mc:Fallback>
            <p:pic>
              <p:nvPicPr>
                <p:cNvPr id="1908" name="Ink 1907">
                  <a:extLst>
                    <a:ext uri="{FF2B5EF4-FFF2-40B4-BE49-F238E27FC236}">
                      <a16:creationId xmlns:a16="http://schemas.microsoft.com/office/drawing/2014/main" id="{14CCC679-0FAC-10E4-936F-5938CD3C3027}"/>
                    </a:ext>
                  </a:extLst>
                </p:cNvPr>
                <p:cNvPicPr/>
                <p:nvPr/>
              </p:nvPicPr>
              <p:blipFill>
                <a:blip r:embed="rId1279"/>
                <a:stretch>
                  <a:fillRect/>
                </a:stretch>
              </p:blipFill>
              <p:spPr>
                <a:xfrm>
                  <a:off x="6005754" y="2437011"/>
                  <a:ext cx="480240" cy="121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0">
              <p14:nvContentPartPr>
                <p14:cNvPr id="1909" name="Ink 1908">
                  <a:extLst>
                    <a:ext uri="{FF2B5EF4-FFF2-40B4-BE49-F238E27FC236}">
                      <a16:creationId xmlns:a16="http://schemas.microsoft.com/office/drawing/2014/main" id="{D9ACB2C4-4DB1-8541-4C68-93D11107EC03}"/>
                    </a:ext>
                  </a:extLst>
                </p14:cNvPr>
                <p14:cNvContentPartPr/>
                <p14:nvPr/>
              </p14:nvContentPartPr>
              <p14:xfrm>
                <a:off x="6533874" y="2917611"/>
                <a:ext cx="129240" cy="350640"/>
              </p14:xfrm>
            </p:contentPart>
          </mc:Choice>
          <mc:Fallback>
            <p:pic>
              <p:nvPicPr>
                <p:cNvPr id="1909" name="Ink 1908">
                  <a:extLst>
                    <a:ext uri="{FF2B5EF4-FFF2-40B4-BE49-F238E27FC236}">
                      <a16:creationId xmlns:a16="http://schemas.microsoft.com/office/drawing/2014/main" id="{D9ACB2C4-4DB1-8541-4C68-93D11107EC03}"/>
                    </a:ext>
                  </a:extLst>
                </p:cNvPr>
                <p:cNvPicPr/>
                <p:nvPr/>
              </p:nvPicPr>
              <p:blipFill>
                <a:blip r:embed="rId1281"/>
                <a:stretch>
                  <a:fillRect/>
                </a:stretch>
              </p:blipFill>
              <p:spPr>
                <a:xfrm>
                  <a:off x="6471234" y="2539611"/>
                  <a:ext cx="254880" cy="1106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2">
              <p14:nvContentPartPr>
                <p14:cNvPr id="1910" name="Ink 1909">
                  <a:extLst>
                    <a:ext uri="{FF2B5EF4-FFF2-40B4-BE49-F238E27FC236}">
                      <a16:creationId xmlns:a16="http://schemas.microsoft.com/office/drawing/2014/main" id="{1E381D52-3CF1-8E6D-EFE9-0FDE0AB06B6B}"/>
                    </a:ext>
                  </a:extLst>
                </p14:cNvPr>
                <p14:cNvContentPartPr/>
                <p14:nvPr/>
              </p14:nvContentPartPr>
              <p14:xfrm>
                <a:off x="6264954" y="2642571"/>
                <a:ext cx="192600" cy="201960"/>
              </p14:xfrm>
            </p:contentPart>
          </mc:Choice>
          <mc:Fallback>
            <p:pic>
              <p:nvPicPr>
                <p:cNvPr id="1910" name="Ink 1909">
                  <a:extLst>
                    <a:ext uri="{FF2B5EF4-FFF2-40B4-BE49-F238E27FC236}">
                      <a16:creationId xmlns:a16="http://schemas.microsoft.com/office/drawing/2014/main" id="{1E381D52-3CF1-8E6D-EFE9-0FDE0AB06B6B}"/>
                    </a:ext>
                  </a:extLst>
                </p:cNvPr>
                <p:cNvPicPr/>
                <p:nvPr/>
              </p:nvPicPr>
              <p:blipFill>
                <a:blip r:embed="rId1283"/>
                <a:stretch>
                  <a:fillRect/>
                </a:stretch>
              </p:blipFill>
              <p:spPr>
                <a:xfrm>
                  <a:off x="6201954" y="2264571"/>
                  <a:ext cx="318240" cy="95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4">
              <p14:nvContentPartPr>
                <p14:cNvPr id="1911" name="Ink 1910">
                  <a:extLst>
                    <a:ext uri="{FF2B5EF4-FFF2-40B4-BE49-F238E27FC236}">
                      <a16:creationId xmlns:a16="http://schemas.microsoft.com/office/drawing/2014/main" id="{71DA96EB-1927-6858-E5E7-0642CCD38A8E}"/>
                    </a:ext>
                  </a:extLst>
                </p14:cNvPr>
                <p14:cNvContentPartPr/>
                <p14:nvPr/>
              </p14:nvContentPartPr>
              <p14:xfrm>
                <a:off x="6212754" y="2637171"/>
                <a:ext cx="399960" cy="452880"/>
              </p14:xfrm>
            </p:contentPart>
          </mc:Choice>
          <mc:Fallback>
            <p:pic>
              <p:nvPicPr>
                <p:cNvPr id="1911" name="Ink 1910">
                  <a:extLst>
                    <a:ext uri="{FF2B5EF4-FFF2-40B4-BE49-F238E27FC236}">
                      <a16:creationId xmlns:a16="http://schemas.microsoft.com/office/drawing/2014/main" id="{71DA96EB-1927-6858-E5E7-0642CCD38A8E}"/>
                    </a:ext>
                  </a:extLst>
                </p:cNvPr>
                <p:cNvPicPr/>
                <p:nvPr/>
              </p:nvPicPr>
              <p:blipFill>
                <a:blip r:embed="rId1285"/>
                <a:stretch>
                  <a:fillRect/>
                </a:stretch>
              </p:blipFill>
              <p:spPr>
                <a:xfrm>
                  <a:off x="6149754" y="2259171"/>
                  <a:ext cx="525600" cy="120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6">
              <p14:nvContentPartPr>
                <p14:cNvPr id="1912" name="Ink 1911">
                  <a:extLst>
                    <a:ext uri="{FF2B5EF4-FFF2-40B4-BE49-F238E27FC236}">
                      <a16:creationId xmlns:a16="http://schemas.microsoft.com/office/drawing/2014/main" id="{29883766-37DE-1052-5AA6-B296E36F8738}"/>
                    </a:ext>
                  </a:extLst>
                </p14:cNvPr>
                <p14:cNvContentPartPr/>
                <p14:nvPr/>
              </p14:nvContentPartPr>
              <p14:xfrm>
                <a:off x="6638634" y="3055491"/>
                <a:ext cx="1800" cy="6840"/>
              </p14:xfrm>
            </p:contentPart>
          </mc:Choice>
          <mc:Fallback>
            <p:pic>
              <p:nvPicPr>
                <p:cNvPr id="1912" name="Ink 1911">
                  <a:extLst>
                    <a:ext uri="{FF2B5EF4-FFF2-40B4-BE49-F238E27FC236}">
                      <a16:creationId xmlns:a16="http://schemas.microsoft.com/office/drawing/2014/main" id="{29883766-37DE-1052-5AA6-B296E36F8738}"/>
                    </a:ext>
                  </a:extLst>
                </p:cNvPr>
                <p:cNvPicPr/>
                <p:nvPr/>
              </p:nvPicPr>
              <p:blipFill>
                <a:blip r:embed="rId881"/>
                <a:stretch>
                  <a:fillRect/>
                </a:stretch>
              </p:blipFill>
              <p:spPr>
                <a:xfrm>
                  <a:off x="6575634" y="2677491"/>
                  <a:ext cx="127440"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7">
              <p14:nvContentPartPr>
                <p14:cNvPr id="1913" name="Ink 1912">
                  <a:extLst>
                    <a:ext uri="{FF2B5EF4-FFF2-40B4-BE49-F238E27FC236}">
                      <a16:creationId xmlns:a16="http://schemas.microsoft.com/office/drawing/2014/main" id="{54AD341B-1646-EFB3-BC51-9E94A4D08E13}"/>
                    </a:ext>
                  </a:extLst>
                </p14:cNvPr>
                <p14:cNvContentPartPr/>
                <p14:nvPr/>
              </p14:nvContentPartPr>
              <p14:xfrm>
                <a:off x="6672114" y="3213171"/>
                <a:ext cx="12240" cy="248040"/>
              </p14:xfrm>
            </p:contentPart>
          </mc:Choice>
          <mc:Fallback>
            <p:pic>
              <p:nvPicPr>
                <p:cNvPr id="1913" name="Ink 1912">
                  <a:extLst>
                    <a:ext uri="{FF2B5EF4-FFF2-40B4-BE49-F238E27FC236}">
                      <a16:creationId xmlns:a16="http://schemas.microsoft.com/office/drawing/2014/main" id="{54AD341B-1646-EFB3-BC51-9E94A4D08E13}"/>
                    </a:ext>
                  </a:extLst>
                </p:cNvPr>
                <p:cNvPicPr/>
                <p:nvPr/>
              </p:nvPicPr>
              <p:blipFill>
                <a:blip r:embed="rId1288"/>
                <a:stretch>
                  <a:fillRect/>
                </a:stretch>
              </p:blipFill>
              <p:spPr>
                <a:xfrm>
                  <a:off x="6609114" y="2835171"/>
                  <a:ext cx="137880" cy="100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9">
              <p14:nvContentPartPr>
                <p14:cNvPr id="1914" name="Ink 1913">
                  <a:extLst>
                    <a:ext uri="{FF2B5EF4-FFF2-40B4-BE49-F238E27FC236}">
                      <a16:creationId xmlns:a16="http://schemas.microsoft.com/office/drawing/2014/main" id="{15726FD8-8BCC-D255-7C25-92271974383E}"/>
                    </a:ext>
                  </a:extLst>
                </p14:cNvPr>
                <p14:cNvContentPartPr/>
                <p14:nvPr/>
              </p14:nvContentPartPr>
              <p14:xfrm>
                <a:off x="6601554" y="2972331"/>
                <a:ext cx="132480" cy="453600"/>
              </p14:xfrm>
            </p:contentPart>
          </mc:Choice>
          <mc:Fallback>
            <p:pic>
              <p:nvPicPr>
                <p:cNvPr id="1914" name="Ink 1913">
                  <a:extLst>
                    <a:ext uri="{FF2B5EF4-FFF2-40B4-BE49-F238E27FC236}">
                      <a16:creationId xmlns:a16="http://schemas.microsoft.com/office/drawing/2014/main" id="{15726FD8-8BCC-D255-7C25-92271974383E}"/>
                    </a:ext>
                  </a:extLst>
                </p:cNvPr>
                <p:cNvPicPr/>
                <p:nvPr/>
              </p:nvPicPr>
              <p:blipFill>
                <a:blip r:embed="rId1290"/>
                <a:stretch>
                  <a:fillRect/>
                </a:stretch>
              </p:blipFill>
              <p:spPr>
                <a:xfrm>
                  <a:off x="6538554" y="2594331"/>
                  <a:ext cx="258120" cy="1209240"/>
                </a:xfrm>
                <a:prstGeom prst="rect">
                  <a:avLst/>
                </a:prstGeom>
              </p:spPr>
            </p:pic>
          </mc:Fallback>
        </mc:AlternateContent>
      </p:grpSp>
      <p:grpSp>
        <p:nvGrpSpPr>
          <p:cNvPr id="1951" name="Group 1950">
            <a:extLst>
              <a:ext uri="{FF2B5EF4-FFF2-40B4-BE49-F238E27FC236}">
                <a16:creationId xmlns:a16="http://schemas.microsoft.com/office/drawing/2014/main" id="{FCFE80F5-88BD-55D6-9957-A86CB1492CD3}"/>
              </a:ext>
            </a:extLst>
          </p:cNvPr>
          <p:cNvGrpSpPr/>
          <p:nvPr/>
        </p:nvGrpSpPr>
        <p:grpSpPr>
          <a:xfrm>
            <a:off x="5791778" y="3045193"/>
            <a:ext cx="351360" cy="729000"/>
            <a:chOff x="5791778" y="3045193"/>
            <a:chExt cx="351360" cy="729000"/>
          </a:xfrm>
        </p:grpSpPr>
        <mc:AlternateContent xmlns:mc="http://schemas.openxmlformats.org/markup-compatibility/2006">
          <mc:Choice xmlns:p14="http://schemas.microsoft.com/office/powerpoint/2010/main" xmlns:aink="http://schemas.microsoft.com/office/drawing/2016/ink" Requires="p14 aink">
            <p:contentPart p14:bwMode="auto" r:id="rId1291">
              <p14:nvContentPartPr>
                <p14:cNvPr id="1916" name="Ink 1915">
                  <a:extLst>
                    <a:ext uri="{FF2B5EF4-FFF2-40B4-BE49-F238E27FC236}">
                      <a16:creationId xmlns:a16="http://schemas.microsoft.com/office/drawing/2014/main" id="{19A490E4-D286-E03C-D0B1-109B88515309}"/>
                    </a:ext>
                  </a:extLst>
                </p14:cNvPr>
                <p14:cNvContentPartPr/>
                <p14:nvPr/>
              </p14:nvContentPartPr>
              <p14:xfrm>
                <a:off x="5829218" y="3090193"/>
                <a:ext cx="97560" cy="114120"/>
              </p14:xfrm>
            </p:contentPart>
          </mc:Choice>
          <mc:Fallback>
            <p:pic>
              <p:nvPicPr>
                <p:cNvPr id="1916" name="Ink 1915">
                  <a:extLst>
                    <a:ext uri="{FF2B5EF4-FFF2-40B4-BE49-F238E27FC236}">
                      <a16:creationId xmlns:a16="http://schemas.microsoft.com/office/drawing/2014/main" id="{19A490E4-D286-E03C-D0B1-109B88515309}"/>
                    </a:ext>
                  </a:extLst>
                </p:cNvPr>
                <p:cNvPicPr/>
                <p:nvPr/>
              </p:nvPicPr>
              <p:blipFill>
                <a:blip r:embed="rId1292"/>
                <a:stretch>
                  <a:fillRect/>
                </a:stretch>
              </p:blipFill>
              <p:spPr>
                <a:xfrm>
                  <a:off x="5766218" y="2712553"/>
                  <a:ext cx="223200" cy="869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3">
              <p14:nvContentPartPr>
                <p14:cNvPr id="1917" name="Ink 1916">
                  <a:extLst>
                    <a:ext uri="{FF2B5EF4-FFF2-40B4-BE49-F238E27FC236}">
                      <a16:creationId xmlns:a16="http://schemas.microsoft.com/office/drawing/2014/main" id="{53BE53A8-716F-FE65-769D-E37C9A292172}"/>
                    </a:ext>
                  </a:extLst>
                </p14:cNvPr>
                <p14:cNvContentPartPr/>
                <p14:nvPr/>
              </p14:nvContentPartPr>
              <p14:xfrm>
                <a:off x="5806178" y="3084433"/>
                <a:ext cx="133920" cy="151560"/>
              </p14:xfrm>
            </p:contentPart>
          </mc:Choice>
          <mc:Fallback>
            <p:pic>
              <p:nvPicPr>
                <p:cNvPr id="1917" name="Ink 1916">
                  <a:extLst>
                    <a:ext uri="{FF2B5EF4-FFF2-40B4-BE49-F238E27FC236}">
                      <a16:creationId xmlns:a16="http://schemas.microsoft.com/office/drawing/2014/main" id="{53BE53A8-716F-FE65-769D-E37C9A292172}"/>
                    </a:ext>
                  </a:extLst>
                </p:cNvPr>
                <p:cNvPicPr/>
                <p:nvPr/>
              </p:nvPicPr>
              <p:blipFill>
                <a:blip r:embed="rId1294"/>
                <a:stretch>
                  <a:fillRect/>
                </a:stretch>
              </p:blipFill>
              <p:spPr>
                <a:xfrm>
                  <a:off x="5743178" y="2706433"/>
                  <a:ext cx="259560" cy="90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5">
              <p14:nvContentPartPr>
                <p14:cNvPr id="1918" name="Ink 1917">
                  <a:extLst>
                    <a:ext uri="{FF2B5EF4-FFF2-40B4-BE49-F238E27FC236}">
                      <a16:creationId xmlns:a16="http://schemas.microsoft.com/office/drawing/2014/main" id="{49562C16-862A-A9D6-DDE5-9DFA92E53465}"/>
                    </a:ext>
                  </a:extLst>
                </p14:cNvPr>
                <p14:cNvContentPartPr/>
                <p14:nvPr/>
              </p14:nvContentPartPr>
              <p14:xfrm>
                <a:off x="5801498" y="3064273"/>
                <a:ext cx="138240" cy="106560"/>
              </p14:xfrm>
            </p:contentPart>
          </mc:Choice>
          <mc:Fallback>
            <p:pic>
              <p:nvPicPr>
                <p:cNvPr id="1918" name="Ink 1917">
                  <a:extLst>
                    <a:ext uri="{FF2B5EF4-FFF2-40B4-BE49-F238E27FC236}">
                      <a16:creationId xmlns:a16="http://schemas.microsoft.com/office/drawing/2014/main" id="{49562C16-862A-A9D6-DDE5-9DFA92E53465}"/>
                    </a:ext>
                  </a:extLst>
                </p:cNvPr>
                <p:cNvPicPr/>
                <p:nvPr/>
              </p:nvPicPr>
              <p:blipFill>
                <a:blip r:embed="rId1296"/>
                <a:stretch>
                  <a:fillRect/>
                </a:stretch>
              </p:blipFill>
              <p:spPr>
                <a:xfrm>
                  <a:off x="5738498" y="2686633"/>
                  <a:ext cx="263880" cy="86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7">
              <p14:nvContentPartPr>
                <p14:cNvPr id="1919" name="Ink 1918">
                  <a:extLst>
                    <a:ext uri="{FF2B5EF4-FFF2-40B4-BE49-F238E27FC236}">
                      <a16:creationId xmlns:a16="http://schemas.microsoft.com/office/drawing/2014/main" id="{FD377451-E724-B2C3-7AA4-5BF760B4921F}"/>
                    </a:ext>
                  </a:extLst>
                </p14:cNvPr>
                <p14:cNvContentPartPr/>
                <p14:nvPr/>
              </p14:nvContentPartPr>
              <p14:xfrm>
                <a:off x="5840738" y="3045193"/>
                <a:ext cx="182880" cy="167400"/>
              </p14:xfrm>
            </p:contentPart>
          </mc:Choice>
          <mc:Fallback>
            <p:pic>
              <p:nvPicPr>
                <p:cNvPr id="1919" name="Ink 1918">
                  <a:extLst>
                    <a:ext uri="{FF2B5EF4-FFF2-40B4-BE49-F238E27FC236}">
                      <a16:creationId xmlns:a16="http://schemas.microsoft.com/office/drawing/2014/main" id="{FD377451-E724-B2C3-7AA4-5BF760B4921F}"/>
                    </a:ext>
                  </a:extLst>
                </p:cNvPr>
                <p:cNvPicPr/>
                <p:nvPr/>
              </p:nvPicPr>
              <p:blipFill>
                <a:blip r:embed="rId1298"/>
                <a:stretch>
                  <a:fillRect/>
                </a:stretch>
              </p:blipFill>
              <p:spPr>
                <a:xfrm>
                  <a:off x="5777738" y="2667553"/>
                  <a:ext cx="308520" cy="92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9">
              <p14:nvContentPartPr>
                <p14:cNvPr id="1920" name="Ink 1919">
                  <a:extLst>
                    <a:ext uri="{FF2B5EF4-FFF2-40B4-BE49-F238E27FC236}">
                      <a16:creationId xmlns:a16="http://schemas.microsoft.com/office/drawing/2014/main" id="{1959CBC9-1212-9142-64C0-016491A741E5}"/>
                    </a:ext>
                  </a:extLst>
                </p14:cNvPr>
                <p14:cNvContentPartPr/>
                <p14:nvPr/>
              </p14:nvContentPartPr>
              <p14:xfrm>
                <a:off x="5824538" y="3072913"/>
                <a:ext cx="208080" cy="175320"/>
              </p14:xfrm>
            </p:contentPart>
          </mc:Choice>
          <mc:Fallback>
            <p:pic>
              <p:nvPicPr>
                <p:cNvPr id="1920" name="Ink 1919">
                  <a:extLst>
                    <a:ext uri="{FF2B5EF4-FFF2-40B4-BE49-F238E27FC236}">
                      <a16:creationId xmlns:a16="http://schemas.microsoft.com/office/drawing/2014/main" id="{1959CBC9-1212-9142-64C0-016491A741E5}"/>
                    </a:ext>
                  </a:extLst>
                </p:cNvPr>
                <p:cNvPicPr/>
                <p:nvPr/>
              </p:nvPicPr>
              <p:blipFill>
                <a:blip r:embed="rId1300"/>
                <a:stretch>
                  <a:fillRect/>
                </a:stretch>
              </p:blipFill>
              <p:spPr>
                <a:xfrm>
                  <a:off x="5761898" y="2695273"/>
                  <a:ext cx="33372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1">
              <p14:nvContentPartPr>
                <p14:cNvPr id="1921" name="Ink 1920">
                  <a:extLst>
                    <a:ext uri="{FF2B5EF4-FFF2-40B4-BE49-F238E27FC236}">
                      <a16:creationId xmlns:a16="http://schemas.microsoft.com/office/drawing/2014/main" id="{C51F4D4E-CE8A-23C8-F126-3BAFAF6D80DC}"/>
                    </a:ext>
                  </a:extLst>
                </p14:cNvPr>
                <p14:cNvContentPartPr/>
                <p14:nvPr/>
              </p14:nvContentPartPr>
              <p14:xfrm>
                <a:off x="5861978" y="3122593"/>
                <a:ext cx="129960" cy="142200"/>
              </p14:xfrm>
            </p:contentPart>
          </mc:Choice>
          <mc:Fallback>
            <p:pic>
              <p:nvPicPr>
                <p:cNvPr id="1921" name="Ink 1920">
                  <a:extLst>
                    <a:ext uri="{FF2B5EF4-FFF2-40B4-BE49-F238E27FC236}">
                      <a16:creationId xmlns:a16="http://schemas.microsoft.com/office/drawing/2014/main" id="{C51F4D4E-CE8A-23C8-F126-3BAFAF6D80DC}"/>
                    </a:ext>
                  </a:extLst>
                </p:cNvPr>
                <p:cNvPicPr/>
                <p:nvPr/>
              </p:nvPicPr>
              <p:blipFill>
                <a:blip r:embed="rId1302"/>
                <a:stretch>
                  <a:fillRect/>
                </a:stretch>
              </p:blipFill>
              <p:spPr>
                <a:xfrm>
                  <a:off x="5799338" y="2744593"/>
                  <a:ext cx="25560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3">
              <p14:nvContentPartPr>
                <p14:cNvPr id="1922" name="Ink 1921">
                  <a:extLst>
                    <a:ext uri="{FF2B5EF4-FFF2-40B4-BE49-F238E27FC236}">
                      <a16:creationId xmlns:a16="http://schemas.microsoft.com/office/drawing/2014/main" id="{717F0479-6733-D417-1888-C30B682B26C0}"/>
                    </a:ext>
                  </a:extLst>
                </p14:cNvPr>
                <p14:cNvContentPartPr/>
                <p14:nvPr/>
              </p14:nvContentPartPr>
              <p14:xfrm>
                <a:off x="5892218" y="3097753"/>
                <a:ext cx="190440" cy="209880"/>
              </p14:xfrm>
            </p:contentPart>
          </mc:Choice>
          <mc:Fallback>
            <p:pic>
              <p:nvPicPr>
                <p:cNvPr id="1922" name="Ink 1921">
                  <a:extLst>
                    <a:ext uri="{FF2B5EF4-FFF2-40B4-BE49-F238E27FC236}">
                      <a16:creationId xmlns:a16="http://schemas.microsoft.com/office/drawing/2014/main" id="{717F0479-6733-D417-1888-C30B682B26C0}"/>
                    </a:ext>
                  </a:extLst>
                </p:cNvPr>
                <p:cNvPicPr/>
                <p:nvPr/>
              </p:nvPicPr>
              <p:blipFill>
                <a:blip r:embed="rId1304"/>
                <a:stretch>
                  <a:fillRect/>
                </a:stretch>
              </p:blipFill>
              <p:spPr>
                <a:xfrm>
                  <a:off x="5829218" y="2719753"/>
                  <a:ext cx="316080" cy="96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5">
              <p14:nvContentPartPr>
                <p14:cNvPr id="1923" name="Ink 1922">
                  <a:extLst>
                    <a:ext uri="{FF2B5EF4-FFF2-40B4-BE49-F238E27FC236}">
                      <a16:creationId xmlns:a16="http://schemas.microsoft.com/office/drawing/2014/main" id="{A3C6D0F1-0B83-8E0C-CAF7-747780030007}"/>
                    </a:ext>
                  </a:extLst>
                </p14:cNvPr>
                <p14:cNvContentPartPr/>
                <p14:nvPr/>
              </p14:nvContentPartPr>
              <p14:xfrm>
                <a:off x="5962778" y="3125833"/>
                <a:ext cx="145440" cy="267480"/>
              </p14:xfrm>
            </p:contentPart>
          </mc:Choice>
          <mc:Fallback>
            <p:pic>
              <p:nvPicPr>
                <p:cNvPr id="1923" name="Ink 1922">
                  <a:extLst>
                    <a:ext uri="{FF2B5EF4-FFF2-40B4-BE49-F238E27FC236}">
                      <a16:creationId xmlns:a16="http://schemas.microsoft.com/office/drawing/2014/main" id="{A3C6D0F1-0B83-8E0C-CAF7-747780030007}"/>
                    </a:ext>
                  </a:extLst>
                </p:cNvPr>
                <p:cNvPicPr/>
                <p:nvPr/>
              </p:nvPicPr>
              <p:blipFill>
                <a:blip r:embed="rId1306"/>
                <a:stretch>
                  <a:fillRect/>
                </a:stretch>
              </p:blipFill>
              <p:spPr>
                <a:xfrm>
                  <a:off x="5899778" y="2747833"/>
                  <a:ext cx="271080" cy="1023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7">
              <p14:nvContentPartPr>
                <p14:cNvPr id="1924" name="Ink 1923">
                  <a:extLst>
                    <a:ext uri="{FF2B5EF4-FFF2-40B4-BE49-F238E27FC236}">
                      <a16:creationId xmlns:a16="http://schemas.microsoft.com/office/drawing/2014/main" id="{EF78BB33-AAF2-7548-96F1-22BDA346ADD0}"/>
                    </a:ext>
                  </a:extLst>
                </p14:cNvPr>
                <p14:cNvContentPartPr/>
                <p14:nvPr/>
              </p14:nvContentPartPr>
              <p14:xfrm>
                <a:off x="5906978" y="3152473"/>
                <a:ext cx="114840" cy="355320"/>
              </p14:xfrm>
            </p:contentPart>
          </mc:Choice>
          <mc:Fallback>
            <p:pic>
              <p:nvPicPr>
                <p:cNvPr id="1924" name="Ink 1923">
                  <a:extLst>
                    <a:ext uri="{FF2B5EF4-FFF2-40B4-BE49-F238E27FC236}">
                      <a16:creationId xmlns:a16="http://schemas.microsoft.com/office/drawing/2014/main" id="{EF78BB33-AAF2-7548-96F1-22BDA346ADD0}"/>
                    </a:ext>
                  </a:extLst>
                </p:cNvPr>
                <p:cNvPicPr/>
                <p:nvPr/>
              </p:nvPicPr>
              <p:blipFill>
                <a:blip r:embed="rId1308"/>
                <a:stretch>
                  <a:fillRect/>
                </a:stretch>
              </p:blipFill>
              <p:spPr>
                <a:xfrm>
                  <a:off x="5843978" y="2774473"/>
                  <a:ext cx="240480" cy="111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9">
              <p14:nvContentPartPr>
                <p14:cNvPr id="1925" name="Ink 1924">
                  <a:extLst>
                    <a:ext uri="{FF2B5EF4-FFF2-40B4-BE49-F238E27FC236}">
                      <a16:creationId xmlns:a16="http://schemas.microsoft.com/office/drawing/2014/main" id="{CAAB282D-5A75-FA82-143A-8D8CB19137D5}"/>
                    </a:ext>
                  </a:extLst>
                </p14:cNvPr>
                <p14:cNvContentPartPr/>
                <p14:nvPr/>
              </p14:nvContentPartPr>
              <p14:xfrm>
                <a:off x="5913818" y="3171193"/>
                <a:ext cx="122400" cy="336240"/>
              </p14:xfrm>
            </p:contentPart>
          </mc:Choice>
          <mc:Fallback>
            <p:pic>
              <p:nvPicPr>
                <p:cNvPr id="1925" name="Ink 1924">
                  <a:extLst>
                    <a:ext uri="{FF2B5EF4-FFF2-40B4-BE49-F238E27FC236}">
                      <a16:creationId xmlns:a16="http://schemas.microsoft.com/office/drawing/2014/main" id="{CAAB282D-5A75-FA82-143A-8D8CB19137D5}"/>
                    </a:ext>
                  </a:extLst>
                </p:cNvPr>
                <p:cNvPicPr/>
                <p:nvPr/>
              </p:nvPicPr>
              <p:blipFill>
                <a:blip r:embed="rId1310"/>
                <a:stretch>
                  <a:fillRect/>
                </a:stretch>
              </p:blipFill>
              <p:spPr>
                <a:xfrm>
                  <a:off x="5851178" y="2793193"/>
                  <a:ext cx="248040" cy="109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1">
              <p14:nvContentPartPr>
                <p14:cNvPr id="1926" name="Ink 1925">
                  <a:extLst>
                    <a:ext uri="{FF2B5EF4-FFF2-40B4-BE49-F238E27FC236}">
                      <a16:creationId xmlns:a16="http://schemas.microsoft.com/office/drawing/2014/main" id="{97AEB38D-89CF-72A2-76A8-74C564E82A26}"/>
                    </a:ext>
                  </a:extLst>
                </p14:cNvPr>
                <p14:cNvContentPartPr/>
                <p14:nvPr/>
              </p14:nvContentPartPr>
              <p14:xfrm>
                <a:off x="5902658" y="3346513"/>
                <a:ext cx="83880" cy="340200"/>
              </p14:xfrm>
            </p:contentPart>
          </mc:Choice>
          <mc:Fallback>
            <p:pic>
              <p:nvPicPr>
                <p:cNvPr id="1926" name="Ink 1925">
                  <a:extLst>
                    <a:ext uri="{FF2B5EF4-FFF2-40B4-BE49-F238E27FC236}">
                      <a16:creationId xmlns:a16="http://schemas.microsoft.com/office/drawing/2014/main" id="{97AEB38D-89CF-72A2-76A8-74C564E82A26}"/>
                    </a:ext>
                  </a:extLst>
                </p:cNvPr>
                <p:cNvPicPr/>
                <p:nvPr/>
              </p:nvPicPr>
              <p:blipFill>
                <a:blip r:embed="rId1312"/>
                <a:stretch>
                  <a:fillRect/>
                </a:stretch>
              </p:blipFill>
              <p:spPr>
                <a:xfrm>
                  <a:off x="5839658" y="2968513"/>
                  <a:ext cx="209520" cy="1095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3">
              <p14:nvContentPartPr>
                <p14:cNvPr id="1927" name="Ink 1926">
                  <a:extLst>
                    <a:ext uri="{FF2B5EF4-FFF2-40B4-BE49-F238E27FC236}">
                      <a16:creationId xmlns:a16="http://schemas.microsoft.com/office/drawing/2014/main" id="{75286FDA-E261-A1A8-22FB-DDC9019FF951}"/>
                    </a:ext>
                  </a:extLst>
                </p14:cNvPr>
                <p14:cNvContentPartPr/>
                <p14:nvPr/>
              </p14:nvContentPartPr>
              <p14:xfrm>
                <a:off x="5825978" y="3486913"/>
                <a:ext cx="168120" cy="191160"/>
              </p14:xfrm>
            </p:contentPart>
          </mc:Choice>
          <mc:Fallback>
            <p:pic>
              <p:nvPicPr>
                <p:cNvPr id="1927" name="Ink 1926">
                  <a:extLst>
                    <a:ext uri="{FF2B5EF4-FFF2-40B4-BE49-F238E27FC236}">
                      <a16:creationId xmlns:a16="http://schemas.microsoft.com/office/drawing/2014/main" id="{75286FDA-E261-A1A8-22FB-DDC9019FF951}"/>
                    </a:ext>
                  </a:extLst>
                </p:cNvPr>
                <p:cNvPicPr/>
                <p:nvPr/>
              </p:nvPicPr>
              <p:blipFill>
                <a:blip r:embed="rId1314"/>
                <a:stretch>
                  <a:fillRect/>
                </a:stretch>
              </p:blipFill>
              <p:spPr>
                <a:xfrm>
                  <a:off x="5763338" y="3109273"/>
                  <a:ext cx="293760" cy="94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5">
              <p14:nvContentPartPr>
                <p14:cNvPr id="1928" name="Ink 1927">
                  <a:extLst>
                    <a:ext uri="{FF2B5EF4-FFF2-40B4-BE49-F238E27FC236}">
                      <a16:creationId xmlns:a16="http://schemas.microsoft.com/office/drawing/2014/main" id="{1E072877-F169-078E-2EAD-B509C3F8497D}"/>
                    </a:ext>
                  </a:extLst>
                </p14:cNvPr>
                <p14:cNvContentPartPr/>
                <p14:nvPr/>
              </p14:nvContentPartPr>
              <p14:xfrm>
                <a:off x="5791778" y="3472513"/>
                <a:ext cx="211680" cy="224280"/>
              </p14:xfrm>
            </p:contentPart>
          </mc:Choice>
          <mc:Fallback>
            <p:pic>
              <p:nvPicPr>
                <p:cNvPr id="1928" name="Ink 1927">
                  <a:extLst>
                    <a:ext uri="{FF2B5EF4-FFF2-40B4-BE49-F238E27FC236}">
                      <a16:creationId xmlns:a16="http://schemas.microsoft.com/office/drawing/2014/main" id="{1E072877-F169-078E-2EAD-B509C3F8497D}"/>
                    </a:ext>
                  </a:extLst>
                </p:cNvPr>
                <p:cNvPicPr/>
                <p:nvPr/>
              </p:nvPicPr>
              <p:blipFill>
                <a:blip r:embed="rId1316"/>
                <a:stretch>
                  <a:fillRect/>
                </a:stretch>
              </p:blipFill>
              <p:spPr>
                <a:xfrm>
                  <a:off x="5728778" y="3094873"/>
                  <a:ext cx="337320" cy="97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7">
              <p14:nvContentPartPr>
                <p14:cNvPr id="1929" name="Ink 1928">
                  <a:extLst>
                    <a:ext uri="{FF2B5EF4-FFF2-40B4-BE49-F238E27FC236}">
                      <a16:creationId xmlns:a16="http://schemas.microsoft.com/office/drawing/2014/main" id="{15DFE5F9-42AD-1A8F-E03C-7A21DC86736E}"/>
                    </a:ext>
                  </a:extLst>
                </p14:cNvPr>
                <p14:cNvContentPartPr/>
                <p14:nvPr/>
              </p14:nvContentPartPr>
              <p14:xfrm>
                <a:off x="5897258" y="3531193"/>
                <a:ext cx="194760" cy="222840"/>
              </p14:xfrm>
            </p:contentPart>
          </mc:Choice>
          <mc:Fallback>
            <p:pic>
              <p:nvPicPr>
                <p:cNvPr id="1929" name="Ink 1928">
                  <a:extLst>
                    <a:ext uri="{FF2B5EF4-FFF2-40B4-BE49-F238E27FC236}">
                      <a16:creationId xmlns:a16="http://schemas.microsoft.com/office/drawing/2014/main" id="{15DFE5F9-42AD-1A8F-E03C-7A21DC86736E}"/>
                    </a:ext>
                  </a:extLst>
                </p:cNvPr>
                <p:cNvPicPr/>
                <p:nvPr/>
              </p:nvPicPr>
              <p:blipFill>
                <a:blip r:embed="rId1318"/>
                <a:stretch>
                  <a:fillRect/>
                </a:stretch>
              </p:blipFill>
              <p:spPr>
                <a:xfrm>
                  <a:off x="5834618" y="3153553"/>
                  <a:ext cx="320400" cy="97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9">
              <p14:nvContentPartPr>
                <p14:cNvPr id="1930" name="Ink 1929">
                  <a:extLst>
                    <a:ext uri="{FF2B5EF4-FFF2-40B4-BE49-F238E27FC236}">
                      <a16:creationId xmlns:a16="http://schemas.microsoft.com/office/drawing/2014/main" id="{BC9DD604-FA9A-D3AB-C365-CFF7926F329E}"/>
                    </a:ext>
                  </a:extLst>
                </p14:cNvPr>
                <p14:cNvContentPartPr/>
                <p14:nvPr/>
              </p14:nvContentPartPr>
              <p14:xfrm>
                <a:off x="5919578" y="3399073"/>
                <a:ext cx="190440" cy="375120"/>
              </p14:xfrm>
            </p:contentPart>
          </mc:Choice>
          <mc:Fallback>
            <p:pic>
              <p:nvPicPr>
                <p:cNvPr id="1930" name="Ink 1929">
                  <a:extLst>
                    <a:ext uri="{FF2B5EF4-FFF2-40B4-BE49-F238E27FC236}">
                      <a16:creationId xmlns:a16="http://schemas.microsoft.com/office/drawing/2014/main" id="{BC9DD604-FA9A-D3AB-C365-CFF7926F329E}"/>
                    </a:ext>
                  </a:extLst>
                </p:cNvPr>
                <p:cNvPicPr/>
                <p:nvPr/>
              </p:nvPicPr>
              <p:blipFill>
                <a:blip r:embed="rId1320"/>
                <a:stretch>
                  <a:fillRect/>
                </a:stretch>
              </p:blipFill>
              <p:spPr>
                <a:xfrm>
                  <a:off x="5856578" y="3021073"/>
                  <a:ext cx="316080" cy="113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1">
              <p14:nvContentPartPr>
                <p14:cNvPr id="1931" name="Ink 1930">
                  <a:extLst>
                    <a:ext uri="{FF2B5EF4-FFF2-40B4-BE49-F238E27FC236}">
                      <a16:creationId xmlns:a16="http://schemas.microsoft.com/office/drawing/2014/main" id="{D6A197CB-4CF8-9502-5BD0-9B0D9758DECA}"/>
                    </a:ext>
                  </a:extLst>
                </p14:cNvPr>
                <p14:cNvContentPartPr/>
                <p14:nvPr/>
              </p14:nvContentPartPr>
              <p14:xfrm>
                <a:off x="6048458" y="3361993"/>
                <a:ext cx="66600" cy="376560"/>
              </p14:xfrm>
            </p:contentPart>
          </mc:Choice>
          <mc:Fallback>
            <p:pic>
              <p:nvPicPr>
                <p:cNvPr id="1931" name="Ink 1930">
                  <a:extLst>
                    <a:ext uri="{FF2B5EF4-FFF2-40B4-BE49-F238E27FC236}">
                      <a16:creationId xmlns:a16="http://schemas.microsoft.com/office/drawing/2014/main" id="{D6A197CB-4CF8-9502-5BD0-9B0D9758DECA}"/>
                    </a:ext>
                  </a:extLst>
                </p:cNvPr>
                <p:cNvPicPr/>
                <p:nvPr/>
              </p:nvPicPr>
              <p:blipFill>
                <a:blip r:embed="rId1322"/>
                <a:stretch>
                  <a:fillRect/>
                </a:stretch>
              </p:blipFill>
              <p:spPr>
                <a:xfrm>
                  <a:off x="5985818" y="2984353"/>
                  <a:ext cx="192240" cy="113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3">
              <p14:nvContentPartPr>
                <p14:cNvPr id="1932" name="Ink 1931">
                  <a:extLst>
                    <a:ext uri="{FF2B5EF4-FFF2-40B4-BE49-F238E27FC236}">
                      <a16:creationId xmlns:a16="http://schemas.microsoft.com/office/drawing/2014/main" id="{696B0981-6351-8B26-D085-33FAF349DBEA}"/>
                    </a:ext>
                  </a:extLst>
                </p14:cNvPr>
                <p14:cNvContentPartPr/>
                <p14:nvPr/>
              </p14:nvContentPartPr>
              <p14:xfrm>
                <a:off x="6006698" y="3342913"/>
                <a:ext cx="110160" cy="388800"/>
              </p14:xfrm>
            </p:contentPart>
          </mc:Choice>
          <mc:Fallback>
            <p:pic>
              <p:nvPicPr>
                <p:cNvPr id="1932" name="Ink 1931">
                  <a:extLst>
                    <a:ext uri="{FF2B5EF4-FFF2-40B4-BE49-F238E27FC236}">
                      <a16:creationId xmlns:a16="http://schemas.microsoft.com/office/drawing/2014/main" id="{696B0981-6351-8B26-D085-33FAF349DBEA}"/>
                    </a:ext>
                  </a:extLst>
                </p:cNvPr>
                <p:cNvPicPr/>
                <p:nvPr/>
              </p:nvPicPr>
              <p:blipFill>
                <a:blip r:embed="rId1324"/>
                <a:stretch>
                  <a:fillRect/>
                </a:stretch>
              </p:blipFill>
              <p:spPr>
                <a:xfrm>
                  <a:off x="5944058" y="2965273"/>
                  <a:ext cx="235800" cy="1144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5">
              <p14:nvContentPartPr>
                <p14:cNvPr id="1933" name="Ink 1932">
                  <a:extLst>
                    <a:ext uri="{FF2B5EF4-FFF2-40B4-BE49-F238E27FC236}">
                      <a16:creationId xmlns:a16="http://schemas.microsoft.com/office/drawing/2014/main" id="{DEFD22B1-BD96-F294-D45F-E27B016C0760}"/>
                    </a:ext>
                  </a:extLst>
                </p14:cNvPr>
                <p14:cNvContentPartPr/>
                <p14:nvPr/>
              </p14:nvContentPartPr>
              <p14:xfrm>
                <a:off x="6036938" y="3294673"/>
                <a:ext cx="92880" cy="452880"/>
              </p14:xfrm>
            </p:contentPart>
          </mc:Choice>
          <mc:Fallback>
            <p:pic>
              <p:nvPicPr>
                <p:cNvPr id="1933" name="Ink 1932">
                  <a:extLst>
                    <a:ext uri="{FF2B5EF4-FFF2-40B4-BE49-F238E27FC236}">
                      <a16:creationId xmlns:a16="http://schemas.microsoft.com/office/drawing/2014/main" id="{DEFD22B1-BD96-F294-D45F-E27B016C0760}"/>
                    </a:ext>
                  </a:extLst>
                </p:cNvPr>
                <p:cNvPicPr/>
                <p:nvPr/>
              </p:nvPicPr>
              <p:blipFill>
                <a:blip r:embed="rId1326"/>
                <a:stretch>
                  <a:fillRect/>
                </a:stretch>
              </p:blipFill>
              <p:spPr>
                <a:xfrm>
                  <a:off x="5973938" y="2916673"/>
                  <a:ext cx="218520" cy="120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7">
              <p14:nvContentPartPr>
                <p14:cNvPr id="1934" name="Ink 1933">
                  <a:extLst>
                    <a:ext uri="{FF2B5EF4-FFF2-40B4-BE49-F238E27FC236}">
                      <a16:creationId xmlns:a16="http://schemas.microsoft.com/office/drawing/2014/main" id="{7B16D77A-2647-6BC6-0122-9725CC808071}"/>
                    </a:ext>
                  </a:extLst>
                </p14:cNvPr>
                <p14:cNvContentPartPr/>
                <p14:nvPr/>
              </p14:nvContentPartPr>
              <p14:xfrm>
                <a:off x="6018218" y="3282073"/>
                <a:ext cx="92520" cy="385560"/>
              </p14:xfrm>
            </p:contentPart>
          </mc:Choice>
          <mc:Fallback>
            <p:pic>
              <p:nvPicPr>
                <p:cNvPr id="1934" name="Ink 1933">
                  <a:extLst>
                    <a:ext uri="{FF2B5EF4-FFF2-40B4-BE49-F238E27FC236}">
                      <a16:creationId xmlns:a16="http://schemas.microsoft.com/office/drawing/2014/main" id="{7B16D77A-2647-6BC6-0122-9725CC808071}"/>
                    </a:ext>
                  </a:extLst>
                </p:cNvPr>
                <p:cNvPicPr/>
                <p:nvPr/>
              </p:nvPicPr>
              <p:blipFill>
                <a:blip r:embed="rId1328"/>
                <a:stretch>
                  <a:fillRect/>
                </a:stretch>
              </p:blipFill>
              <p:spPr>
                <a:xfrm>
                  <a:off x="5955578" y="2904073"/>
                  <a:ext cx="218160" cy="114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9">
              <p14:nvContentPartPr>
                <p14:cNvPr id="1935" name="Ink 1934">
                  <a:extLst>
                    <a:ext uri="{FF2B5EF4-FFF2-40B4-BE49-F238E27FC236}">
                      <a16:creationId xmlns:a16="http://schemas.microsoft.com/office/drawing/2014/main" id="{8E2F117B-9A51-8D68-5CF0-27381FAC296E}"/>
                    </a:ext>
                  </a:extLst>
                </p14:cNvPr>
                <p14:cNvContentPartPr/>
                <p14:nvPr/>
              </p14:nvContentPartPr>
              <p14:xfrm>
                <a:off x="5998778" y="3205393"/>
                <a:ext cx="120240" cy="365400"/>
              </p14:xfrm>
            </p:contentPart>
          </mc:Choice>
          <mc:Fallback>
            <p:pic>
              <p:nvPicPr>
                <p:cNvPr id="1935" name="Ink 1934">
                  <a:extLst>
                    <a:ext uri="{FF2B5EF4-FFF2-40B4-BE49-F238E27FC236}">
                      <a16:creationId xmlns:a16="http://schemas.microsoft.com/office/drawing/2014/main" id="{8E2F117B-9A51-8D68-5CF0-27381FAC296E}"/>
                    </a:ext>
                  </a:extLst>
                </p:cNvPr>
                <p:cNvPicPr/>
                <p:nvPr/>
              </p:nvPicPr>
              <p:blipFill>
                <a:blip r:embed="rId1330"/>
                <a:stretch>
                  <a:fillRect/>
                </a:stretch>
              </p:blipFill>
              <p:spPr>
                <a:xfrm>
                  <a:off x="5936138" y="2827393"/>
                  <a:ext cx="245880" cy="112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1">
              <p14:nvContentPartPr>
                <p14:cNvPr id="1936" name="Ink 1935">
                  <a:extLst>
                    <a:ext uri="{FF2B5EF4-FFF2-40B4-BE49-F238E27FC236}">
                      <a16:creationId xmlns:a16="http://schemas.microsoft.com/office/drawing/2014/main" id="{477ADEF0-CE0B-471E-8115-5D118B337762}"/>
                    </a:ext>
                  </a:extLst>
                </p14:cNvPr>
                <p14:cNvContentPartPr/>
                <p14:nvPr/>
              </p14:nvContentPartPr>
              <p14:xfrm>
                <a:off x="6025418" y="3218353"/>
                <a:ext cx="56880" cy="266760"/>
              </p14:xfrm>
            </p:contentPart>
          </mc:Choice>
          <mc:Fallback>
            <p:pic>
              <p:nvPicPr>
                <p:cNvPr id="1936" name="Ink 1935">
                  <a:extLst>
                    <a:ext uri="{FF2B5EF4-FFF2-40B4-BE49-F238E27FC236}">
                      <a16:creationId xmlns:a16="http://schemas.microsoft.com/office/drawing/2014/main" id="{477ADEF0-CE0B-471E-8115-5D118B337762}"/>
                    </a:ext>
                  </a:extLst>
                </p:cNvPr>
                <p:cNvPicPr/>
                <p:nvPr/>
              </p:nvPicPr>
              <p:blipFill>
                <a:blip r:embed="rId1332"/>
                <a:stretch>
                  <a:fillRect/>
                </a:stretch>
              </p:blipFill>
              <p:spPr>
                <a:xfrm>
                  <a:off x="5962778" y="2840353"/>
                  <a:ext cx="182520" cy="1022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3">
              <p14:nvContentPartPr>
                <p14:cNvPr id="1937" name="Ink 1936">
                  <a:extLst>
                    <a:ext uri="{FF2B5EF4-FFF2-40B4-BE49-F238E27FC236}">
                      <a16:creationId xmlns:a16="http://schemas.microsoft.com/office/drawing/2014/main" id="{C81FE356-EAD9-1183-55AA-1C14C75C0E07}"/>
                    </a:ext>
                  </a:extLst>
                </p14:cNvPr>
                <p14:cNvContentPartPr/>
                <p14:nvPr/>
              </p14:nvContentPartPr>
              <p14:xfrm>
                <a:off x="5940458" y="3165793"/>
                <a:ext cx="185760" cy="453600"/>
              </p14:xfrm>
            </p:contentPart>
          </mc:Choice>
          <mc:Fallback>
            <p:pic>
              <p:nvPicPr>
                <p:cNvPr id="1937" name="Ink 1936">
                  <a:extLst>
                    <a:ext uri="{FF2B5EF4-FFF2-40B4-BE49-F238E27FC236}">
                      <a16:creationId xmlns:a16="http://schemas.microsoft.com/office/drawing/2014/main" id="{C81FE356-EAD9-1183-55AA-1C14C75C0E07}"/>
                    </a:ext>
                  </a:extLst>
                </p:cNvPr>
                <p:cNvPicPr/>
                <p:nvPr/>
              </p:nvPicPr>
              <p:blipFill>
                <a:blip r:embed="rId1334"/>
                <a:stretch>
                  <a:fillRect/>
                </a:stretch>
              </p:blipFill>
              <p:spPr>
                <a:xfrm>
                  <a:off x="5877818" y="2788153"/>
                  <a:ext cx="311400" cy="120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5">
              <p14:nvContentPartPr>
                <p14:cNvPr id="1938" name="Ink 1937">
                  <a:extLst>
                    <a:ext uri="{FF2B5EF4-FFF2-40B4-BE49-F238E27FC236}">
                      <a16:creationId xmlns:a16="http://schemas.microsoft.com/office/drawing/2014/main" id="{5642B784-1DAC-32D0-9B7B-5B6186056652}"/>
                    </a:ext>
                  </a:extLst>
                </p14:cNvPr>
                <p14:cNvContentPartPr/>
                <p14:nvPr/>
              </p14:nvContentPartPr>
              <p14:xfrm>
                <a:off x="6072578" y="3259753"/>
                <a:ext cx="29160" cy="314280"/>
              </p14:xfrm>
            </p:contentPart>
          </mc:Choice>
          <mc:Fallback>
            <p:pic>
              <p:nvPicPr>
                <p:cNvPr id="1938" name="Ink 1937">
                  <a:extLst>
                    <a:ext uri="{FF2B5EF4-FFF2-40B4-BE49-F238E27FC236}">
                      <a16:creationId xmlns:a16="http://schemas.microsoft.com/office/drawing/2014/main" id="{5642B784-1DAC-32D0-9B7B-5B6186056652}"/>
                    </a:ext>
                  </a:extLst>
                </p:cNvPr>
                <p:cNvPicPr/>
                <p:nvPr/>
              </p:nvPicPr>
              <p:blipFill>
                <a:blip r:embed="rId1336"/>
                <a:stretch>
                  <a:fillRect/>
                </a:stretch>
              </p:blipFill>
              <p:spPr>
                <a:xfrm>
                  <a:off x="6009578" y="2882113"/>
                  <a:ext cx="154800" cy="106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7">
              <p14:nvContentPartPr>
                <p14:cNvPr id="1939" name="Ink 1938">
                  <a:extLst>
                    <a:ext uri="{FF2B5EF4-FFF2-40B4-BE49-F238E27FC236}">
                      <a16:creationId xmlns:a16="http://schemas.microsoft.com/office/drawing/2014/main" id="{F98EBAF4-1C64-3162-7523-4C2751E81F9D}"/>
                    </a:ext>
                  </a:extLst>
                </p14:cNvPr>
                <p14:cNvContentPartPr/>
                <p14:nvPr/>
              </p14:nvContentPartPr>
              <p14:xfrm>
                <a:off x="6059978" y="3259393"/>
                <a:ext cx="83160" cy="369720"/>
              </p14:xfrm>
            </p:contentPart>
          </mc:Choice>
          <mc:Fallback>
            <p:pic>
              <p:nvPicPr>
                <p:cNvPr id="1939" name="Ink 1938">
                  <a:extLst>
                    <a:ext uri="{FF2B5EF4-FFF2-40B4-BE49-F238E27FC236}">
                      <a16:creationId xmlns:a16="http://schemas.microsoft.com/office/drawing/2014/main" id="{F98EBAF4-1C64-3162-7523-4C2751E81F9D}"/>
                    </a:ext>
                  </a:extLst>
                </p:cNvPr>
                <p:cNvPicPr/>
                <p:nvPr/>
              </p:nvPicPr>
              <p:blipFill>
                <a:blip r:embed="rId1338"/>
                <a:stretch>
                  <a:fillRect/>
                </a:stretch>
              </p:blipFill>
              <p:spPr>
                <a:xfrm>
                  <a:off x="5996978" y="2881753"/>
                  <a:ext cx="208800" cy="112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9">
              <p14:nvContentPartPr>
                <p14:cNvPr id="1940" name="Ink 1939">
                  <a:extLst>
                    <a:ext uri="{FF2B5EF4-FFF2-40B4-BE49-F238E27FC236}">
                      <a16:creationId xmlns:a16="http://schemas.microsoft.com/office/drawing/2014/main" id="{9BDC1571-B10A-5EB0-56E1-37BB3662F749}"/>
                    </a:ext>
                  </a:extLst>
                </p14:cNvPr>
                <p14:cNvContentPartPr/>
                <p14:nvPr/>
              </p14:nvContentPartPr>
              <p14:xfrm>
                <a:off x="6051338" y="3266593"/>
                <a:ext cx="49320" cy="233280"/>
              </p14:xfrm>
            </p:contentPart>
          </mc:Choice>
          <mc:Fallback>
            <p:pic>
              <p:nvPicPr>
                <p:cNvPr id="1940" name="Ink 1939">
                  <a:extLst>
                    <a:ext uri="{FF2B5EF4-FFF2-40B4-BE49-F238E27FC236}">
                      <a16:creationId xmlns:a16="http://schemas.microsoft.com/office/drawing/2014/main" id="{9BDC1571-B10A-5EB0-56E1-37BB3662F749}"/>
                    </a:ext>
                  </a:extLst>
                </p:cNvPr>
                <p:cNvPicPr/>
                <p:nvPr/>
              </p:nvPicPr>
              <p:blipFill>
                <a:blip r:embed="rId1340"/>
                <a:stretch>
                  <a:fillRect/>
                </a:stretch>
              </p:blipFill>
              <p:spPr>
                <a:xfrm>
                  <a:off x="5988698" y="2888593"/>
                  <a:ext cx="174960" cy="98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1">
              <p14:nvContentPartPr>
                <p14:cNvPr id="1941" name="Ink 1940">
                  <a:extLst>
                    <a:ext uri="{FF2B5EF4-FFF2-40B4-BE49-F238E27FC236}">
                      <a16:creationId xmlns:a16="http://schemas.microsoft.com/office/drawing/2014/main" id="{365AB191-262F-D05A-55E2-ECF217D17816}"/>
                    </a:ext>
                  </a:extLst>
                </p14:cNvPr>
                <p14:cNvContentPartPr/>
                <p14:nvPr/>
              </p14:nvContentPartPr>
              <p14:xfrm>
                <a:off x="5975738" y="3224113"/>
                <a:ext cx="119520" cy="304560"/>
              </p14:xfrm>
            </p:contentPart>
          </mc:Choice>
          <mc:Fallback>
            <p:pic>
              <p:nvPicPr>
                <p:cNvPr id="1941" name="Ink 1940">
                  <a:extLst>
                    <a:ext uri="{FF2B5EF4-FFF2-40B4-BE49-F238E27FC236}">
                      <a16:creationId xmlns:a16="http://schemas.microsoft.com/office/drawing/2014/main" id="{365AB191-262F-D05A-55E2-ECF217D17816}"/>
                    </a:ext>
                  </a:extLst>
                </p:cNvPr>
                <p:cNvPicPr/>
                <p:nvPr/>
              </p:nvPicPr>
              <p:blipFill>
                <a:blip r:embed="rId1342"/>
                <a:stretch>
                  <a:fillRect/>
                </a:stretch>
              </p:blipFill>
              <p:spPr>
                <a:xfrm>
                  <a:off x="5912738" y="2846113"/>
                  <a:ext cx="245160" cy="106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3">
              <p14:nvContentPartPr>
                <p14:cNvPr id="1942" name="Ink 1941">
                  <a:extLst>
                    <a:ext uri="{FF2B5EF4-FFF2-40B4-BE49-F238E27FC236}">
                      <a16:creationId xmlns:a16="http://schemas.microsoft.com/office/drawing/2014/main" id="{652745ED-9573-9176-2D88-D786C8C9E390}"/>
                    </a:ext>
                  </a:extLst>
                </p14:cNvPr>
                <p14:cNvContentPartPr/>
                <p14:nvPr/>
              </p14:nvContentPartPr>
              <p14:xfrm>
                <a:off x="6057458" y="3303313"/>
                <a:ext cx="28080" cy="121320"/>
              </p14:xfrm>
            </p:contentPart>
          </mc:Choice>
          <mc:Fallback>
            <p:pic>
              <p:nvPicPr>
                <p:cNvPr id="1942" name="Ink 1941">
                  <a:extLst>
                    <a:ext uri="{FF2B5EF4-FFF2-40B4-BE49-F238E27FC236}">
                      <a16:creationId xmlns:a16="http://schemas.microsoft.com/office/drawing/2014/main" id="{652745ED-9573-9176-2D88-D786C8C9E390}"/>
                    </a:ext>
                  </a:extLst>
                </p:cNvPr>
                <p:cNvPicPr/>
                <p:nvPr/>
              </p:nvPicPr>
              <p:blipFill>
                <a:blip r:embed="rId1344"/>
                <a:stretch>
                  <a:fillRect/>
                </a:stretch>
              </p:blipFill>
              <p:spPr>
                <a:xfrm>
                  <a:off x="5994458" y="2925313"/>
                  <a:ext cx="153720" cy="87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5">
              <p14:nvContentPartPr>
                <p14:cNvPr id="1943" name="Ink 1942">
                  <a:extLst>
                    <a:ext uri="{FF2B5EF4-FFF2-40B4-BE49-F238E27FC236}">
                      <a16:creationId xmlns:a16="http://schemas.microsoft.com/office/drawing/2014/main" id="{A6AD6E08-B872-6AA4-5E36-3BA7D87FAB8B}"/>
                    </a:ext>
                  </a:extLst>
                </p14:cNvPr>
                <p14:cNvContentPartPr/>
                <p14:nvPr/>
              </p14:nvContentPartPr>
              <p14:xfrm>
                <a:off x="5996258" y="3200713"/>
                <a:ext cx="116640" cy="275400"/>
              </p14:xfrm>
            </p:contentPart>
          </mc:Choice>
          <mc:Fallback>
            <p:pic>
              <p:nvPicPr>
                <p:cNvPr id="1943" name="Ink 1942">
                  <a:extLst>
                    <a:ext uri="{FF2B5EF4-FFF2-40B4-BE49-F238E27FC236}">
                      <a16:creationId xmlns:a16="http://schemas.microsoft.com/office/drawing/2014/main" id="{A6AD6E08-B872-6AA4-5E36-3BA7D87FAB8B}"/>
                    </a:ext>
                  </a:extLst>
                </p:cNvPr>
                <p:cNvPicPr/>
                <p:nvPr/>
              </p:nvPicPr>
              <p:blipFill>
                <a:blip r:embed="rId1346"/>
                <a:stretch>
                  <a:fillRect/>
                </a:stretch>
              </p:blipFill>
              <p:spPr>
                <a:xfrm>
                  <a:off x="5933258" y="2823073"/>
                  <a:ext cx="242280" cy="103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7">
              <p14:nvContentPartPr>
                <p14:cNvPr id="1944" name="Ink 1943">
                  <a:extLst>
                    <a:ext uri="{FF2B5EF4-FFF2-40B4-BE49-F238E27FC236}">
                      <a16:creationId xmlns:a16="http://schemas.microsoft.com/office/drawing/2014/main" id="{4316555B-04E7-CF70-0305-1DEF03DF3D12}"/>
                    </a:ext>
                  </a:extLst>
                </p14:cNvPr>
                <p14:cNvContentPartPr/>
                <p14:nvPr/>
              </p14:nvContentPartPr>
              <p14:xfrm>
                <a:off x="6012818" y="3239593"/>
                <a:ext cx="104760" cy="221400"/>
              </p14:xfrm>
            </p:contentPart>
          </mc:Choice>
          <mc:Fallback>
            <p:pic>
              <p:nvPicPr>
                <p:cNvPr id="1944" name="Ink 1943">
                  <a:extLst>
                    <a:ext uri="{FF2B5EF4-FFF2-40B4-BE49-F238E27FC236}">
                      <a16:creationId xmlns:a16="http://schemas.microsoft.com/office/drawing/2014/main" id="{4316555B-04E7-CF70-0305-1DEF03DF3D12}"/>
                    </a:ext>
                  </a:extLst>
                </p:cNvPr>
                <p:cNvPicPr/>
                <p:nvPr/>
              </p:nvPicPr>
              <p:blipFill>
                <a:blip r:embed="rId1348"/>
                <a:stretch>
                  <a:fillRect/>
                </a:stretch>
              </p:blipFill>
              <p:spPr>
                <a:xfrm>
                  <a:off x="5949818" y="2861593"/>
                  <a:ext cx="230400" cy="97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9">
              <p14:nvContentPartPr>
                <p14:cNvPr id="1945" name="Ink 1944">
                  <a:extLst>
                    <a:ext uri="{FF2B5EF4-FFF2-40B4-BE49-F238E27FC236}">
                      <a16:creationId xmlns:a16="http://schemas.microsoft.com/office/drawing/2014/main" id="{69D73276-C48D-2030-8F81-FF027D906236}"/>
                    </a:ext>
                  </a:extLst>
                </p14:cNvPr>
                <p14:cNvContentPartPr/>
                <p14:nvPr/>
              </p14:nvContentPartPr>
              <p14:xfrm>
                <a:off x="6064658" y="3326353"/>
                <a:ext cx="9720" cy="42840"/>
              </p14:xfrm>
            </p:contentPart>
          </mc:Choice>
          <mc:Fallback>
            <p:pic>
              <p:nvPicPr>
                <p:cNvPr id="1945" name="Ink 1944">
                  <a:extLst>
                    <a:ext uri="{FF2B5EF4-FFF2-40B4-BE49-F238E27FC236}">
                      <a16:creationId xmlns:a16="http://schemas.microsoft.com/office/drawing/2014/main" id="{69D73276-C48D-2030-8F81-FF027D906236}"/>
                    </a:ext>
                  </a:extLst>
                </p:cNvPr>
                <p:cNvPicPr/>
                <p:nvPr/>
              </p:nvPicPr>
              <p:blipFill>
                <a:blip r:embed="rId1350"/>
                <a:stretch>
                  <a:fillRect/>
                </a:stretch>
              </p:blipFill>
              <p:spPr>
                <a:xfrm>
                  <a:off x="6001658" y="2948713"/>
                  <a:ext cx="135360" cy="79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1">
              <p14:nvContentPartPr>
                <p14:cNvPr id="1946" name="Ink 1945">
                  <a:extLst>
                    <a:ext uri="{FF2B5EF4-FFF2-40B4-BE49-F238E27FC236}">
                      <a16:creationId xmlns:a16="http://schemas.microsoft.com/office/drawing/2014/main" id="{C1DA50D4-9999-0B41-C977-0FC65E4E2983}"/>
                    </a:ext>
                  </a:extLst>
                </p14:cNvPr>
                <p14:cNvContentPartPr/>
                <p14:nvPr/>
              </p14:nvContentPartPr>
              <p14:xfrm>
                <a:off x="5893298" y="3132673"/>
                <a:ext cx="154080" cy="150480"/>
              </p14:xfrm>
            </p:contentPart>
          </mc:Choice>
          <mc:Fallback>
            <p:pic>
              <p:nvPicPr>
                <p:cNvPr id="1946" name="Ink 1945">
                  <a:extLst>
                    <a:ext uri="{FF2B5EF4-FFF2-40B4-BE49-F238E27FC236}">
                      <a16:creationId xmlns:a16="http://schemas.microsoft.com/office/drawing/2014/main" id="{C1DA50D4-9999-0B41-C977-0FC65E4E2983}"/>
                    </a:ext>
                  </a:extLst>
                </p:cNvPr>
                <p:cNvPicPr/>
                <p:nvPr/>
              </p:nvPicPr>
              <p:blipFill>
                <a:blip r:embed="rId1352"/>
                <a:stretch>
                  <a:fillRect/>
                </a:stretch>
              </p:blipFill>
              <p:spPr>
                <a:xfrm>
                  <a:off x="5830658" y="2754673"/>
                  <a:ext cx="279720" cy="90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3">
              <p14:nvContentPartPr>
                <p14:cNvPr id="1947" name="Ink 1946">
                  <a:extLst>
                    <a:ext uri="{FF2B5EF4-FFF2-40B4-BE49-F238E27FC236}">
                      <a16:creationId xmlns:a16="http://schemas.microsoft.com/office/drawing/2014/main" id="{4B9D0E11-E4A8-7BC1-8A79-476854BEA302}"/>
                    </a:ext>
                  </a:extLst>
                </p14:cNvPr>
                <p14:cNvContentPartPr/>
                <p14:nvPr/>
              </p14:nvContentPartPr>
              <p14:xfrm>
                <a:off x="5860178" y="3121873"/>
                <a:ext cx="176760" cy="172080"/>
              </p14:xfrm>
            </p:contentPart>
          </mc:Choice>
          <mc:Fallback>
            <p:pic>
              <p:nvPicPr>
                <p:cNvPr id="1947" name="Ink 1946">
                  <a:extLst>
                    <a:ext uri="{FF2B5EF4-FFF2-40B4-BE49-F238E27FC236}">
                      <a16:creationId xmlns:a16="http://schemas.microsoft.com/office/drawing/2014/main" id="{4B9D0E11-E4A8-7BC1-8A79-476854BEA302}"/>
                    </a:ext>
                  </a:extLst>
                </p:cNvPr>
                <p:cNvPicPr/>
                <p:nvPr/>
              </p:nvPicPr>
              <p:blipFill>
                <a:blip r:embed="rId1354"/>
                <a:stretch>
                  <a:fillRect/>
                </a:stretch>
              </p:blipFill>
              <p:spPr>
                <a:xfrm>
                  <a:off x="5797178" y="2743873"/>
                  <a:ext cx="302400" cy="92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5">
              <p14:nvContentPartPr>
                <p14:cNvPr id="1948" name="Ink 1947">
                  <a:extLst>
                    <a:ext uri="{FF2B5EF4-FFF2-40B4-BE49-F238E27FC236}">
                      <a16:creationId xmlns:a16="http://schemas.microsoft.com/office/drawing/2014/main" id="{A93D56B6-56A2-A106-4E81-80B34F971A5B}"/>
                    </a:ext>
                  </a:extLst>
                </p14:cNvPr>
                <p14:cNvContentPartPr/>
                <p14:nvPr/>
              </p14:nvContentPartPr>
              <p14:xfrm>
                <a:off x="5885378" y="3142753"/>
                <a:ext cx="122040" cy="131760"/>
              </p14:xfrm>
            </p:contentPart>
          </mc:Choice>
          <mc:Fallback>
            <p:pic>
              <p:nvPicPr>
                <p:cNvPr id="1948" name="Ink 1947">
                  <a:extLst>
                    <a:ext uri="{FF2B5EF4-FFF2-40B4-BE49-F238E27FC236}">
                      <a16:creationId xmlns:a16="http://schemas.microsoft.com/office/drawing/2014/main" id="{A93D56B6-56A2-A106-4E81-80B34F971A5B}"/>
                    </a:ext>
                  </a:extLst>
                </p:cNvPr>
                <p:cNvPicPr/>
                <p:nvPr/>
              </p:nvPicPr>
              <p:blipFill>
                <a:blip r:embed="rId1356"/>
                <a:stretch>
                  <a:fillRect/>
                </a:stretch>
              </p:blipFill>
              <p:spPr>
                <a:xfrm>
                  <a:off x="5822738" y="2764753"/>
                  <a:ext cx="247680" cy="88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7">
              <p14:nvContentPartPr>
                <p14:cNvPr id="1949" name="Ink 1948">
                  <a:extLst>
                    <a:ext uri="{FF2B5EF4-FFF2-40B4-BE49-F238E27FC236}">
                      <a16:creationId xmlns:a16="http://schemas.microsoft.com/office/drawing/2014/main" id="{D2925BF5-E419-B763-8FDF-B3A3C60ACB1B}"/>
                    </a:ext>
                  </a:extLst>
                </p14:cNvPr>
                <p14:cNvContentPartPr/>
                <p14:nvPr/>
              </p14:nvContentPartPr>
              <p14:xfrm>
                <a:off x="5912738" y="3131233"/>
                <a:ext cx="101520" cy="77760"/>
              </p14:xfrm>
            </p:contentPart>
          </mc:Choice>
          <mc:Fallback>
            <p:pic>
              <p:nvPicPr>
                <p:cNvPr id="1949" name="Ink 1948">
                  <a:extLst>
                    <a:ext uri="{FF2B5EF4-FFF2-40B4-BE49-F238E27FC236}">
                      <a16:creationId xmlns:a16="http://schemas.microsoft.com/office/drawing/2014/main" id="{D2925BF5-E419-B763-8FDF-B3A3C60ACB1B}"/>
                    </a:ext>
                  </a:extLst>
                </p:cNvPr>
                <p:cNvPicPr/>
                <p:nvPr/>
              </p:nvPicPr>
              <p:blipFill>
                <a:blip r:embed="rId1358"/>
                <a:stretch>
                  <a:fillRect/>
                </a:stretch>
              </p:blipFill>
              <p:spPr>
                <a:xfrm>
                  <a:off x="5850098" y="2753593"/>
                  <a:ext cx="22716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9">
              <p14:nvContentPartPr>
                <p14:cNvPr id="1950" name="Ink 1949">
                  <a:extLst>
                    <a:ext uri="{FF2B5EF4-FFF2-40B4-BE49-F238E27FC236}">
                      <a16:creationId xmlns:a16="http://schemas.microsoft.com/office/drawing/2014/main" id="{D5AD5784-B549-A253-4FB0-B30D28A18BF0}"/>
                    </a:ext>
                  </a:extLst>
                </p14:cNvPr>
                <p14:cNvContentPartPr/>
                <p14:nvPr/>
              </p14:nvContentPartPr>
              <p14:xfrm>
                <a:off x="5982578" y="3162553"/>
                <a:ext cx="99000" cy="141840"/>
              </p14:xfrm>
            </p:contentPart>
          </mc:Choice>
          <mc:Fallback>
            <p:pic>
              <p:nvPicPr>
                <p:cNvPr id="1950" name="Ink 1949">
                  <a:extLst>
                    <a:ext uri="{FF2B5EF4-FFF2-40B4-BE49-F238E27FC236}">
                      <a16:creationId xmlns:a16="http://schemas.microsoft.com/office/drawing/2014/main" id="{D5AD5784-B549-A253-4FB0-B30D28A18BF0}"/>
                    </a:ext>
                  </a:extLst>
                </p:cNvPr>
                <p:cNvPicPr/>
                <p:nvPr/>
              </p:nvPicPr>
              <p:blipFill>
                <a:blip r:embed="rId1360"/>
                <a:stretch>
                  <a:fillRect/>
                </a:stretch>
              </p:blipFill>
              <p:spPr>
                <a:xfrm>
                  <a:off x="5919938" y="2784553"/>
                  <a:ext cx="224640" cy="897480"/>
                </a:xfrm>
                <a:prstGeom prst="rect">
                  <a:avLst/>
                </a:prstGeom>
              </p:spPr>
            </p:pic>
          </mc:Fallback>
        </mc:AlternateContent>
      </p:grpSp>
      <p:grpSp>
        <p:nvGrpSpPr>
          <p:cNvPr id="1959" name="Group 1958">
            <a:extLst>
              <a:ext uri="{FF2B5EF4-FFF2-40B4-BE49-F238E27FC236}">
                <a16:creationId xmlns:a16="http://schemas.microsoft.com/office/drawing/2014/main" id="{449FA59A-792F-72E8-E723-0D7DB534877C}"/>
              </a:ext>
            </a:extLst>
          </p:cNvPr>
          <p:cNvGrpSpPr/>
          <p:nvPr/>
        </p:nvGrpSpPr>
        <p:grpSpPr>
          <a:xfrm>
            <a:off x="5254074" y="2956131"/>
            <a:ext cx="571544" cy="256320"/>
            <a:chOff x="5254074" y="2956131"/>
            <a:chExt cx="571544" cy="256320"/>
          </a:xfrm>
        </p:grpSpPr>
        <mc:AlternateContent xmlns:mc="http://schemas.openxmlformats.org/markup-compatibility/2006">
          <mc:Choice xmlns:p14="http://schemas.microsoft.com/office/powerpoint/2010/main" xmlns:aink="http://schemas.microsoft.com/office/drawing/2016/ink" Requires="p14 aink">
            <p:contentPart p14:bwMode="auto" r:id="rId1361">
              <p14:nvContentPartPr>
                <p14:cNvPr id="1747" name="Ink 1746">
                  <a:extLst>
                    <a:ext uri="{FF2B5EF4-FFF2-40B4-BE49-F238E27FC236}">
                      <a16:creationId xmlns:a16="http://schemas.microsoft.com/office/drawing/2014/main" id="{9A6C303F-AFB6-B8FF-DB58-8D59C1B88E28}"/>
                    </a:ext>
                  </a:extLst>
                </p14:cNvPr>
                <p14:cNvContentPartPr/>
                <p14:nvPr/>
              </p14:nvContentPartPr>
              <p14:xfrm>
                <a:off x="5409234" y="3041811"/>
                <a:ext cx="155880" cy="73800"/>
              </p14:xfrm>
            </p:contentPart>
          </mc:Choice>
          <mc:Fallback>
            <p:pic>
              <p:nvPicPr>
                <p:cNvPr id="1747" name="Ink 1746">
                  <a:extLst>
                    <a:ext uri="{FF2B5EF4-FFF2-40B4-BE49-F238E27FC236}">
                      <a16:creationId xmlns:a16="http://schemas.microsoft.com/office/drawing/2014/main" id="{9A6C303F-AFB6-B8FF-DB58-8D59C1B88E28}"/>
                    </a:ext>
                  </a:extLst>
                </p:cNvPr>
                <p:cNvPicPr/>
                <p:nvPr/>
              </p:nvPicPr>
              <p:blipFill>
                <a:blip r:embed="rId1362"/>
                <a:stretch>
                  <a:fillRect/>
                </a:stretch>
              </p:blipFill>
              <p:spPr>
                <a:xfrm>
                  <a:off x="5346234" y="2663811"/>
                  <a:ext cx="281520" cy="82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3">
              <p14:nvContentPartPr>
                <p14:cNvPr id="1748" name="Ink 1747">
                  <a:extLst>
                    <a:ext uri="{FF2B5EF4-FFF2-40B4-BE49-F238E27FC236}">
                      <a16:creationId xmlns:a16="http://schemas.microsoft.com/office/drawing/2014/main" id="{B0753C4D-811F-8654-33E7-0FF4D301F2BB}"/>
                    </a:ext>
                  </a:extLst>
                </p14:cNvPr>
                <p14:cNvContentPartPr/>
                <p14:nvPr/>
              </p14:nvContentPartPr>
              <p14:xfrm>
                <a:off x="5327874" y="3047571"/>
                <a:ext cx="285480" cy="119520"/>
              </p14:xfrm>
            </p:contentPart>
          </mc:Choice>
          <mc:Fallback>
            <p:pic>
              <p:nvPicPr>
                <p:cNvPr id="1748" name="Ink 1747">
                  <a:extLst>
                    <a:ext uri="{FF2B5EF4-FFF2-40B4-BE49-F238E27FC236}">
                      <a16:creationId xmlns:a16="http://schemas.microsoft.com/office/drawing/2014/main" id="{B0753C4D-811F-8654-33E7-0FF4D301F2BB}"/>
                    </a:ext>
                  </a:extLst>
                </p:cNvPr>
                <p:cNvPicPr/>
                <p:nvPr/>
              </p:nvPicPr>
              <p:blipFill>
                <a:blip r:embed="rId1364"/>
                <a:stretch>
                  <a:fillRect/>
                </a:stretch>
              </p:blipFill>
              <p:spPr>
                <a:xfrm>
                  <a:off x="5265234" y="2669931"/>
                  <a:ext cx="411120" cy="87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5">
              <p14:nvContentPartPr>
                <p14:cNvPr id="1749" name="Ink 1748">
                  <a:extLst>
                    <a:ext uri="{FF2B5EF4-FFF2-40B4-BE49-F238E27FC236}">
                      <a16:creationId xmlns:a16="http://schemas.microsoft.com/office/drawing/2014/main" id="{9819A0D1-3330-C6C0-1D05-D0C803A9497B}"/>
                    </a:ext>
                  </a:extLst>
                </p14:cNvPr>
                <p14:cNvContentPartPr/>
                <p14:nvPr/>
              </p14:nvContentPartPr>
              <p14:xfrm>
                <a:off x="5325354" y="3016611"/>
                <a:ext cx="268200" cy="129240"/>
              </p14:xfrm>
            </p:contentPart>
          </mc:Choice>
          <mc:Fallback>
            <p:pic>
              <p:nvPicPr>
                <p:cNvPr id="1749" name="Ink 1748">
                  <a:extLst>
                    <a:ext uri="{FF2B5EF4-FFF2-40B4-BE49-F238E27FC236}">
                      <a16:creationId xmlns:a16="http://schemas.microsoft.com/office/drawing/2014/main" id="{9819A0D1-3330-C6C0-1D05-D0C803A9497B}"/>
                    </a:ext>
                  </a:extLst>
                </p:cNvPr>
                <p:cNvPicPr/>
                <p:nvPr/>
              </p:nvPicPr>
              <p:blipFill>
                <a:blip r:embed="rId1366"/>
                <a:stretch>
                  <a:fillRect/>
                </a:stretch>
              </p:blipFill>
              <p:spPr>
                <a:xfrm>
                  <a:off x="5262354" y="2638971"/>
                  <a:ext cx="393840" cy="88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7">
              <p14:nvContentPartPr>
                <p14:cNvPr id="1750" name="Ink 1749">
                  <a:extLst>
                    <a:ext uri="{FF2B5EF4-FFF2-40B4-BE49-F238E27FC236}">
                      <a16:creationId xmlns:a16="http://schemas.microsoft.com/office/drawing/2014/main" id="{B2AA7C61-7686-4CAD-9BF4-D114141627FA}"/>
                    </a:ext>
                  </a:extLst>
                </p14:cNvPr>
                <p14:cNvContentPartPr/>
                <p14:nvPr/>
              </p14:nvContentPartPr>
              <p14:xfrm>
                <a:off x="5336514" y="3026331"/>
                <a:ext cx="258840" cy="103680"/>
              </p14:xfrm>
            </p:contentPart>
          </mc:Choice>
          <mc:Fallback>
            <p:pic>
              <p:nvPicPr>
                <p:cNvPr id="1750" name="Ink 1749">
                  <a:extLst>
                    <a:ext uri="{FF2B5EF4-FFF2-40B4-BE49-F238E27FC236}">
                      <a16:creationId xmlns:a16="http://schemas.microsoft.com/office/drawing/2014/main" id="{B2AA7C61-7686-4CAD-9BF4-D114141627FA}"/>
                    </a:ext>
                  </a:extLst>
                </p:cNvPr>
                <p:cNvPicPr/>
                <p:nvPr/>
              </p:nvPicPr>
              <p:blipFill>
                <a:blip r:embed="rId1368"/>
                <a:stretch>
                  <a:fillRect/>
                </a:stretch>
              </p:blipFill>
              <p:spPr>
                <a:xfrm>
                  <a:off x="5273514" y="2648331"/>
                  <a:ext cx="384480"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9">
              <p14:nvContentPartPr>
                <p14:cNvPr id="1751" name="Ink 1750">
                  <a:extLst>
                    <a:ext uri="{FF2B5EF4-FFF2-40B4-BE49-F238E27FC236}">
                      <a16:creationId xmlns:a16="http://schemas.microsoft.com/office/drawing/2014/main" id="{3538E5A9-15F2-9F90-9175-F8F63E7029A2}"/>
                    </a:ext>
                  </a:extLst>
                </p14:cNvPr>
                <p14:cNvContentPartPr/>
                <p14:nvPr/>
              </p14:nvContentPartPr>
              <p14:xfrm>
                <a:off x="5285754" y="3031371"/>
                <a:ext cx="265320" cy="158400"/>
              </p14:xfrm>
            </p:contentPart>
          </mc:Choice>
          <mc:Fallback>
            <p:pic>
              <p:nvPicPr>
                <p:cNvPr id="1751" name="Ink 1750">
                  <a:extLst>
                    <a:ext uri="{FF2B5EF4-FFF2-40B4-BE49-F238E27FC236}">
                      <a16:creationId xmlns:a16="http://schemas.microsoft.com/office/drawing/2014/main" id="{3538E5A9-15F2-9F90-9175-F8F63E7029A2}"/>
                    </a:ext>
                  </a:extLst>
                </p:cNvPr>
                <p:cNvPicPr/>
                <p:nvPr/>
              </p:nvPicPr>
              <p:blipFill>
                <a:blip r:embed="rId1370"/>
                <a:stretch>
                  <a:fillRect/>
                </a:stretch>
              </p:blipFill>
              <p:spPr>
                <a:xfrm>
                  <a:off x="5223114" y="2653731"/>
                  <a:ext cx="39096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1">
              <p14:nvContentPartPr>
                <p14:cNvPr id="1752" name="Ink 1751">
                  <a:extLst>
                    <a:ext uri="{FF2B5EF4-FFF2-40B4-BE49-F238E27FC236}">
                      <a16:creationId xmlns:a16="http://schemas.microsoft.com/office/drawing/2014/main" id="{786F3AF5-9A52-3CE9-045C-2661C4741398}"/>
                    </a:ext>
                  </a:extLst>
                </p14:cNvPr>
                <p14:cNvContentPartPr/>
                <p14:nvPr/>
              </p14:nvContentPartPr>
              <p14:xfrm>
                <a:off x="5353434" y="3051531"/>
                <a:ext cx="272520" cy="148680"/>
              </p14:xfrm>
            </p:contentPart>
          </mc:Choice>
          <mc:Fallback>
            <p:pic>
              <p:nvPicPr>
                <p:cNvPr id="1752" name="Ink 1751">
                  <a:extLst>
                    <a:ext uri="{FF2B5EF4-FFF2-40B4-BE49-F238E27FC236}">
                      <a16:creationId xmlns:a16="http://schemas.microsoft.com/office/drawing/2014/main" id="{786F3AF5-9A52-3CE9-045C-2661C4741398}"/>
                    </a:ext>
                  </a:extLst>
                </p:cNvPr>
                <p:cNvPicPr/>
                <p:nvPr/>
              </p:nvPicPr>
              <p:blipFill>
                <a:blip r:embed="rId1372"/>
                <a:stretch>
                  <a:fillRect/>
                </a:stretch>
              </p:blipFill>
              <p:spPr>
                <a:xfrm>
                  <a:off x="5290434" y="2673891"/>
                  <a:ext cx="39816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3">
              <p14:nvContentPartPr>
                <p14:cNvPr id="1753" name="Ink 1752">
                  <a:extLst>
                    <a:ext uri="{FF2B5EF4-FFF2-40B4-BE49-F238E27FC236}">
                      <a16:creationId xmlns:a16="http://schemas.microsoft.com/office/drawing/2014/main" id="{81FD7960-B408-0992-3EFA-C37E0C594C44}"/>
                    </a:ext>
                  </a:extLst>
                </p14:cNvPr>
                <p14:cNvContentPartPr/>
                <p14:nvPr/>
              </p14:nvContentPartPr>
              <p14:xfrm>
                <a:off x="5430834" y="3030291"/>
                <a:ext cx="217440" cy="77760"/>
              </p14:xfrm>
            </p:contentPart>
          </mc:Choice>
          <mc:Fallback>
            <p:pic>
              <p:nvPicPr>
                <p:cNvPr id="1753" name="Ink 1752">
                  <a:extLst>
                    <a:ext uri="{FF2B5EF4-FFF2-40B4-BE49-F238E27FC236}">
                      <a16:creationId xmlns:a16="http://schemas.microsoft.com/office/drawing/2014/main" id="{81FD7960-B408-0992-3EFA-C37E0C594C44}"/>
                    </a:ext>
                  </a:extLst>
                </p:cNvPr>
                <p:cNvPicPr/>
                <p:nvPr/>
              </p:nvPicPr>
              <p:blipFill>
                <a:blip r:embed="rId1374"/>
                <a:stretch>
                  <a:fillRect/>
                </a:stretch>
              </p:blipFill>
              <p:spPr>
                <a:xfrm>
                  <a:off x="5367834" y="2652651"/>
                  <a:ext cx="34308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5">
              <p14:nvContentPartPr>
                <p14:cNvPr id="1754" name="Ink 1753">
                  <a:extLst>
                    <a:ext uri="{FF2B5EF4-FFF2-40B4-BE49-F238E27FC236}">
                      <a16:creationId xmlns:a16="http://schemas.microsoft.com/office/drawing/2014/main" id="{808EEBD2-C667-E68E-5B51-1AE76F17E80F}"/>
                    </a:ext>
                  </a:extLst>
                </p14:cNvPr>
                <p14:cNvContentPartPr/>
                <p14:nvPr/>
              </p14:nvContentPartPr>
              <p14:xfrm>
                <a:off x="5328594" y="3020211"/>
                <a:ext cx="316800" cy="106920"/>
              </p14:xfrm>
            </p:contentPart>
          </mc:Choice>
          <mc:Fallback>
            <p:pic>
              <p:nvPicPr>
                <p:cNvPr id="1754" name="Ink 1753">
                  <a:extLst>
                    <a:ext uri="{FF2B5EF4-FFF2-40B4-BE49-F238E27FC236}">
                      <a16:creationId xmlns:a16="http://schemas.microsoft.com/office/drawing/2014/main" id="{808EEBD2-C667-E68E-5B51-1AE76F17E80F}"/>
                    </a:ext>
                  </a:extLst>
                </p:cNvPr>
                <p:cNvPicPr/>
                <p:nvPr/>
              </p:nvPicPr>
              <p:blipFill>
                <a:blip r:embed="rId1376"/>
                <a:stretch>
                  <a:fillRect/>
                </a:stretch>
              </p:blipFill>
              <p:spPr>
                <a:xfrm>
                  <a:off x="5265594" y="2642211"/>
                  <a:ext cx="442440" cy="86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7">
              <p14:nvContentPartPr>
                <p14:cNvPr id="1755" name="Ink 1754">
                  <a:extLst>
                    <a:ext uri="{FF2B5EF4-FFF2-40B4-BE49-F238E27FC236}">
                      <a16:creationId xmlns:a16="http://schemas.microsoft.com/office/drawing/2014/main" id="{A5CA9ECF-E61A-F1CA-6273-4512067B0D17}"/>
                    </a:ext>
                  </a:extLst>
                </p14:cNvPr>
                <p14:cNvContentPartPr/>
                <p14:nvPr/>
              </p14:nvContentPartPr>
              <p14:xfrm>
                <a:off x="5254074" y="3022011"/>
                <a:ext cx="322560" cy="190440"/>
              </p14:xfrm>
            </p:contentPart>
          </mc:Choice>
          <mc:Fallback>
            <p:pic>
              <p:nvPicPr>
                <p:cNvPr id="1755" name="Ink 1754">
                  <a:extLst>
                    <a:ext uri="{FF2B5EF4-FFF2-40B4-BE49-F238E27FC236}">
                      <a16:creationId xmlns:a16="http://schemas.microsoft.com/office/drawing/2014/main" id="{A5CA9ECF-E61A-F1CA-6273-4512067B0D17}"/>
                    </a:ext>
                  </a:extLst>
                </p:cNvPr>
                <p:cNvPicPr/>
                <p:nvPr/>
              </p:nvPicPr>
              <p:blipFill>
                <a:blip r:embed="rId1378"/>
                <a:stretch>
                  <a:fillRect/>
                </a:stretch>
              </p:blipFill>
              <p:spPr>
                <a:xfrm>
                  <a:off x="5191074" y="2644011"/>
                  <a:ext cx="448200" cy="94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9">
              <p14:nvContentPartPr>
                <p14:cNvPr id="1756" name="Ink 1755">
                  <a:extLst>
                    <a:ext uri="{FF2B5EF4-FFF2-40B4-BE49-F238E27FC236}">
                      <a16:creationId xmlns:a16="http://schemas.microsoft.com/office/drawing/2014/main" id="{49CD93A6-0333-BC6A-8338-0AC3C43A8D16}"/>
                    </a:ext>
                  </a:extLst>
                </p14:cNvPr>
                <p14:cNvContentPartPr/>
                <p14:nvPr/>
              </p14:nvContentPartPr>
              <p14:xfrm>
                <a:off x="5471154" y="3065211"/>
                <a:ext cx="217440" cy="11880"/>
              </p14:xfrm>
            </p:contentPart>
          </mc:Choice>
          <mc:Fallback>
            <p:pic>
              <p:nvPicPr>
                <p:cNvPr id="1756" name="Ink 1755">
                  <a:extLst>
                    <a:ext uri="{FF2B5EF4-FFF2-40B4-BE49-F238E27FC236}">
                      <a16:creationId xmlns:a16="http://schemas.microsoft.com/office/drawing/2014/main" id="{49CD93A6-0333-BC6A-8338-0AC3C43A8D16}"/>
                    </a:ext>
                  </a:extLst>
                </p:cNvPr>
                <p:cNvPicPr/>
                <p:nvPr/>
              </p:nvPicPr>
              <p:blipFill>
                <a:blip r:embed="rId1380"/>
                <a:stretch>
                  <a:fillRect/>
                </a:stretch>
              </p:blipFill>
              <p:spPr>
                <a:xfrm>
                  <a:off x="5408154" y="2687571"/>
                  <a:ext cx="343080" cy="76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1">
              <p14:nvContentPartPr>
                <p14:cNvPr id="1757" name="Ink 1756">
                  <a:extLst>
                    <a:ext uri="{FF2B5EF4-FFF2-40B4-BE49-F238E27FC236}">
                      <a16:creationId xmlns:a16="http://schemas.microsoft.com/office/drawing/2014/main" id="{311D8DFB-C31D-3005-EC69-3D81FCE01239}"/>
                    </a:ext>
                  </a:extLst>
                </p14:cNvPr>
                <p14:cNvContentPartPr/>
                <p14:nvPr/>
              </p14:nvContentPartPr>
              <p14:xfrm>
                <a:off x="5539554" y="2975931"/>
                <a:ext cx="234000" cy="41040"/>
              </p14:xfrm>
            </p:contentPart>
          </mc:Choice>
          <mc:Fallback>
            <p:pic>
              <p:nvPicPr>
                <p:cNvPr id="1757" name="Ink 1756">
                  <a:extLst>
                    <a:ext uri="{FF2B5EF4-FFF2-40B4-BE49-F238E27FC236}">
                      <a16:creationId xmlns:a16="http://schemas.microsoft.com/office/drawing/2014/main" id="{311D8DFB-C31D-3005-EC69-3D81FCE01239}"/>
                    </a:ext>
                  </a:extLst>
                </p:cNvPr>
                <p:cNvPicPr/>
                <p:nvPr/>
              </p:nvPicPr>
              <p:blipFill>
                <a:blip r:embed="rId1382"/>
                <a:stretch>
                  <a:fillRect/>
                </a:stretch>
              </p:blipFill>
              <p:spPr>
                <a:xfrm>
                  <a:off x="5476914" y="2597931"/>
                  <a:ext cx="359640" cy="79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3">
              <p14:nvContentPartPr>
                <p14:cNvPr id="1758" name="Ink 1757">
                  <a:extLst>
                    <a:ext uri="{FF2B5EF4-FFF2-40B4-BE49-F238E27FC236}">
                      <a16:creationId xmlns:a16="http://schemas.microsoft.com/office/drawing/2014/main" id="{D028C97E-24F2-04D6-FEB9-62FEDBA7D6C5}"/>
                    </a:ext>
                  </a:extLst>
                </p14:cNvPr>
                <p14:cNvContentPartPr/>
                <p14:nvPr/>
              </p14:nvContentPartPr>
              <p14:xfrm>
                <a:off x="5483034" y="2956131"/>
                <a:ext cx="235440" cy="49680"/>
              </p14:xfrm>
            </p:contentPart>
          </mc:Choice>
          <mc:Fallback>
            <p:pic>
              <p:nvPicPr>
                <p:cNvPr id="1758" name="Ink 1757">
                  <a:extLst>
                    <a:ext uri="{FF2B5EF4-FFF2-40B4-BE49-F238E27FC236}">
                      <a16:creationId xmlns:a16="http://schemas.microsoft.com/office/drawing/2014/main" id="{D028C97E-24F2-04D6-FEB9-62FEDBA7D6C5}"/>
                    </a:ext>
                  </a:extLst>
                </p:cNvPr>
                <p:cNvPicPr/>
                <p:nvPr/>
              </p:nvPicPr>
              <p:blipFill>
                <a:blip r:embed="rId1384"/>
                <a:stretch>
                  <a:fillRect/>
                </a:stretch>
              </p:blipFill>
              <p:spPr>
                <a:xfrm>
                  <a:off x="5420034" y="2578131"/>
                  <a:ext cx="361080" cy="805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5">
              <p14:nvContentPartPr>
                <p14:cNvPr id="1952" name="Ink 1951">
                  <a:extLst>
                    <a:ext uri="{FF2B5EF4-FFF2-40B4-BE49-F238E27FC236}">
                      <a16:creationId xmlns:a16="http://schemas.microsoft.com/office/drawing/2014/main" id="{59861ACA-0D50-B62F-46C9-BB5821A93AB5}"/>
                    </a:ext>
                  </a:extLst>
                </p14:cNvPr>
                <p14:cNvContentPartPr/>
                <p14:nvPr/>
              </p14:nvContentPartPr>
              <p14:xfrm>
                <a:off x="5650658" y="3094513"/>
                <a:ext cx="14760" cy="3600"/>
              </p14:xfrm>
            </p:contentPart>
          </mc:Choice>
          <mc:Fallback>
            <p:pic>
              <p:nvPicPr>
                <p:cNvPr id="1952" name="Ink 1951">
                  <a:extLst>
                    <a:ext uri="{FF2B5EF4-FFF2-40B4-BE49-F238E27FC236}">
                      <a16:creationId xmlns:a16="http://schemas.microsoft.com/office/drawing/2014/main" id="{59861ACA-0D50-B62F-46C9-BB5821A93AB5}"/>
                    </a:ext>
                  </a:extLst>
                </p:cNvPr>
                <p:cNvPicPr/>
                <p:nvPr/>
              </p:nvPicPr>
              <p:blipFill>
                <a:blip r:embed="rId1386"/>
                <a:stretch>
                  <a:fillRect/>
                </a:stretch>
              </p:blipFill>
              <p:spPr>
                <a:xfrm>
                  <a:off x="5588018" y="2716513"/>
                  <a:ext cx="140400" cy="75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7">
              <p14:nvContentPartPr>
                <p14:cNvPr id="1953" name="Ink 1952">
                  <a:extLst>
                    <a:ext uri="{FF2B5EF4-FFF2-40B4-BE49-F238E27FC236}">
                      <a16:creationId xmlns:a16="http://schemas.microsoft.com/office/drawing/2014/main" id="{26F82FC6-5261-5D3A-216A-195E9D582125}"/>
                    </a:ext>
                  </a:extLst>
                </p14:cNvPr>
                <p14:cNvContentPartPr/>
                <p14:nvPr/>
              </p14:nvContentPartPr>
              <p14:xfrm>
                <a:off x="5502338" y="2989033"/>
                <a:ext cx="255960" cy="46800"/>
              </p14:xfrm>
            </p:contentPart>
          </mc:Choice>
          <mc:Fallback>
            <p:pic>
              <p:nvPicPr>
                <p:cNvPr id="1953" name="Ink 1952">
                  <a:extLst>
                    <a:ext uri="{FF2B5EF4-FFF2-40B4-BE49-F238E27FC236}">
                      <a16:creationId xmlns:a16="http://schemas.microsoft.com/office/drawing/2014/main" id="{26F82FC6-5261-5D3A-216A-195E9D582125}"/>
                    </a:ext>
                  </a:extLst>
                </p:cNvPr>
                <p:cNvPicPr/>
                <p:nvPr/>
              </p:nvPicPr>
              <p:blipFill>
                <a:blip r:embed="rId1388"/>
                <a:stretch>
                  <a:fillRect/>
                </a:stretch>
              </p:blipFill>
              <p:spPr>
                <a:xfrm>
                  <a:off x="5439698" y="2611393"/>
                  <a:ext cx="381600" cy="80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9">
              <p14:nvContentPartPr>
                <p14:cNvPr id="1954" name="Ink 1953">
                  <a:extLst>
                    <a:ext uri="{FF2B5EF4-FFF2-40B4-BE49-F238E27FC236}">
                      <a16:creationId xmlns:a16="http://schemas.microsoft.com/office/drawing/2014/main" id="{1CA4509F-F56B-3277-93D0-813E10E14B12}"/>
                    </a:ext>
                  </a:extLst>
                </p14:cNvPr>
                <p14:cNvContentPartPr/>
                <p14:nvPr/>
              </p14:nvContentPartPr>
              <p14:xfrm>
                <a:off x="5558858" y="3004513"/>
                <a:ext cx="209520" cy="33120"/>
              </p14:xfrm>
            </p:contentPart>
          </mc:Choice>
          <mc:Fallback>
            <p:pic>
              <p:nvPicPr>
                <p:cNvPr id="1954" name="Ink 1953">
                  <a:extLst>
                    <a:ext uri="{FF2B5EF4-FFF2-40B4-BE49-F238E27FC236}">
                      <a16:creationId xmlns:a16="http://schemas.microsoft.com/office/drawing/2014/main" id="{1CA4509F-F56B-3277-93D0-813E10E14B12}"/>
                    </a:ext>
                  </a:extLst>
                </p:cNvPr>
                <p:cNvPicPr/>
                <p:nvPr/>
              </p:nvPicPr>
              <p:blipFill>
                <a:blip r:embed="rId1390"/>
                <a:stretch>
                  <a:fillRect/>
                </a:stretch>
              </p:blipFill>
              <p:spPr>
                <a:xfrm>
                  <a:off x="5495858" y="2626873"/>
                  <a:ext cx="335160" cy="78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1">
              <p14:nvContentPartPr>
                <p14:cNvPr id="1955" name="Ink 1954">
                  <a:extLst>
                    <a:ext uri="{FF2B5EF4-FFF2-40B4-BE49-F238E27FC236}">
                      <a16:creationId xmlns:a16="http://schemas.microsoft.com/office/drawing/2014/main" id="{9B3C2DAF-4127-CE8C-5511-4B1A97C8F69E}"/>
                    </a:ext>
                  </a:extLst>
                </p14:cNvPr>
                <p14:cNvContentPartPr/>
                <p14:nvPr/>
              </p14:nvContentPartPr>
              <p14:xfrm>
                <a:off x="5449418" y="3028273"/>
                <a:ext cx="328680" cy="52200"/>
              </p14:xfrm>
            </p:contentPart>
          </mc:Choice>
          <mc:Fallback>
            <p:pic>
              <p:nvPicPr>
                <p:cNvPr id="1955" name="Ink 1954">
                  <a:extLst>
                    <a:ext uri="{FF2B5EF4-FFF2-40B4-BE49-F238E27FC236}">
                      <a16:creationId xmlns:a16="http://schemas.microsoft.com/office/drawing/2014/main" id="{9B3C2DAF-4127-CE8C-5511-4B1A97C8F69E}"/>
                    </a:ext>
                  </a:extLst>
                </p:cNvPr>
                <p:cNvPicPr/>
                <p:nvPr/>
              </p:nvPicPr>
              <p:blipFill>
                <a:blip r:embed="rId1392"/>
                <a:stretch>
                  <a:fillRect/>
                </a:stretch>
              </p:blipFill>
              <p:spPr>
                <a:xfrm>
                  <a:off x="5386778" y="2650273"/>
                  <a:ext cx="454320" cy="80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3">
              <p14:nvContentPartPr>
                <p14:cNvPr id="1956" name="Ink 1955">
                  <a:extLst>
                    <a:ext uri="{FF2B5EF4-FFF2-40B4-BE49-F238E27FC236}">
                      <a16:creationId xmlns:a16="http://schemas.microsoft.com/office/drawing/2014/main" id="{8F67B512-1BA6-53B2-D277-8B61A6BA200F}"/>
                    </a:ext>
                  </a:extLst>
                </p14:cNvPr>
                <p14:cNvContentPartPr/>
                <p14:nvPr/>
              </p14:nvContentPartPr>
              <p14:xfrm>
                <a:off x="5431778" y="3005233"/>
                <a:ext cx="363240" cy="96840"/>
              </p14:xfrm>
            </p:contentPart>
          </mc:Choice>
          <mc:Fallback>
            <p:pic>
              <p:nvPicPr>
                <p:cNvPr id="1956" name="Ink 1955">
                  <a:extLst>
                    <a:ext uri="{FF2B5EF4-FFF2-40B4-BE49-F238E27FC236}">
                      <a16:creationId xmlns:a16="http://schemas.microsoft.com/office/drawing/2014/main" id="{8F67B512-1BA6-53B2-D277-8B61A6BA200F}"/>
                    </a:ext>
                  </a:extLst>
                </p:cNvPr>
                <p:cNvPicPr/>
                <p:nvPr/>
              </p:nvPicPr>
              <p:blipFill>
                <a:blip r:embed="rId1394"/>
                <a:stretch>
                  <a:fillRect/>
                </a:stretch>
              </p:blipFill>
              <p:spPr>
                <a:xfrm>
                  <a:off x="5369138" y="2627233"/>
                  <a:ext cx="488880" cy="85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5">
              <p14:nvContentPartPr>
                <p14:cNvPr id="1957" name="Ink 1956">
                  <a:extLst>
                    <a:ext uri="{FF2B5EF4-FFF2-40B4-BE49-F238E27FC236}">
                      <a16:creationId xmlns:a16="http://schemas.microsoft.com/office/drawing/2014/main" id="{FFDAD0D4-0C66-5527-A50F-F0EEF9FE4EF0}"/>
                    </a:ext>
                  </a:extLst>
                </p14:cNvPr>
                <p14:cNvContentPartPr/>
                <p14:nvPr/>
              </p14:nvContentPartPr>
              <p14:xfrm>
                <a:off x="5480018" y="2999473"/>
                <a:ext cx="345600" cy="84240"/>
              </p14:xfrm>
            </p:contentPart>
          </mc:Choice>
          <mc:Fallback>
            <p:pic>
              <p:nvPicPr>
                <p:cNvPr id="1957" name="Ink 1956">
                  <a:extLst>
                    <a:ext uri="{FF2B5EF4-FFF2-40B4-BE49-F238E27FC236}">
                      <a16:creationId xmlns:a16="http://schemas.microsoft.com/office/drawing/2014/main" id="{FFDAD0D4-0C66-5527-A50F-F0EEF9FE4EF0}"/>
                    </a:ext>
                  </a:extLst>
                </p:cNvPr>
                <p:cNvPicPr/>
                <p:nvPr/>
              </p:nvPicPr>
              <p:blipFill>
                <a:blip r:embed="rId1396"/>
                <a:stretch>
                  <a:fillRect/>
                </a:stretch>
              </p:blipFill>
              <p:spPr>
                <a:xfrm>
                  <a:off x="5417378" y="2621833"/>
                  <a:ext cx="471240" cy="83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7">
              <p14:nvContentPartPr>
                <p14:cNvPr id="1958" name="Ink 1957">
                  <a:extLst>
                    <a:ext uri="{FF2B5EF4-FFF2-40B4-BE49-F238E27FC236}">
                      <a16:creationId xmlns:a16="http://schemas.microsoft.com/office/drawing/2014/main" id="{26D33E4B-B76F-7DB7-8CDB-73668D620071}"/>
                    </a:ext>
                  </a:extLst>
                </p14:cNvPr>
                <p14:cNvContentPartPr/>
                <p14:nvPr/>
              </p14:nvContentPartPr>
              <p14:xfrm>
                <a:off x="5666138" y="3073273"/>
                <a:ext cx="114480" cy="25920"/>
              </p14:xfrm>
            </p:contentPart>
          </mc:Choice>
          <mc:Fallback>
            <p:pic>
              <p:nvPicPr>
                <p:cNvPr id="1958" name="Ink 1957">
                  <a:extLst>
                    <a:ext uri="{FF2B5EF4-FFF2-40B4-BE49-F238E27FC236}">
                      <a16:creationId xmlns:a16="http://schemas.microsoft.com/office/drawing/2014/main" id="{26D33E4B-B76F-7DB7-8CDB-73668D620071}"/>
                    </a:ext>
                  </a:extLst>
                </p:cNvPr>
                <p:cNvPicPr/>
                <p:nvPr/>
              </p:nvPicPr>
              <p:blipFill>
                <a:blip r:embed="rId1398"/>
                <a:stretch>
                  <a:fillRect/>
                </a:stretch>
              </p:blipFill>
              <p:spPr>
                <a:xfrm>
                  <a:off x="5603498" y="2695633"/>
                  <a:ext cx="240120" cy="781560"/>
                </a:xfrm>
                <a:prstGeom prst="rect">
                  <a:avLst/>
                </a:prstGeom>
              </p:spPr>
            </p:pic>
          </mc:Fallback>
        </mc:AlternateContent>
      </p:grpSp>
      <p:grpSp>
        <p:nvGrpSpPr>
          <p:cNvPr id="2008" name="Group 2007">
            <a:extLst>
              <a:ext uri="{FF2B5EF4-FFF2-40B4-BE49-F238E27FC236}">
                <a16:creationId xmlns:a16="http://schemas.microsoft.com/office/drawing/2014/main" id="{61D3A19D-C035-646A-D00B-D04DFFB96E18}"/>
              </a:ext>
            </a:extLst>
          </p:cNvPr>
          <p:cNvGrpSpPr/>
          <p:nvPr/>
        </p:nvGrpSpPr>
        <p:grpSpPr>
          <a:xfrm>
            <a:off x="5433938" y="3318433"/>
            <a:ext cx="652680" cy="446040"/>
            <a:chOff x="5433938" y="3318433"/>
            <a:chExt cx="652680" cy="446040"/>
          </a:xfrm>
        </p:grpSpPr>
        <mc:AlternateContent xmlns:mc="http://schemas.openxmlformats.org/markup-compatibility/2006">
          <mc:Choice xmlns:p14="http://schemas.microsoft.com/office/powerpoint/2010/main" xmlns:aink="http://schemas.microsoft.com/office/drawing/2016/ink" Requires="p14 aink">
            <p:contentPart p14:bwMode="auto" r:id="rId1399">
              <p14:nvContentPartPr>
                <p14:cNvPr id="1960" name="Ink 1959">
                  <a:extLst>
                    <a:ext uri="{FF2B5EF4-FFF2-40B4-BE49-F238E27FC236}">
                      <a16:creationId xmlns:a16="http://schemas.microsoft.com/office/drawing/2014/main" id="{D0D88C02-1402-F61F-ED15-A99765E55554}"/>
                    </a:ext>
                  </a:extLst>
                </p14:cNvPr>
                <p14:cNvContentPartPr/>
                <p14:nvPr/>
              </p14:nvContentPartPr>
              <p14:xfrm>
                <a:off x="5669378" y="3688513"/>
                <a:ext cx="283680" cy="44640"/>
              </p14:xfrm>
            </p:contentPart>
          </mc:Choice>
          <mc:Fallback>
            <p:pic>
              <p:nvPicPr>
                <p:cNvPr id="1960" name="Ink 1959">
                  <a:extLst>
                    <a:ext uri="{FF2B5EF4-FFF2-40B4-BE49-F238E27FC236}">
                      <a16:creationId xmlns:a16="http://schemas.microsoft.com/office/drawing/2014/main" id="{D0D88C02-1402-F61F-ED15-A99765E55554}"/>
                    </a:ext>
                  </a:extLst>
                </p:cNvPr>
                <p:cNvPicPr/>
                <p:nvPr/>
              </p:nvPicPr>
              <p:blipFill>
                <a:blip r:embed="rId1400"/>
                <a:stretch>
                  <a:fillRect/>
                </a:stretch>
              </p:blipFill>
              <p:spPr>
                <a:xfrm>
                  <a:off x="5606378" y="3310873"/>
                  <a:ext cx="409320" cy="80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1">
              <p14:nvContentPartPr>
                <p14:cNvPr id="1961" name="Ink 1960">
                  <a:extLst>
                    <a:ext uri="{FF2B5EF4-FFF2-40B4-BE49-F238E27FC236}">
                      <a16:creationId xmlns:a16="http://schemas.microsoft.com/office/drawing/2014/main" id="{C4B4FE16-1F8C-9968-177E-9ACE64C9EA16}"/>
                    </a:ext>
                  </a:extLst>
                </p14:cNvPr>
                <p14:cNvContentPartPr/>
                <p14:nvPr/>
              </p14:nvContentPartPr>
              <p14:xfrm>
                <a:off x="5960618" y="3643873"/>
                <a:ext cx="6120" cy="4680"/>
              </p14:xfrm>
            </p:contentPart>
          </mc:Choice>
          <mc:Fallback>
            <p:pic>
              <p:nvPicPr>
                <p:cNvPr id="1961" name="Ink 1960">
                  <a:extLst>
                    <a:ext uri="{FF2B5EF4-FFF2-40B4-BE49-F238E27FC236}">
                      <a16:creationId xmlns:a16="http://schemas.microsoft.com/office/drawing/2014/main" id="{C4B4FE16-1F8C-9968-177E-9ACE64C9EA16}"/>
                    </a:ext>
                  </a:extLst>
                </p:cNvPr>
                <p:cNvPicPr/>
                <p:nvPr/>
              </p:nvPicPr>
              <p:blipFill>
                <a:blip r:embed="rId1402"/>
                <a:stretch>
                  <a:fillRect/>
                </a:stretch>
              </p:blipFill>
              <p:spPr>
                <a:xfrm>
                  <a:off x="5897978" y="3266233"/>
                  <a:ext cx="13176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3">
              <p14:nvContentPartPr>
                <p14:cNvPr id="1962" name="Ink 1961">
                  <a:extLst>
                    <a:ext uri="{FF2B5EF4-FFF2-40B4-BE49-F238E27FC236}">
                      <a16:creationId xmlns:a16="http://schemas.microsoft.com/office/drawing/2014/main" id="{67EA8605-AA03-34BE-C59F-59E9180361C6}"/>
                    </a:ext>
                  </a:extLst>
                </p14:cNvPr>
                <p14:cNvContentPartPr/>
                <p14:nvPr/>
              </p14:nvContentPartPr>
              <p14:xfrm>
                <a:off x="5768378" y="3670513"/>
                <a:ext cx="162720" cy="69840"/>
              </p14:xfrm>
            </p:contentPart>
          </mc:Choice>
          <mc:Fallback>
            <p:pic>
              <p:nvPicPr>
                <p:cNvPr id="1962" name="Ink 1961">
                  <a:extLst>
                    <a:ext uri="{FF2B5EF4-FFF2-40B4-BE49-F238E27FC236}">
                      <a16:creationId xmlns:a16="http://schemas.microsoft.com/office/drawing/2014/main" id="{67EA8605-AA03-34BE-C59F-59E9180361C6}"/>
                    </a:ext>
                  </a:extLst>
                </p:cNvPr>
                <p:cNvPicPr/>
                <p:nvPr/>
              </p:nvPicPr>
              <p:blipFill>
                <a:blip r:embed="rId1404"/>
                <a:stretch>
                  <a:fillRect/>
                </a:stretch>
              </p:blipFill>
              <p:spPr>
                <a:xfrm>
                  <a:off x="5705378" y="3292873"/>
                  <a:ext cx="288360" cy="82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5">
              <p14:nvContentPartPr>
                <p14:cNvPr id="1963" name="Ink 1962">
                  <a:extLst>
                    <a:ext uri="{FF2B5EF4-FFF2-40B4-BE49-F238E27FC236}">
                      <a16:creationId xmlns:a16="http://schemas.microsoft.com/office/drawing/2014/main" id="{F3E2E990-96DE-44CC-F7B9-A3474CCECBEF}"/>
                    </a:ext>
                  </a:extLst>
                </p14:cNvPr>
                <p14:cNvContentPartPr/>
                <p14:nvPr/>
              </p14:nvContentPartPr>
              <p14:xfrm>
                <a:off x="5632658" y="3625513"/>
                <a:ext cx="378000" cy="111240"/>
              </p14:xfrm>
            </p:contentPart>
          </mc:Choice>
          <mc:Fallback>
            <p:pic>
              <p:nvPicPr>
                <p:cNvPr id="1963" name="Ink 1962">
                  <a:extLst>
                    <a:ext uri="{FF2B5EF4-FFF2-40B4-BE49-F238E27FC236}">
                      <a16:creationId xmlns:a16="http://schemas.microsoft.com/office/drawing/2014/main" id="{F3E2E990-96DE-44CC-F7B9-A3474CCECBEF}"/>
                    </a:ext>
                  </a:extLst>
                </p:cNvPr>
                <p:cNvPicPr/>
                <p:nvPr/>
              </p:nvPicPr>
              <p:blipFill>
                <a:blip r:embed="rId1406"/>
                <a:stretch>
                  <a:fillRect/>
                </a:stretch>
              </p:blipFill>
              <p:spPr>
                <a:xfrm>
                  <a:off x="5569658" y="3247873"/>
                  <a:ext cx="503640" cy="86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7">
              <p14:nvContentPartPr>
                <p14:cNvPr id="1964" name="Ink 1963">
                  <a:extLst>
                    <a:ext uri="{FF2B5EF4-FFF2-40B4-BE49-F238E27FC236}">
                      <a16:creationId xmlns:a16="http://schemas.microsoft.com/office/drawing/2014/main" id="{8D043861-1E33-C0F3-2048-F87AE47A0F07}"/>
                    </a:ext>
                  </a:extLst>
                </p14:cNvPr>
                <p14:cNvContentPartPr/>
                <p14:nvPr/>
              </p14:nvContentPartPr>
              <p14:xfrm>
                <a:off x="5796458" y="3627673"/>
                <a:ext cx="173160" cy="93600"/>
              </p14:xfrm>
            </p:contentPart>
          </mc:Choice>
          <mc:Fallback>
            <p:pic>
              <p:nvPicPr>
                <p:cNvPr id="1964" name="Ink 1963">
                  <a:extLst>
                    <a:ext uri="{FF2B5EF4-FFF2-40B4-BE49-F238E27FC236}">
                      <a16:creationId xmlns:a16="http://schemas.microsoft.com/office/drawing/2014/main" id="{8D043861-1E33-C0F3-2048-F87AE47A0F07}"/>
                    </a:ext>
                  </a:extLst>
                </p:cNvPr>
                <p:cNvPicPr/>
                <p:nvPr/>
              </p:nvPicPr>
              <p:blipFill>
                <a:blip r:embed="rId1408"/>
                <a:stretch>
                  <a:fillRect/>
                </a:stretch>
              </p:blipFill>
              <p:spPr>
                <a:xfrm>
                  <a:off x="5733818" y="3249673"/>
                  <a:ext cx="298800" cy="849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9">
              <p14:nvContentPartPr>
                <p14:cNvPr id="1965" name="Ink 1964">
                  <a:extLst>
                    <a:ext uri="{FF2B5EF4-FFF2-40B4-BE49-F238E27FC236}">
                      <a16:creationId xmlns:a16="http://schemas.microsoft.com/office/drawing/2014/main" id="{3C3400BD-9CA7-6DB7-4C88-78ADB9262987}"/>
                    </a:ext>
                  </a:extLst>
                </p14:cNvPr>
                <p14:cNvContentPartPr/>
                <p14:nvPr/>
              </p14:nvContentPartPr>
              <p14:xfrm>
                <a:off x="5636978" y="3716953"/>
                <a:ext cx="209880" cy="47520"/>
              </p14:xfrm>
            </p:contentPart>
          </mc:Choice>
          <mc:Fallback>
            <p:pic>
              <p:nvPicPr>
                <p:cNvPr id="1965" name="Ink 1964">
                  <a:extLst>
                    <a:ext uri="{FF2B5EF4-FFF2-40B4-BE49-F238E27FC236}">
                      <a16:creationId xmlns:a16="http://schemas.microsoft.com/office/drawing/2014/main" id="{3C3400BD-9CA7-6DB7-4C88-78ADB9262987}"/>
                    </a:ext>
                  </a:extLst>
                </p:cNvPr>
                <p:cNvPicPr/>
                <p:nvPr/>
              </p:nvPicPr>
              <p:blipFill>
                <a:blip r:embed="rId1410"/>
                <a:stretch>
                  <a:fillRect/>
                </a:stretch>
              </p:blipFill>
              <p:spPr>
                <a:xfrm>
                  <a:off x="5574338" y="3338953"/>
                  <a:ext cx="335520" cy="80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1">
              <p14:nvContentPartPr>
                <p14:cNvPr id="1967" name="Ink 1966">
                  <a:extLst>
                    <a:ext uri="{FF2B5EF4-FFF2-40B4-BE49-F238E27FC236}">
                      <a16:creationId xmlns:a16="http://schemas.microsoft.com/office/drawing/2014/main" id="{2524F863-EDF4-3113-4763-20493A8C6B26}"/>
                    </a:ext>
                  </a:extLst>
                </p14:cNvPr>
                <p14:cNvContentPartPr/>
                <p14:nvPr/>
              </p14:nvContentPartPr>
              <p14:xfrm>
                <a:off x="5549138" y="3744313"/>
                <a:ext cx="356760" cy="15120"/>
              </p14:xfrm>
            </p:contentPart>
          </mc:Choice>
          <mc:Fallback>
            <p:pic>
              <p:nvPicPr>
                <p:cNvPr id="1967" name="Ink 1966">
                  <a:extLst>
                    <a:ext uri="{FF2B5EF4-FFF2-40B4-BE49-F238E27FC236}">
                      <a16:creationId xmlns:a16="http://schemas.microsoft.com/office/drawing/2014/main" id="{2524F863-EDF4-3113-4763-20493A8C6B26}"/>
                    </a:ext>
                  </a:extLst>
                </p:cNvPr>
                <p:cNvPicPr/>
                <p:nvPr/>
              </p:nvPicPr>
              <p:blipFill>
                <a:blip r:embed="rId1412"/>
                <a:stretch>
                  <a:fillRect/>
                </a:stretch>
              </p:blipFill>
              <p:spPr>
                <a:xfrm>
                  <a:off x="5486498" y="3366673"/>
                  <a:ext cx="482400" cy="77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3">
              <p14:nvContentPartPr>
                <p14:cNvPr id="1968" name="Ink 1967">
                  <a:extLst>
                    <a:ext uri="{FF2B5EF4-FFF2-40B4-BE49-F238E27FC236}">
                      <a16:creationId xmlns:a16="http://schemas.microsoft.com/office/drawing/2014/main" id="{C52A6FD3-6367-4C7B-E525-47E3628A2E25}"/>
                    </a:ext>
                  </a:extLst>
                </p14:cNvPr>
                <p14:cNvContentPartPr/>
                <p14:nvPr/>
              </p14:nvContentPartPr>
              <p14:xfrm>
                <a:off x="5586938" y="3658993"/>
                <a:ext cx="437040" cy="84960"/>
              </p14:xfrm>
            </p:contentPart>
          </mc:Choice>
          <mc:Fallback>
            <p:pic>
              <p:nvPicPr>
                <p:cNvPr id="1968" name="Ink 1967">
                  <a:extLst>
                    <a:ext uri="{FF2B5EF4-FFF2-40B4-BE49-F238E27FC236}">
                      <a16:creationId xmlns:a16="http://schemas.microsoft.com/office/drawing/2014/main" id="{C52A6FD3-6367-4C7B-E525-47E3628A2E25}"/>
                    </a:ext>
                  </a:extLst>
                </p:cNvPr>
                <p:cNvPicPr/>
                <p:nvPr/>
              </p:nvPicPr>
              <p:blipFill>
                <a:blip r:embed="rId1414"/>
                <a:stretch>
                  <a:fillRect/>
                </a:stretch>
              </p:blipFill>
              <p:spPr>
                <a:xfrm>
                  <a:off x="5524298" y="3281353"/>
                  <a:ext cx="56268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5">
              <p14:nvContentPartPr>
                <p14:cNvPr id="1969" name="Ink 1968">
                  <a:extLst>
                    <a:ext uri="{FF2B5EF4-FFF2-40B4-BE49-F238E27FC236}">
                      <a16:creationId xmlns:a16="http://schemas.microsoft.com/office/drawing/2014/main" id="{4FAE15A2-1666-3F51-A374-882C90212285}"/>
                    </a:ext>
                  </a:extLst>
                </p14:cNvPr>
                <p14:cNvContentPartPr/>
                <p14:nvPr/>
              </p14:nvContentPartPr>
              <p14:xfrm>
                <a:off x="5717258" y="3650353"/>
                <a:ext cx="283680" cy="89640"/>
              </p14:xfrm>
            </p:contentPart>
          </mc:Choice>
          <mc:Fallback>
            <p:pic>
              <p:nvPicPr>
                <p:cNvPr id="1969" name="Ink 1968">
                  <a:extLst>
                    <a:ext uri="{FF2B5EF4-FFF2-40B4-BE49-F238E27FC236}">
                      <a16:creationId xmlns:a16="http://schemas.microsoft.com/office/drawing/2014/main" id="{4FAE15A2-1666-3F51-A374-882C90212285}"/>
                    </a:ext>
                  </a:extLst>
                </p:cNvPr>
                <p:cNvPicPr/>
                <p:nvPr/>
              </p:nvPicPr>
              <p:blipFill>
                <a:blip r:embed="rId1416"/>
                <a:stretch>
                  <a:fillRect/>
                </a:stretch>
              </p:blipFill>
              <p:spPr>
                <a:xfrm>
                  <a:off x="5654258" y="3272713"/>
                  <a:ext cx="409320" cy="84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7">
              <p14:nvContentPartPr>
                <p14:cNvPr id="1970" name="Ink 1969">
                  <a:extLst>
                    <a:ext uri="{FF2B5EF4-FFF2-40B4-BE49-F238E27FC236}">
                      <a16:creationId xmlns:a16="http://schemas.microsoft.com/office/drawing/2014/main" id="{40B5294D-9542-AB1D-6F93-01C8C837339C}"/>
                    </a:ext>
                  </a:extLst>
                </p14:cNvPr>
                <p14:cNvContentPartPr/>
                <p14:nvPr/>
              </p14:nvContentPartPr>
              <p14:xfrm>
                <a:off x="5604938" y="3675553"/>
                <a:ext cx="366480" cy="64080"/>
              </p14:xfrm>
            </p:contentPart>
          </mc:Choice>
          <mc:Fallback>
            <p:pic>
              <p:nvPicPr>
                <p:cNvPr id="1970" name="Ink 1969">
                  <a:extLst>
                    <a:ext uri="{FF2B5EF4-FFF2-40B4-BE49-F238E27FC236}">
                      <a16:creationId xmlns:a16="http://schemas.microsoft.com/office/drawing/2014/main" id="{40B5294D-9542-AB1D-6F93-01C8C837339C}"/>
                    </a:ext>
                  </a:extLst>
                </p:cNvPr>
                <p:cNvPicPr/>
                <p:nvPr/>
              </p:nvPicPr>
              <p:blipFill>
                <a:blip r:embed="rId1418"/>
                <a:stretch>
                  <a:fillRect/>
                </a:stretch>
              </p:blipFill>
              <p:spPr>
                <a:xfrm>
                  <a:off x="5542298" y="3297553"/>
                  <a:ext cx="492120" cy="819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9">
              <p14:nvContentPartPr>
                <p14:cNvPr id="1971" name="Ink 1970">
                  <a:extLst>
                    <a:ext uri="{FF2B5EF4-FFF2-40B4-BE49-F238E27FC236}">
                      <a16:creationId xmlns:a16="http://schemas.microsoft.com/office/drawing/2014/main" id="{BB168453-AD72-31B0-24BA-180F793A9048}"/>
                    </a:ext>
                  </a:extLst>
                </p14:cNvPr>
                <p14:cNvContentPartPr/>
                <p14:nvPr/>
              </p14:nvContentPartPr>
              <p14:xfrm>
                <a:off x="5595938" y="3545233"/>
                <a:ext cx="459720" cy="196200"/>
              </p14:xfrm>
            </p:contentPart>
          </mc:Choice>
          <mc:Fallback>
            <p:pic>
              <p:nvPicPr>
                <p:cNvPr id="1971" name="Ink 1970">
                  <a:extLst>
                    <a:ext uri="{FF2B5EF4-FFF2-40B4-BE49-F238E27FC236}">
                      <a16:creationId xmlns:a16="http://schemas.microsoft.com/office/drawing/2014/main" id="{BB168453-AD72-31B0-24BA-180F793A9048}"/>
                    </a:ext>
                  </a:extLst>
                </p:cNvPr>
                <p:cNvPicPr/>
                <p:nvPr/>
              </p:nvPicPr>
              <p:blipFill>
                <a:blip r:embed="rId1420"/>
                <a:stretch>
                  <a:fillRect/>
                </a:stretch>
              </p:blipFill>
              <p:spPr>
                <a:xfrm>
                  <a:off x="5533298" y="3167233"/>
                  <a:ext cx="585360" cy="951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1">
              <p14:nvContentPartPr>
                <p14:cNvPr id="1972" name="Ink 1971">
                  <a:extLst>
                    <a:ext uri="{FF2B5EF4-FFF2-40B4-BE49-F238E27FC236}">
                      <a16:creationId xmlns:a16="http://schemas.microsoft.com/office/drawing/2014/main" id="{72BC0CE0-BF5C-2190-6395-99D8087F01C1}"/>
                    </a:ext>
                  </a:extLst>
                </p14:cNvPr>
                <p14:cNvContentPartPr/>
                <p14:nvPr/>
              </p14:nvContentPartPr>
              <p14:xfrm>
                <a:off x="6008138" y="3433633"/>
                <a:ext cx="47160" cy="153720"/>
              </p14:xfrm>
            </p:contentPart>
          </mc:Choice>
          <mc:Fallback>
            <p:pic>
              <p:nvPicPr>
                <p:cNvPr id="1972" name="Ink 1971">
                  <a:extLst>
                    <a:ext uri="{FF2B5EF4-FFF2-40B4-BE49-F238E27FC236}">
                      <a16:creationId xmlns:a16="http://schemas.microsoft.com/office/drawing/2014/main" id="{72BC0CE0-BF5C-2190-6395-99D8087F01C1}"/>
                    </a:ext>
                  </a:extLst>
                </p:cNvPr>
                <p:cNvPicPr/>
                <p:nvPr/>
              </p:nvPicPr>
              <p:blipFill>
                <a:blip r:embed="rId1422"/>
                <a:stretch>
                  <a:fillRect/>
                </a:stretch>
              </p:blipFill>
              <p:spPr>
                <a:xfrm>
                  <a:off x="5945498" y="3055993"/>
                  <a:ext cx="172800" cy="90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3">
              <p14:nvContentPartPr>
                <p14:cNvPr id="1973" name="Ink 1972">
                  <a:extLst>
                    <a:ext uri="{FF2B5EF4-FFF2-40B4-BE49-F238E27FC236}">
                      <a16:creationId xmlns:a16="http://schemas.microsoft.com/office/drawing/2014/main" id="{2AB2AA0F-1C75-365F-55EA-516B10B8F770}"/>
                    </a:ext>
                  </a:extLst>
                </p14:cNvPr>
                <p14:cNvContentPartPr/>
                <p14:nvPr/>
              </p14:nvContentPartPr>
              <p14:xfrm>
                <a:off x="5962778" y="3408793"/>
                <a:ext cx="97200" cy="259920"/>
              </p14:xfrm>
            </p:contentPart>
          </mc:Choice>
          <mc:Fallback>
            <p:pic>
              <p:nvPicPr>
                <p:cNvPr id="1973" name="Ink 1972">
                  <a:extLst>
                    <a:ext uri="{FF2B5EF4-FFF2-40B4-BE49-F238E27FC236}">
                      <a16:creationId xmlns:a16="http://schemas.microsoft.com/office/drawing/2014/main" id="{2AB2AA0F-1C75-365F-55EA-516B10B8F770}"/>
                    </a:ext>
                  </a:extLst>
                </p:cNvPr>
                <p:cNvPicPr/>
                <p:nvPr/>
              </p:nvPicPr>
              <p:blipFill>
                <a:blip r:embed="rId1424"/>
                <a:stretch>
                  <a:fillRect/>
                </a:stretch>
              </p:blipFill>
              <p:spPr>
                <a:xfrm>
                  <a:off x="5899778" y="3030793"/>
                  <a:ext cx="222840" cy="101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5">
              <p14:nvContentPartPr>
                <p14:cNvPr id="1974" name="Ink 1973">
                  <a:extLst>
                    <a:ext uri="{FF2B5EF4-FFF2-40B4-BE49-F238E27FC236}">
                      <a16:creationId xmlns:a16="http://schemas.microsoft.com/office/drawing/2014/main" id="{6C6ACEF3-3089-AF28-3250-4FAAD8C308C6}"/>
                    </a:ext>
                  </a:extLst>
                </p14:cNvPr>
                <p14:cNvContentPartPr/>
                <p14:nvPr/>
              </p14:nvContentPartPr>
              <p14:xfrm>
                <a:off x="5751818" y="3454873"/>
                <a:ext cx="306720" cy="282960"/>
              </p14:xfrm>
            </p:contentPart>
          </mc:Choice>
          <mc:Fallback>
            <p:pic>
              <p:nvPicPr>
                <p:cNvPr id="1974" name="Ink 1973">
                  <a:extLst>
                    <a:ext uri="{FF2B5EF4-FFF2-40B4-BE49-F238E27FC236}">
                      <a16:creationId xmlns:a16="http://schemas.microsoft.com/office/drawing/2014/main" id="{6C6ACEF3-3089-AF28-3250-4FAAD8C308C6}"/>
                    </a:ext>
                  </a:extLst>
                </p:cNvPr>
                <p:cNvPicPr/>
                <p:nvPr/>
              </p:nvPicPr>
              <p:blipFill>
                <a:blip r:embed="rId1426"/>
                <a:stretch>
                  <a:fillRect/>
                </a:stretch>
              </p:blipFill>
              <p:spPr>
                <a:xfrm>
                  <a:off x="5689178" y="3077233"/>
                  <a:ext cx="432360" cy="103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7">
              <p14:nvContentPartPr>
                <p14:cNvPr id="1975" name="Ink 1974">
                  <a:extLst>
                    <a:ext uri="{FF2B5EF4-FFF2-40B4-BE49-F238E27FC236}">
                      <a16:creationId xmlns:a16="http://schemas.microsoft.com/office/drawing/2014/main" id="{14BA2A21-9537-FB19-9E95-9793F7F287EF}"/>
                    </a:ext>
                  </a:extLst>
                </p14:cNvPr>
                <p14:cNvContentPartPr/>
                <p14:nvPr/>
              </p14:nvContentPartPr>
              <p14:xfrm>
                <a:off x="5643098" y="3685273"/>
                <a:ext cx="320040" cy="48240"/>
              </p14:xfrm>
            </p:contentPart>
          </mc:Choice>
          <mc:Fallback>
            <p:pic>
              <p:nvPicPr>
                <p:cNvPr id="1975" name="Ink 1974">
                  <a:extLst>
                    <a:ext uri="{FF2B5EF4-FFF2-40B4-BE49-F238E27FC236}">
                      <a16:creationId xmlns:a16="http://schemas.microsoft.com/office/drawing/2014/main" id="{14BA2A21-9537-FB19-9E95-9793F7F287EF}"/>
                    </a:ext>
                  </a:extLst>
                </p:cNvPr>
                <p:cNvPicPr/>
                <p:nvPr/>
              </p:nvPicPr>
              <p:blipFill>
                <a:blip r:embed="rId1428"/>
                <a:stretch>
                  <a:fillRect/>
                </a:stretch>
              </p:blipFill>
              <p:spPr>
                <a:xfrm>
                  <a:off x="5580098" y="3307633"/>
                  <a:ext cx="44568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9">
              <p14:nvContentPartPr>
                <p14:cNvPr id="1976" name="Ink 1975">
                  <a:extLst>
                    <a:ext uri="{FF2B5EF4-FFF2-40B4-BE49-F238E27FC236}">
                      <a16:creationId xmlns:a16="http://schemas.microsoft.com/office/drawing/2014/main" id="{B1AEDA6A-133C-E577-6630-2F6A3E52893C}"/>
                    </a:ext>
                  </a:extLst>
                </p14:cNvPr>
                <p14:cNvContentPartPr/>
                <p14:nvPr/>
              </p14:nvContentPartPr>
              <p14:xfrm>
                <a:off x="5592698" y="3684553"/>
                <a:ext cx="339480" cy="41040"/>
              </p14:xfrm>
            </p:contentPart>
          </mc:Choice>
          <mc:Fallback>
            <p:pic>
              <p:nvPicPr>
                <p:cNvPr id="1976" name="Ink 1975">
                  <a:extLst>
                    <a:ext uri="{FF2B5EF4-FFF2-40B4-BE49-F238E27FC236}">
                      <a16:creationId xmlns:a16="http://schemas.microsoft.com/office/drawing/2014/main" id="{B1AEDA6A-133C-E577-6630-2F6A3E52893C}"/>
                    </a:ext>
                  </a:extLst>
                </p:cNvPr>
                <p:cNvPicPr/>
                <p:nvPr/>
              </p:nvPicPr>
              <p:blipFill>
                <a:blip r:embed="rId1430"/>
                <a:stretch>
                  <a:fillRect/>
                </a:stretch>
              </p:blipFill>
              <p:spPr>
                <a:xfrm>
                  <a:off x="5529698" y="3306553"/>
                  <a:ext cx="465120" cy="79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1">
              <p14:nvContentPartPr>
                <p14:cNvPr id="1977" name="Ink 1976">
                  <a:extLst>
                    <a:ext uri="{FF2B5EF4-FFF2-40B4-BE49-F238E27FC236}">
                      <a16:creationId xmlns:a16="http://schemas.microsoft.com/office/drawing/2014/main" id="{8C1584BB-5917-1E80-6554-94D44BAE96F3}"/>
                    </a:ext>
                  </a:extLst>
                </p14:cNvPr>
                <p14:cNvContentPartPr/>
                <p14:nvPr/>
              </p14:nvContentPartPr>
              <p14:xfrm>
                <a:off x="5647778" y="3700753"/>
                <a:ext cx="250560" cy="20160"/>
              </p14:xfrm>
            </p:contentPart>
          </mc:Choice>
          <mc:Fallback>
            <p:pic>
              <p:nvPicPr>
                <p:cNvPr id="1977" name="Ink 1976">
                  <a:extLst>
                    <a:ext uri="{FF2B5EF4-FFF2-40B4-BE49-F238E27FC236}">
                      <a16:creationId xmlns:a16="http://schemas.microsoft.com/office/drawing/2014/main" id="{8C1584BB-5917-1E80-6554-94D44BAE96F3}"/>
                    </a:ext>
                  </a:extLst>
                </p:cNvPr>
                <p:cNvPicPr/>
                <p:nvPr/>
              </p:nvPicPr>
              <p:blipFill>
                <a:blip r:embed="rId1432"/>
                <a:stretch>
                  <a:fillRect/>
                </a:stretch>
              </p:blipFill>
              <p:spPr>
                <a:xfrm>
                  <a:off x="5585138" y="3323113"/>
                  <a:ext cx="376200" cy="77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3">
              <p14:nvContentPartPr>
                <p14:cNvPr id="1978" name="Ink 1977">
                  <a:extLst>
                    <a:ext uri="{FF2B5EF4-FFF2-40B4-BE49-F238E27FC236}">
                      <a16:creationId xmlns:a16="http://schemas.microsoft.com/office/drawing/2014/main" id="{0A8F258F-6757-F057-FA2F-463B2B4D9990}"/>
                    </a:ext>
                  </a:extLst>
                </p14:cNvPr>
                <p14:cNvContentPartPr/>
                <p14:nvPr/>
              </p14:nvContentPartPr>
              <p14:xfrm>
                <a:off x="5617538" y="3710833"/>
                <a:ext cx="287280" cy="25200"/>
              </p14:xfrm>
            </p:contentPart>
          </mc:Choice>
          <mc:Fallback>
            <p:pic>
              <p:nvPicPr>
                <p:cNvPr id="1978" name="Ink 1977">
                  <a:extLst>
                    <a:ext uri="{FF2B5EF4-FFF2-40B4-BE49-F238E27FC236}">
                      <a16:creationId xmlns:a16="http://schemas.microsoft.com/office/drawing/2014/main" id="{0A8F258F-6757-F057-FA2F-463B2B4D9990}"/>
                    </a:ext>
                  </a:extLst>
                </p:cNvPr>
                <p:cNvPicPr/>
                <p:nvPr/>
              </p:nvPicPr>
              <p:blipFill>
                <a:blip r:embed="rId1434"/>
                <a:stretch>
                  <a:fillRect/>
                </a:stretch>
              </p:blipFill>
              <p:spPr>
                <a:xfrm>
                  <a:off x="5554538" y="3332833"/>
                  <a:ext cx="412920" cy="780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5">
              <p14:nvContentPartPr>
                <p14:cNvPr id="1979" name="Ink 1978">
                  <a:extLst>
                    <a:ext uri="{FF2B5EF4-FFF2-40B4-BE49-F238E27FC236}">
                      <a16:creationId xmlns:a16="http://schemas.microsoft.com/office/drawing/2014/main" id="{CC650056-CF78-96BC-3D7D-F2362154832E}"/>
                    </a:ext>
                  </a:extLst>
                </p14:cNvPr>
                <p14:cNvContentPartPr/>
                <p14:nvPr/>
              </p14:nvContentPartPr>
              <p14:xfrm>
                <a:off x="5661458" y="3720553"/>
                <a:ext cx="230760" cy="23400"/>
              </p14:xfrm>
            </p:contentPart>
          </mc:Choice>
          <mc:Fallback>
            <p:pic>
              <p:nvPicPr>
                <p:cNvPr id="1979" name="Ink 1978">
                  <a:extLst>
                    <a:ext uri="{FF2B5EF4-FFF2-40B4-BE49-F238E27FC236}">
                      <a16:creationId xmlns:a16="http://schemas.microsoft.com/office/drawing/2014/main" id="{CC650056-CF78-96BC-3D7D-F2362154832E}"/>
                    </a:ext>
                  </a:extLst>
                </p:cNvPr>
                <p:cNvPicPr/>
                <p:nvPr/>
              </p:nvPicPr>
              <p:blipFill>
                <a:blip r:embed="rId1436"/>
                <a:stretch>
                  <a:fillRect/>
                </a:stretch>
              </p:blipFill>
              <p:spPr>
                <a:xfrm>
                  <a:off x="5598458" y="3342553"/>
                  <a:ext cx="35640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7">
              <p14:nvContentPartPr>
                <p14:cNvPr id="1980" name="Ink 1979">
                  <a:extLst>
                    <a:ext uri="{FF2B5EF4-FFF2-40B4-BE49-F238E27FC236}">
                      <a16:creationId xmlns:a16="http://schemas.microsoft.com/office/drawing/2014/main" id="{A8484F8E-5702-3C6E-D662-1B929675F1EC}"/>
                    </a:ext>
                  </a:extLst>
                </p14:cNvPr>
                <p14:cNvContentPartPr/>
                <p14:nvPr/>
              </p14:nvContentPartPr>
              <p14:xfrm>
                <a:off x="5656058" y="3742513"/>
                <a:ext cx="268200" cy="21600"/>
              </p14:xfrm>
            </p:contentPart>
          </mc:Choice>
          <mc:Fallback>
            <p:pic>
              <p:nvPicPr>
                <p:cNvPr id="1980" name="Ink 1979">
                  <a:extLst>
                    <a:ext uri="{FF2B5EF4-FFF2-40B4-BE49-F238E27FC236}">
                      <a16:creationId xmlns:a16="http://schemas.microsoft.com/office/drawing/2014/main" id="{A8484F8E-5702-3C6E-D662-1B929675F1EC}"/>
                    </a:ext>
                  </a:extLst>
                </p:cNvPr>
                <p:cNvPicPr/>
                <p:nvPr/>
              </p:nvPicPr>
              <p:blipFill>
                <a:blip r:embed="rId1438"/>
                <a:stretch>
                  <a:fillRect/>
                </a:stretch>
              </p:blipFill>
              <p:spPr>
                <a:xfrm>
                  <a:off x="5593058" y="3364513"/>
                  <a:ext cx="393840" cy="77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9">
              <p14:nvContentPartPr>
                <p14:cNvPr id="1981" name="Ink 1980">
                  <a:extLst>
                    <a:ext uri="{FF2B5EF4-FFF2-40B4-BE49-F238E27FC236}">
                      <a16:creationId xmlns:a16="http://schemas.microsoft.com/office/drawing/2014/main" id="{26FB274C-0EE9-1471-5FC2-694112E74741}"/>
                    </a:ext>
                  </a:extLst>
                </p14:cNvPr>
                <p14:cNvContentPartPr/>
                <p14:nvPr/>
              </p14:nvContentPartPr>
              <p14:xfrm>
                <a:off x="5616458" y="3707233"/>
                <a:ext cx="314280" cy="40680"/>
              </p14:xfrm>
            </p:contentPart>
          </mc:Choice>
          <mc:Fallback>
            <p:pic>
              <p:nvPicPr>
                <p:cNvPr id="1981" name="Ink 1980">
                  <a:extLst>
                    <a:ext uri="{FF2B5EF4-FFF2-40B4-BE49-F238E27FC236}">
                      <a16:creationId xmlns:a16="http://schemas.microsoft.com/office/drawing/2014/main" id="{26FB274C-0EE9-1471-5FC2-694112E74741}"/>
                    </a:ext>
                  </a:extLst>
                </p:cNvPr>
                <p:cNvPicPr/>
                <p:nvPr/>
              </p:nvPicPr>
              <p:blipFill>
                <a:blip r:embed="rId1440"/>
                <a:stretch>
                  <a:fillRect/>
                </a:stretch>
              </p:blipFill>
              <p:spPr>
                <a:xfrm>
                  <a:off x="5553458" y="3329593"/>
                  <a:ext cx="439920" cy="79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1">
              <p14:nvContentPartPr>
                <p14:cNvPr id="1982" name="Ink 1981">
                  <a:extLst>
                    <a:ext uri="{FF2B5EF4-FFF2-40B4-BE49-F238E27FC236}">
                      <a16:creationId xmlns:a16="http://schemas.microsoft.com/office/drawing/2014/main" id="{BBDE90E2-AE00-99C2-16E2-51C74ACFA0B3}"/>
                    </a:ext>
                  </a:extLst>
                </p14:cNvPr>
                <p14:cNvContentPartPr/>
                <p14:nvPr/>
              </p14:nvContentPartPr>
              <p14:xfrm>
                <a:off x="5820218" y="3457033"/>
                <a:ext cx="260280" cy="284760"/>
              </p14:xfrm>
            </p:contentPart>
          </mc:Choice>
          <mc:Fallback>
            <p:pic>
              <p:nvPicPr>
                <p:cNvPr id="1982" name="Ink 1981">
                  <a:extLst>
                    <a:ext uri="{FF2B5EF4-FFF2-40B4-BE49-F238E27FC236}">
                      <a16:creationId xmlns:a16="http://schemas.microsoft.com/office/drawing/2014/main" id="{BBDE90E2-AE00-99C2-16E2-51C74ACFA0B3}"/>
                    </a:ext>
                  </a:extLst>
                </p:cNvPr>
                <p:cNvPicPr/>
                <p:nvPr/>
              </p:nvPicPr>
              <p:blipFill>
                <a:blip r:embed="rId1442"/>
                <a:stretch>
                  <a:fillRect/>
                </a:stretch>
              </p:blipFill>
              <p:spPr>
                <a:xfrm>
                  <a:off x="5757578" y="3079033"/>
                  <a:ext cx="38592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3">
              <p14:nvContentPartPr>
                <p14:cNvPr id="1983" name="Ink 1982">
                  <a:extLst>
                    <a:ext uri="{FF2B5EF4-FFF2-40B4-BE49-F238E27FC236}">
                      <a16:creationId xmlns:a16="http://schemas.microsoft.com/office/drawing/2014/main" id="{3CA30370-F4A4-4A6C-0867-E3458CB55190}"/>
                    </a:ext>
                  </a:extLst>
                </p14:cNvPr>
                <p14:cNvContentPartPr/>
                <p14:nvPr/>
              </p14:nvContentPartPr>
              <p14:xfrm>
                <a:off x="5680898" y="3603553"/>
                <a:ext cx="350280" cy="136440"/>
              </p14:xfrm>
            </p:contentPart>
          </mc:Choice>
          <mc:Fallback>
            <p:pic>
              <p:nvPicPr>
                <p:cNvPr id="1983" name="Ink 1982">
                  <a:extLst>
                    <a:ext uri="{FF2B5EF4-FFF2-40B4-BE49-F238E27FC236}">
                      <a16:creationId xmlns:a16="http://schemas.microsoft.com/office/drawing/2014/main" id="{3CA30370-F4A4-4A6C-0867-E3458CB55190}"/>
                    </a:ext>
                  </a:extLst>
                </p:cNvPr>
                <p:cNvPicPr/>
                <p:nvPr/>
              </p:nvPicPr>
              <p:blipFill>
                <a:blip r:embed="rId1444"/>
                <a:stretch>
                  <a:fillRect/>
                </a:stretch>
              </p:blipFill>
              <p:spPr>
                <a:xfrm>
                  <a:off x="5617898" y="3225913"/>
                  <a:ext cx="475920" cy="89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5">
              <p14:nvContentPartPr>
                <p14:cNvPr id="1984" name="Ink 1983">
                  <a:extLst>
                    <a:ext uri="{FF2B5EF4-FFF2-40B4-BE49-F238E27FC236}">
                      <a16:creationId xmlns:a16="http://schemas.microsoft.com/office/drawing/2014/main" id="{66105F25-6ED2-1525-6D4D-9CC0CDB337A1}"/>
                    </a:ext>
                  </a:extLst>
                </p14:cNvPr>
                <p14:cNvContentPartPr/>
                <p14:nvPr/>
              </p14:nvContentPartPr>
              <p14:xfrm>
                <a:off x="5917778" y="3412753"/>
                <a:ext cx="168840" cy="272160"/>
              </p14:xfrm>
            </p:contentPart>
          </mc:Choice>
          <mc:Fallback>
            <p:pic>
              <p:nvPicPr>
                <p:cNvPr id="1984" name="Ink 1983">
                  <a:extLst>
                    <a:ext uri="{FF2B5EF4-FFF2-40B4-BE49-F238E27FC236}">
                      <a16:creationId xmlns:a16="http://schemas.microsoft.com/office/drawing/2014/main" id="{66105F25-6ED2-1525-6D4D-9CC0CDB337A1}"/>
                    </a:ext>
                  </a:extLst>
                </p:cNvPr>
                <p:cNvPicPr/>
                <p:nvPr/>
              </p:nvPicPr>
              <p:blipFill>
                <a:blip r:embed="rId1446"/>
                <a:stretch>
                  <a:fillRect/>
                </a:stretch>
              </p:blipFill>
              <p:spPr>
                <a:xfrm>
                  <a:off x="5855138" y="3034753"/>
                  <a:ext cx="294480" cy="102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7">
              <p14:nvContentPartPr>
                <p14:cNvPr id="1985" name="Ink 1984">
                  <a:extLst>
                    <a:ext uri="{FF2B5EF4-FFF2-40B4-BE49-F238E27FC236}">
                      <a16:creationId xmlns:a16="http://schemas.microsoft.com/office/drawing/2014/main" id="{4DEC2458-04E7-3C77-CEF8-F34CAB3352E7}"/>
                    </a:ext>
                  </a:extLst>
                </p14:cNvPr>
                <p14:cNvContentPartPr/>
                <p14:nvPr/>
              </p14:nvContentPartPr>
              <p14:xfrm>
                <a:off x="5883938" y="3539113"/>
                <a:ext cx="145440" cy="164880"/>
              </p14:xfrm>
            </p:contentPart>
          </mc:Choice>
          <mc:Fallback>
            <p:pic>
              <p:nvPicPr>
                <p:cNvPr id="1985" name="Ink 1984">
                  <a:extLst>
                    <a:ext uri="{FF2B5EF4-FFF2-40B4-BE49-F238E27FC236}">
                      <a16:creationId xmlns:a16="http://schemas.microsoft.com/office/drawing/2014/main" id="{4DEC2458-04E7-3C77-CEF8-F34CAB3352E7}"/>
                    </a:ext>
                  </a:extLst>
                </p:cNvPr>
                <p:cNvPicPr/>
                <p:nvPr/>
              </p:nvPicPr>
              <p:blipFill>
                <a:blip r:embed="rId1448"/>
                <a:stretch>
                  <a:fillRect/>
                </a:stretch>
              </p:blipFill>
              <p:spPr>
                <a:xfrm>
                  <a:off x="5820938" y="3161113"/>
                  <a:ext cx="271080" cy="92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9">
              <p14:nvContentPartPr>
                <p14:cNvPr id="1986" name="Ink 1985">
                  <a:extLst>
                    <a:ext uri="{FF2B5EF4-FFF2-40B4-BE49-F238E27FC236}">
                      <a16:creationId xmlns:a16="http://schemas.microsoft.com/office/drawing/2014/main" id="{BE3EE49D-52D2-DAD2-1044-74715F591C96}"/>
                    </a:ext>
                  </a:extLst>
                </p14:cNvPr>
                <p14:cNvContentPartPr/>
                <p14:nvPr/>
              </p14:nvContentPartPr>
              <p14:xfrm>
                <a:off x="6031178" y="3318433"/>
                <a:ext cx="12240" cy="230400"/>
              </p14:xfrm>
            </p:contentPart>
          </mc:Choice>
          <mc:Fallback>
            <p:pic>
              <p:nvPicPr>
                <p:cNvPr id="1986" name="Ink 1985">
                  <a:extLst>
                    <a:ext uri="{FF2B5EF4-FFF2-40B4-BE49-F238E27FC236}">
                      <a16:creationId xmlns:a16="http://schemas.microsoft.com/office/drawing/2014/main" id="{BE3EE49D-52D2-DAD2-1044-74715F591C96}"/>
                    </a:ext>
                  </a:extLst>
                </p:cNvPr>
                <p:cNvPicPr/>
                <p:nvPr/>
              </p:nvPicPr>
              <p:blipFill>
                <a:blip r:embed="rId1450"/>
                <a:stretch>
                  <a:fillRect/>
                </a:stretch>
              </p:blipFill>
              <p:spPr>
                <a:xfrm>
                  <a:off x="5968538" y="2940793"/>
                  <a:ext cx="137880" cy="98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1">
              <p14:nvContentPartPr>
                <p14:cNvPr id="1987" name="Ink 1986">
                  <a:extLst>
                    <a:ext uri="{FF2B5EF4-FFF2-40B4-BE49-F238E27FC236}">
                      <a16:creationId xmlns:a16="http://schemas.microsoft.com/office/drawing/2014/main" id="{F624D5CA-D154-227E-11E1-63D2ED5D65D2}"/>
                    </a:ext>
                  </a:extLst>
                </p14:cNvPr>
                <p14:cNvContentPartPr/>
                <p14:nvPr/>
              </p14:nvContentPartPr>
              <p14:xfrm>
                <a:off x="5787458" y="3593833"/>
                <a:ext cx="235440" cy="153720"/>
              </p14:xfrm>
            </p:contentPart>
          </mc:Choice>
          <mc:Fallback>
            <p:pic>
              <p:nvPicPr>
                <p:cNvPr id="1987" name="Ink 1986">
                  <a:extLst>
                    <a:ext uri="{FF2B5EF4-FFF2-40B4-BE49-F238E27FC236}">
                      <a16:creationId xmlns:a16="http://schemas.microsoft.com/office/drawing/2014/main" id="{F624D5CA-D154-227E-11E1-63D2ED5D65D2}"/>
                    </a:ext>
                  </a:extLst>
                </p:cNvPr>
                <p:cNvPicPr/>
                <p:nvPr/>
              </p:nvPicPr>
              <p:blipFill>
                <a:blip r:embed="rId1452"/>
                <a:stretch>
                  <a:fillRect/>
                </a:stretch>
              </p:blipFill>
              <p:spPr>
                <a:xfrm>
                  <a:off x="5724458" y="3215833"/>
                  <a:ext cx="361080" cy="90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3">
              <p14:nvContentPartPr>
                <p14:cNvPr id="1989" name="Ink 1988">
                  <a:extLst>
                    <a:ext uri="{FF2B5EF4-FFF2-40B4-BE49-F238E27FC236}">
                      <a16:creationId xmlns:a16="http://schemas.microsoft.com/office/drawing/2014/main" id="{0975B7AF-A522-A1AC-6B2E-342DBB2F8FAE}"/>
                    </a:ext>
                  </a:extLst>
                </p14:cNvPr>
                <p14:cNvContentPartPr/>
                <p14:nvPr/>
              </p14:nvContentPartPr>
              <p14:xfrm>
                <a:off x="5479658" y="3529753"/>
                <a:ext cx="93240" cy="136080"/>
              </p14:xfrm>
            </p:contentPart>
          </mc:Choice>
          <mc:Fallback>
            <p:pic>
              <p:nvPicPr>
                <p:cNvPr id="1989" name="Ink 1988">
                  <a:extLst>
                    <a:ext uri="{FF2B5EF4-FFF2-40B4-BE49-F238E27FC236}">
                      <a16:creationId xmlns:a16="http://schemas.microsoft.com/office/drawing/2014/main" id="{0975B7AF-A522-A1AC-6B2E-342DBB2F8FAE}"/>
                    </a:ext>
                  </a:extLst>
                </p:cNvPr>
                <p:cNvPicPr/>
                <p:nvPr/>
              </p:nvPicPr>
              <p:blipFill>
                <a:blip r:embed="rId1454"/>
                <a:stretch>
                  <a:fillRect/>
                </a:stretch>
              </p:blipFill>
              <p:spPr>
                <a:xfrm>
                  <a:off x="5416658" y="3152113"/>
                  <a:ext cx="218880" cy="891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5">
              <p14:nvContentPartPr>
                <p14:cNvPr id="1990" name="Ink 1989">
                  <a:extLst>
                    <a:ext uri="{FF2B5EF4-FFF2-40B4-BE49-F238E27FC236}">
                      <a16:creationId xmlns:a16="http://schemas.microsoft.com/office/drawing/2014/main" id="{D594239A-5F9A-5CEC-7A49-B196FADD192A}"/>
                    </a:ext>
                  </a:extLst>
                </p14:cNvPr>
                <p14:cNvContentPartPr/>
                <p14:nvPr/>
              </p14:nvContentPartPr>
              <p14:xfrm>
                <a:off x="5496218" y="3565753"/>
                <a:ext cx="134640" cy="142200"/>
              </p14:xfrm>
            </p:contentPart>
          </mc:Choice>
          <mc:Fallback>
            <p:pic>
              <p:nvPicPr>
                <p:cNvPr id="1990" name="Ink 1989">
                  <a:extLst>
                    <a:ext uri="{FF2B5EF4-FFF2-40B4-BE49-F238E27FC236}">
                      <a16:creationId xmlns:a16="http://schemas.microsoft.com/office/drawing/2014/main" id="{D594239A-5F9A-5CEC-7A49-B196FADD192A}"/>
                    </a:ext>
                  </a:extLst>
                </p:cNvPr>
                <p:cNvPicPr/>
                <p:nvPr/>
              </p:nvPicPr>
              <p:blipFill>
                <a:blip r:embed="rId1456"/>
                <a:stretch>
                  <a:fillRect/>
                </a:stretch>
              </p:blipFill>
              <p:spPr>
                <a:xfrm>
                  <a:off x="5433578" y="3187753"/>
                  <a:ext cx="260280" cy="897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7">
              <p14:nvContentPartPr>
                <p14:cNvPr id="1991" name="Ink 1990">
                  <a:extLst>
                    <a:ext uri="{FF2B5EF4-FFF2-40B4-BE49-F238E27FC236}">
                      <a16:creationId xmlns:a16="http://schemas.microsoft.com/office/drawing/2014/main" id="{67D3F067-8B62-3F4E-F0D0-22536275E073}"/>
                    </a:ext>
                  </a:extLst>
                </p14:cNvPr>
                <p14:cNvContentPartPr/>
                <p14:nvPr/>
              </p14:nvContentPartPr>
              <p14:xfrm>
                <a:off x="5494058" y="3590233"/>
                <a:ext cx="200520" cy="101160"/>
              </p14:xfrm>
            </p:contentPart>
          </mc:Choice>
          <mc:Fallback>
            <p:pic>
              <p:nvPicPr>
                <p:cNvPr id="1991" name="Ink 1990">
                  <a:extLst>
                    <a:ext uri="{FF2B5EF4-FFF2-40B4-BE49-F238E27FC236}">
                      <a16:creationId xmlns:a16="http://schemas.microsoft.com/office/drawing/2014/main" id="{67D3F067-8B62-3F4E-F0D0-22536275E073}"/>
                    </a:ext>
                  </a:extLst>
                </p:cNvPr>
                <p:cNvPicPr/>
                <p:nvPr/>
              </p:nvPicPr>
              <p:blipFill>
                <a:blip r:embed="rId1458"/>
                <a:stretch>
                  <a:fillRect/>
                </a:stretch>
              </p:blipFill>
              <p:spPr>
                <a:xfrm>
                  <a:off x="5431418" y="3212593"/>
                  <a:ext cx="326160" cy="85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9">
              <p14:nvContentPartPr>
                <p14:cNvPr id="1992" name="Ink 1991">
                  <a:extLst>
                    <a:ext uri="{FF2B5EF4-FFF2-40B4-BE49-F238E27FC236}">
                      <a16:creationId xmlns:a16="http://schemas.microsoft.com/office/drawing/2014/main" id="{992B32E8-2B1D-8A9D-DCAA-12AF45EB6364}"/>
                    </a:ext>
                  </a:extLst>
                </p14:cNvPr>
                <p14:cNvContentPartPr/>
                <p14:nvPr/>
              </p14:nvContentPartPr>
              <p14:xfrm>
                <a:off x="5457338" y="3635953"/>
                <a:ext cx="215640" cy="109800"/>
              </p14:xfrm>
            </p:contentPart>
          </mc:Choice>
          <mc:Fallback>
            <p:pic>
              <p:nvPicPr>
                <p:cNvPr id="1992" name="Ink 1991">
                  <a:extLst>
                    <a:ext uri="{FF2B5EF4-FFF2-40B4-BE49-F238E27FC236}">
                      <a16:creationId xmlns:a16="http://schemas.microsoft.com/office/drawing/2014/main" id="{992B32E8-2B1D-8A9D-DCAA-12AF45EB6364}"/>
                    </a:ext>
                  </a:extLst>
                </p:cNvPr>
                <p:cNvPicPr/>
                <p:nvPr/>
              </p:nvPicPr>
              <p:blipFill>
                <a:blip r:embed="rId1460"/>
                <a:stretch>
                  <a:fillRect/>
                </a:stretch>
              </p:blipFill>
              <p:spPr>
                <a:xfrm>
                  <a:off x="5394698" y="3257953"/>
                  <a:ext cx="341280" cy="86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1">
              <p14:nvContentPartPr>
                <p14:cNvPr id="1993" name="Ink 1992">
                  <a:extLst>
                    <a:ext uri="{FF2B5EF4-FFF2-40B4-BE49-F238E27FC236}">
                      <a16:creationId xmlns:a16="http://schemas.microsoft.com/office/drawing/2014/main" id="{8E53116F-B569-C798-0B88-BCF052D5C4F2}"/>
                    </a:ext>
                  </a:extLst>
                </p14:cNvPr>
                <p14:cNvContentPartPr/>
                <p14:nvPr/>
              </p14:nvContentPartPr>
              <p14:xfrm>
                <a:off x="5445458" y="3618313"/>
                <a:ext cx="171000" cy="130320"/>
              </p14:xfrm>
            </p:contentPart>
          </mc:Choice>
          <mc:Fallback>
            <p:pic>
              <p:nvPicPr>
                <p:cNvPr id="1993" name="Ink 1992">
                  <a:extLst>
                    <a:ext uri="{FF2B5EF4-FFF2-40B4-BE49-F238E27FC236}">
                      <a16:creationId xmlns:a16="http://schemas.microsoft.com/office/drawing/2014/main" id="{8E53116F-B569-C798-0B88-BCF052D5C4F2}"/>
                    </a:ext>
                  </a:extLst>
                </p:cNvPr>
                <p:cNvPicPr/>
                <p:nvPr/>
              </p:nvPicPr>
              <p:blipFill>
                <a:blip r:embed="rId1462"/>
                <a:stretch>
                  <a:fillRect/>
                </a:stretch>
              </p:blipFill>
              <p:spPr>
                <a:xfrm>
                  <a:off x="5382818" y="3240673"/>
                  <a:ext cx="296640" cy="88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3">
              <p14:nvContentPartPr>
                <p14:cNvPr id="1994" name="Ink 1993">
                  <a:extLst>
                    <a:ext uri="{FF2B5EF4-FFF2-40B4-BE49-F238E27FC236}">
                      <a16:creationId xmlns:a16="http://schemas.microsoft.com/office/drawing/2014/main" id="{DB8DAAFE-E55B-162D-E94F-B223E0B0825C}"/>
                    </a:ext>
                  </a:extLst>
                </p14:cNvPr>
                <p14:cNvContentPartPr/>
                <p14:nvPr/>
              </p14:nvContentPartPr>
              <p14:xfrm>
                <a:off x="5433938" y="3604993"/>
                <a:ext cx="211320" cy="140400"/>
              </p14:xfrm>
            </p:contentPart>
          </mc:Choice>
          <mc:Fallback>
            <p:pic>
              <p:nvPicPr>
                <p:cNvPr id="1994" name="Ink 1993">
                  <a:extLst>
                    <a:ext uri="{FF2B5EF4-FFF2-40B4-BE49-F238E27FC236}">
                      <a16:creationId xmlns:a16="http://schemas.microsoft.com/office/drawing/2014/main" id="{DB8DAAFE-E55B-162D-E94F-B223E0B0825C}"/>
                    </a:ext>
                  </a:extLst>
                </p:cNvPr>
                <p:cNvPicPr/>
                <p:nvPr/>
              </p:nvPicPr>
              <p:blipFill>
                <a:blip r:embed="rId1464"/>
                <a:stretch>
                  <a:fillRect/>
                </a:stretch>
              </p:blipFill>
              <p:spPr>
                <a:xfrm>
                  <a:off x="5370938" y="3226993"/>
                  <a:ext cx="336960" cy="896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5">
              <p14:nvContentPartPr>
                <p14:cNvPr id="1995" name="Ink 1994">
                  <a:extLst>
                    <a:ext uri="{FF2B5EF4-FFF2-40B4-BE49-F238E27FC236}">
                      <a16:creationId xmlns:a16="http://schemas.microsoft.com/office/drawing/2014/main" id="{B90929D6-F7D8-4528-F384-E40E4FB59FD9}"/>
                    </a:ext>
                  </a:extLst>
                </p14:cNvPr>
                <p14:cNvContentPartPr/>
                <p14:nvPr/>
              </p14:nvContentPartPr>
              <p14:xfrm>
                <a:off x="5448698" y="3582673"/>
                <a:ext cx="200880" cy="168840"/>
              </p14:xfrm>
            </p:contentPart>
          </mc:Choice>
          <mc:Fallback>
            <p:pic>
              <p:nvPicPr>
                <p:cNvPr id="1995" name="Ink 1994">
                  <a:extLst>
                    <a:ext uri="{FF2B5EF4-FFF2-40B4-BE49-F238E27FC236}">
                      <a16:creationId xmlns:a16="http://schemas.microsoft.com/office/drawing/2014/main" id="{B90929D6-F7D8-4528-F384-E40E4FB59FD9}"/>
                    </a:ext>
                  </a:extLst>
                </p:cNvPr>
                <p:cNvPicPr/>
                <p:nvPr/>
              </p:nvPicPr>
              <p:blipFill>
                <a:blip r:embed="rId1466"/>
                <a:stretch>
                  <a:fillRect/>
                </a:stretch>
              </p:blipFill>
              <p:spPr>
                <a:xfrm>
                  <a:off x="5385698" y="3204673"/>
                  <a:ext cx="326520" cy="92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7">
              <p14:nvContentPartPr>
                <p14:cNvPr id="1996" name="Ink 1995">
                  <a:extLst>
                    <a:ext uri="{FF2B5EF4-FFF2-40B4-BE49-F238E27FC236}">
                      <a16:creationId xmlns:a16="http://schemas.microsoft.com/office/drawing/2014/main" id="{46043F8F-BBD0-2A57-CCB7-8873A6A690FC}"/>
                    </a:ext>
                  </a:extLst>
                </p14:cNvPr>
                <p14:cNvContentPartPr/>
                <p14:nvPr/>
              </p14:nvContentPartPr>
              <p14:xfrm>
                <a:off x="5471738" y="3571873"/>
                <a:ext cx="191160" cy="136800"/>
              </p14:xfrm>
            </p:contentPart>
          </mc:Choice>
          <mc:Fallback>
            <p:pic>
              <p:nvPicPr>
                <p:cNvPr id="1996" name="Ink 1995">
                  <a:extLst>
                    <a:ext uri="{FF2B5EF4-FFF2-40B4-BE49-F238E27FC236}">
                      <a16:creationId xmlns:a16="http://schemas.microsoft.com/office/drawing/2014/main" id="{46043F8F-BBD0-2A57-CCB7-8873A6A690FC}"/>
                    </a:ext>
                  </a:extLst>
                </p:cNvPr>
                <p:cNvPicPr/>
                <p:nvPr/>
              </p:nvPicPr>
              <p:blipFill>
                <a:blip r:embed="rId1468"/>
                <a:stretch>
                  <a:fillRect/>
                </a:stretch>
              </p:blipFill>
              <p:spPr>
                <a:xfrm>
                  <a:off x="5409098" y="3193873"/>
                  <a:ext cx="316800" cy="892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69">
              <p14:nvContentPartPr>
                <p14:cNvPr id="1997" name="Ink 1996">
                  <a:extLst>
                    <a:ext uri="{FF2B5EF4-FFF2-40B4-BE49-F238E27FC236}">
                      <a16:creationId xmlns:a16="http://schemas.microsoft.com/office/drawing/2014/main" id="{40B5D6A5-C134-69A6-EC98-90D836B50F7D}"/>
                    </a:ext>
                  </a:extLst>
                </p14:cNvPr>
                <p14:cNvContentPartPr/>
                <p14:nvPr/>
              </p14:nvContentPartPr>
              <p14:xfrm>
                <a:off x="5471378" y="3574393"/>
                <a:ext cx="191880" cy="149400"/>
              </p14:xfrm>
            </p:contentPart>
          </mc:Choice>
          <mc:Fallback>
            <p:pic>
              <p:nvPicPr>
                <p:cNvPr id="1997" name="Ink 1996">
                  <a:extLst>
                    <a:ext uri="{FF2B5EF4-FFF2-40B4-BE49-F238E27FC236}">
                      <a16:creationId xmlns:a16="http://schemas.microsoft.com/office/drawing/2014/main" id="{40B5D6A5-C134-69A6-EC98-90D836B50F7D}"/>
                    </a:ext>
                  </a:extLst>
                </p:cNvPr>
                <p:cNvPicPr/>
                <p:nvPr/>
              </p:nvPicPr>
              <p:blipFill>
                <a:blip r:embed="rId1470"/>
                <a:stretch>
                  <a:fillRect/>
                </a:stretch>
              </p:blipFill>
              <p:spPr>
                <a:xfrm>
                  <a:off x="5408378" y="3196393"/>
                  <a:ext cx="317520" cy="905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1">
              <p14:nvContentPartPr>
                <p14:cNvPr id="1998" name="Ink 1997">
                  <a:extLst>
                    <a:ext uri="{FF2B5EF4-FFF2-40B4-BE49-F238E27FC236}">
                      <a16:creationId xmlns:a16="http://schemas.microsoft.com/office/drawing/2014/main" id="{B6C88F44-D93B-FC33-8800-D2471C0D9863}"/>
                    </a:ext>
                  </a:extLst>
                </p14:cNvPr>
                <p14:cNvContentPartPr/>
                <p14:nvPr/>
              </p14:nvContentPartPr>
              <p14:xfrm>
                <a:off x="5524298" y="3544873"/>
                <a:ext cx="103680" cy="172080"/>
              </p14:xfrm>
            </p:contentPart>
          </mc:Choice>
          <mc:Fallback>
            <p:pic>
              <p:nvPicPr>
                <p:cNvPr id="1998" name="Ink 1997">
                  <a:extLst>
                    <a:ext uri="{FF2B5EF4-FFF2-40B4-BE49-F238E27FC236}">
                      <a16:creationId xmlns:a16="http://schemas.microsoft.com/office/drawing/2014/main" id="{B6C88F44-D93B-FC33-8800-D2471C0D9863}"/>
                    </a:ext>
                  </a:extLst>
                </p:cNvPr>
                <p:cNvPicPr/>
                <p:nvPr/>
              </p:nvPicPr>
              <p:blipFill>
                <a:blip r:embed="rId1472"/>
                <a:stretch>
                  <a:fillRect/>
                </a:stretch>
              </p:blipFill>
              <p:spPr>
                <a:xfrm>
                  <a:off x="5461298" y="3167233"/>
                  <a:ext cx="229320" cy="92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3">
              <p14:nvContentPartPr>
                <p14:cNvPr id="1999" name="Ink 1998">
                  <a:extLst>
                    <a:ext uri="{FF2B5EF4-FFF2-40B4-BE49-F238E27FC236}">
                      <a16:creationId xmlns:a16="http://schemas.microsoft.com/office/drawing/2014/main" id="{79C14AEC-237E-E4A9-A6D4-ECBE6B093739}"/>
                    </a:ext>
                  </a:extLst>
                </p14:cNvPr>
                <p14:cNvContentPartPr/>
                <p14:nvPr/>
              </p14:nvContentPartPr>
              <p14:xfrm>
                <a:off x="5531498" y="3537673"/>
                <a:ext cx="141480" cy="188280"/>
              </p14:xfrm>
            </p:contentPart>
          </mc:Choice>
          <mc:Fallback>
            <p:pic>
              <p:nvPicPr>
                <p:cNvPr id="1999" name="Ink 1998">
                  <a:extLst>
                    <a:ext uri="{FF2B5EF4-FFF2-40B4-BE49-F238E27FC236}">
                      <a16:creationId xmlns:a16="http://schemas.microsoft.com/office/drawing/2014/main" id="{79C14AEC-237E-E4A9-A6D4-ECBE6B093739}"/>
                    </a:ext>
                  </a:extLst>
                </p:cNvPr>
                <p:cNvPicPr/>
                <p:nvPr/>
              </p:nvPicPr>
              <p:blipFill>
                <a:blip r:embed="rId1474"/>
                <a:stretch>
                  <a:fillRect/>
                </a:stretch>
              </p:blipFill>
              <p:spPr>
                <a:xfrm>
                  <a:off x="5468498" y="3160033"/>
                  <a:ext cx="267120" cy="94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5">
              <p14:nvContentPartPr>
                <p14:cNvPr id="2000" name="Ink 1999">
                  <a:extLst>
                    <a:ext uri="{FF2B5EF4-FFF2-40B4-BE49-F238E27FC236}">
                      <a16:creationId xmlns:a16="http://schemas.microsoft.com/office/drawing/2014/main" id="{83855A39-56EB-3E31-3691-69F26CE41F59}"/>
                    </a:ext>
                  </a:extLst>
                </p14:cNvPr>
                <p14:cNvContentPartPr/>
                <p14:nvPr/>
              </p14:nvContentPartPr>
              <p14:xfrm>
                <a:off x="5518538" y="3499153"/>
                <a:ext cx="74520" cy="220320"/>
              </p14:xfrm>
            </p:contentPart>
          </mc:Choice>
          <mc:Fallback>
            <p:pic>
              <p:nvPicPr>
                <p:cNvPr id="2000" name="Ink 1999">
                  <a:extLst>
                    <a:ext uri="{FF2B5EF4-FFF2-40B4-BE49-F238E27FC236}">
                      <a16:creationId xmlns:a16="http://schemas.microsoft.com/office/drawing/2014/main" id="{83855A39-56EB-3E31-3691-69F26CE41F59}"/>
                    </a:ext>
                  </a:extLst>
                </p:cNvPr>
                <p:cNvPicPr/>
                <p:nvPr/>
              </p:nvPicPr>
              <p:blipFill>
                <a:blip r:embed="rId1476"/>
                <a:stretch>
                  <a:fillRect/>
                </a:stretch>
              </p:blipFill>
              <p:spPr>
                <a:xfrm>
                  <a:off x="5455898" y="3121513"/>
                  <a:ext cx="200160" cy="97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7">
              <p14:nvContentPartPr>
                <p14:cNvPr id="2001" name="Ink 2000">
                  <a:extLst>
                    <a:ext uri="{FF2B5EF4-FFF2-40B4-BE49-F238E27FC236}">
                      <a16:creationId xmlns:a16="http://schemas.microsoft.com/office/drawing/2014/main" id="{4C8A0DB7-96CB-F44B-F2B0-152A69B2EA2A}"/>
                    </a:ext>
                  </a:extLst>
                </p14:cNvPr>
                <p14:cNvContentPartPr/>
                <p14:nvPr/>
              </p14:nvContentPartPr>
              <p14:xfrm>
                <a:off x="5522858" y="3510673"/>
                <a:ext cx="117360" cy="203040"/>
              </p14:xfrm>
            </p:contentPart>
          </mc:Choice>
          <mc:Fallback>
            <p:pic>
              <p:nvPicPr>
                <p:cNvPr id="2001" name="Ink 2000">
                  <a:extLst>
                    <a:ext uri="{FF2B5EF4-FFF2-40B4-BE49-F238E27FC236}">
                      <a16:creationId xmlns:a16="http://schemas.microsoft.com/office/drawing/2014/main" id="{4C8A0DB7-96CB-F44B-F2B0-152A69B2EA2A}"/>
                    </a:ext>
                  </a:extLst>
                </p:cNvPr>
                <p:cNvPicPr/>
                <p:nvPr/>
              </p:nvPicPr>
              <p:blipFill>
                <a:blip r:embed="rId1478"/>
                <a:stretch>
                  <a:fillRect/>
                </a:stretch>
              </p:blipFill>
              <p:spPr>
                <a:xfrm>
                  <a:off x="5460218" y="3133033"/>
                  <a:ext cx="243000" cy="95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9">
              <p14:nvContentPartPr>
                <p14:cNvPr id="2002" name="Ink 2001">
                  <a:extLst>
                    <a:ext uri="{FF2B5EF4-FFF2-40B4-BE49-F238E27FC236}">
                      <a16:creationId xmlns:a16="http://schemas.microsoft.com/office/drawing/2014/main" id="{3229705C-6CDA-51E2-AB81-11535B551A87}"/>
                    </a:ext>
                  </a:extLst>
                </p14:cNvPr>
                <p14:cNvContentPartPr/>
                <p14:nvPr/>
              </p14:nvContentPartPr>
              <p14:xfrm>
                <a:off x="5549138" y="3536593"/>
                <a:ext cx="167760" cy="188280"/>
              </p14:xfrm>
            </p:contentPart>
          </mc:Choice>
          <mc:Fallback>
            <p:pic>
              <p:nvPicPr>
                <p:cNvPr id="2002" name="Ink 2001">
                  <a:extLst>
                    <a:ext uri="{FF2B5EF4-FFF2-40B4-BE49-F238E27FC236}">
                      <a16:creationId xmlns:a16="http://schemas.microsoft.com/office/drawing/2014/main" id="{3229705C-6CDA-51E2-AB81-11535B551A87}"/>
                    </a:ext>
                  </a:extLst>
                </p:cNvPr>
                <p:cNvPicPr/>
                <p:nvPr/>
              </p:nvPicPr>
              <p:blipFill>
                <a:blip r:embed="rId1480"/>
                <a:stretch>
                  <a:fillRect/>
                </a:stretch>
              </p:blipFill>
              <p:spPr>
                <a:xfrm>
                  <a:off x="5486138" y="3158953"/>
                  <a:ext cx="293400" cy="943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1">
              <p14:nvContentPartPr>
                <p14:cNvPr id="2003" name="Ink 2002">
                  <a:extLst>
                    <a:ext uri="{FF2B5EF4-FFF2-40B4-BE49-F238E27FC236}">
                      <a16:creationId xmlns:a16="http://schemas.microsoft.com/office/drawing/2014/main" id="{22566D4E-D7CC-19B0-9178-3DB0FA95B7BC}"/>
                    </a:ext>
                  </a:extLst>
                </p14:cNvPr>
                <p14:cNvContentPartPr/>
                <p14:nvPr/>
              </p14:nvContentPartPr>
              <p14:xfrm>
                <a:off x="5498738" y="3571873"/>
                <a:ext cx="236160" cy="187200"/>
              </p14:xfrm>
            </p:contentPart>
          </mc:Choice>
          <mc:Fallback>
            <p:pic>
              <p:nvPicPr>
                <p:cNvPr id="2003" name="Ink 2002">
                  <a:extLst>
                    <a:ext uri="{FF2B5EF4-FFF2-40B4-BE49-F238E27FC236}">
                      <a16:creationId xmlns:a16="http://schemas.microsoft.com/office/drawing/2014/main" id="{22566D4E-D7CC-19B0-9178-3DB0FA95B7BC}"/>
                    </a:ext>
                  </a:extLst>
                </p:cNvPr>
                <p:cNvPicPr/>
                <p:nvPr/>
              </p:nvPicPr>
              <p:blipFill>
                <a:blip r:embed="rId1482"/>
                <a:stretch>
                  <a:fillRect/>
                </a:stretch>
              </p:blipFill>
              <p:spPr>
                <a:xfrm>
                  <a:off x="5436098" y="3193873"/>
                  <a:ext cx="361800" cy="9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3">
              <p14:nvContentPartPr>
                <p14:cNvPr id="2004" name="Ink 2003">
                  <a:extLst>
                    <a:ext uri="{FF2B5EF4-FFF2-40B4-BE49-F238E27FC236}">
                      <a16:creationId xmlns:a16="http://schemas.microsoft.com/office/drawing/2014/main" id="{5136693E-3C25-0045-8AB2-A6163637F00A}"/>
                    </a:ext>
                  </a:extLst>
                </p14:cNvPr>
                <p14:cNvContentPartPr/>
                <p14:nvPr/>
              </p14:nvContentPartPr>
              <p14:xfrm>
                <a:off x="5463098" y="3583753"/>
                <a:ext cx="285120" cy="167400"/>
              </p14:xfrm>
            </p:contentPart>
          </mc:Choice>
          <mc:Fallback>
            <p:pic>
              <p:nvPicPr>
                <p:cNvPr id="2004" name="Ink 2003">
                  <a:extLst>
                    <a:ext uri="{FF2B5EF4-FFF2-40B4-BE49-F238E27FC236}">
                      <a16:creationId xmlns:a16="http://schemas.microsoft.com/office/drawing/2014/main" id="{5136693E-3C25-0045-8AB2-A6163637F00A}"/>
                    </a:ext>
                  </a:extLst>
                </p:cNvPr>
                <p:cNvPicPr/>
                <p:nvPr/>
              </p:nvPicPr>
              <p:blipFill>
                <a:blip r:embed="rId1484"/>
                <a:stretch>
                  <a:fillRect/>
                </a:stretch>
              </p:blipFill>
              <p:spPr>
                <a:xfrm>
                  <a:off x="5400098" y="3205753"/>
                  <a:ext cx="410760" cy="92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5">
              <p14:nvContentPartPr>
                <p14:cNvPr id="2005" name="Ink 2004">
                  <a:extLst>
                    <a:ext uri="{FF2B5EF4-FFF2-40B4-BE49-F238E27FC236}">
                      <a16:creationId xmlns:a16="http://schemas.microsoft.com/office/drawing/2014/main" id="{9C97FA8D-D6D4-EEC7-6CCF-0870EA3CCBE7}"/>
                    </a:ext>
                  </a:extLst>
                </p14:cNvPr>
                <p14:cNvContentPartPr/>
                <p14:nvPr/>
              </p14:nvContentPartPr>
              <p14:xfrm>
                <a:off x="5524658" y="3633793"/>
                <a:ext cx="240480" cy="93960"/>
              </p14:xfrm>
            </p:contentPart>
          </mc:Choice>
          <mc:Fallback>
            <p:pic>
              <p:nvPicPr>
                <p:cNvPr id="2005" name="Ink 2004">
                  <a:extLst>
                    <a:ext uri="{FF2B5EF4-FFF2-40B4-BE49-F238E27FC236}">
                      <a16:creationId xmlns:a16="http://schemas.microsoft.com/office/drawing/2014/main" id="{9C97FA8D-D6D4-EEC7-6CCF-0870EA3CCBE7}"/>
                    </a:ext>
                  </a:extLst>
                </p:cNvPr>
                <p:cNvPicPr/>
                <p:nvPr/>
              </p:nvPicPr>
              <p:blipFill>
                <a:blip r:embed="rId1486"/>
                <a:stretch>
                  <a:fillRect/>
                </a:stretch>
              </p:blipFill>
              <p:spPr>
                <a:xfrm>
                  <a:off x="5462018" y="3255793"/>
                  <a:ext cx="366120" cy="849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7">
              <p14:nvContentPartPr>
                <p14:cNvPr id="2006" name="Ink 2005">
                  <a:extLst>
                    <a:ext uri="{FF2B5EF4-FFF2-40B4-BE49-F238E27FC236}">
                      <a16:creationId xmlns:a16="http://schemas.microsoft.com/office/drawing/2014/main" id="{0FF0AA54-CEC9-6D24-8FF4-6F259CB28864}"/>
                    </a:ext>
                  </a:extLst>
                </p14:cNvPr>
                <p14:cNvContentPartPr/>
                <p14:nvPr/>
              </p14:nvContentPartPr>
              <p14:xfrm>
                <a:off x="5552018" y="3716953"/>
                <a:ext cx="358200" cy="45720"/>
              </p14:xfrm>
            </p:contentPart>
          </mc:Choice>
          <mc:Fallback>
            <p:pic>
              <p:nvPicPr>
                <p:cNvPr id="2006" name="Ink 2005">
                  <a:extLst>
                    <a:ext uri="{FF2B5EF4-FFF2-40B4-BE49-F238E27FC236}">
                      <a16:creationId xmlns:a16="http://schemas.microsoft.com/office/drawing/2014/main" id="{0FF0AA54-CEC9-6D24-8FF4-6F259CB28864}"/>
                    </a:ext>
                  </a:extLst>
                </p:cNvPr>
                <p:cNvPicPr/>
                <p:nvPr/>
              </p:nvPicPr>
              <p:blipFill>
                <a:blip r:embed="rId1488"/>
                <a:stretch>
                  <a:fillRect/>
                </a:stretch>
              </p:blipFill>
              <p:spPr>
                <a:xfrm>
                  <a:off x="5489018" y="3338953"/>
                  <a:ext cx="483840" cy="80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89">
              <p14:nvContentPartPr>
                <p14:cNvPr id="2007" name="Ink 2006">
                  <a:extLst>
                    <a:ext uri="{FF2B5EF4-FFF2-40B4-BE49-F238E27FC236}">
                      <a16:creationId xmlns:a16="http://schemas.microsoft.com/office/drawing/2014/main" id="{7CEB9F2F-11E7-AE5E-D51E-FF801BBC2E81}"/>
                    </a:ext>
                  </a:extLst>
                </p14:cNvPr>
                <p14:cNvContentPartPr/>
                <p14:nvPr/>
              </p14:nvContentPartPr>
              <p14:xfrm>
                <a:off x="5770898" y="3676993"/>
                <a:ext cx="195480" cy="79560"/>
              </p14:xfrm>
            </p:contentPart>
          </mc:Choice>
          <mc:Fallback>
            <p:pic>
              <p:nvPicPr>
                <p:cNvPr id="2007" name="Ink 2006">
                  <a:extLst>
                    <a:ext uri="{FF2B5EF4-FFF2-40B4-BE49-F238E27FC236}">
                      <a16:creationId xmlns:a16="http://schemas.microsoft.com/office/drawing/2014/main" id="{7CEB9F2F-11E7-AE5E-D51E-FF801BBC2E81}"/>
                    </a:ext>
                  </a:extLst>
                </p:cNvPr>
                <p:cNvPicPr/>
                <p:nvPr/>
              </p:nvPicPr>
              <p:blipFill>
                <a:blip r:embed="rId1490"/>
                <a:stretch>
                  <a:fillRect/>
                </a:stretch>
              </p:blipFill>
              <p:spPr>
                <a:xfrm>
                  <a:off x="5707898" y="3298993"/>
                  <a:ext cx="321120" cy="835200"/>
                </a:xfrm>
                <a:prstGeom prst="rect">
                  <a:avLst/>
                </a:prstGeom>
              </p:spPr>
            </p:pic>
          </mc:Fallback>
        </mc:AlternateContent>
      </p:grpSp>
      <p:grpSp>
        <p:nvGrpSpPr>
          <p:cNvPr id="2020" name="Group 2019">
            <a:extLst>
              <a:ext uri="{FF2B5EF4-FFF2-40B4-BE49-F238E27FC236}">
                <a16:creationId xmlns:a16="http://schemas.microsoft.com/office/drawing/2014/main" id="{7277A340-4A60-720A-BA0A-48D789B1A61A}"/>
              </a:ext>
            </a:extLst>
          </p:cNvPr>
          <p:cNvGrpSpPr/>
          <p:nvPr/>
        </p:nvGrpSpPr>
        <p:grpSpPr>
          <a:xfrm>
            <a:off x="5453979" y="3352993"/>
            <a:ext cx="274079" cy="282240"/>
            <a:chOff x="5453979" y="3352993"/>
            <a:chExt cx="274079" cy="282240"/>
          </a:xfrm>
        </p:grpSpPr>
        <mc:AlternateContent xmlns:mc="http://schemas.openxmlformats.org/markup-compatibility/2006">
          <mc:Choice xmlns:p14="http://schemas.microsoft.com/office/powerpoint/2010/main" xmlns:aink="http://schemas.microsoft.com/office/drawing/2016/ink" Requires="p14 aink">
            <p:contentPart p14:bwMode="auto" r:id="rId1491">
              <p14:nvContentPartPr>
                <p14:cNvPr id="1737" name="Ink 1736">
                  <a:extLst>
                    <a:ext uri="{FF2B5EF4-FFF2-40B4-BE49-F238E27FC236}">
                      <a16:creationId xmlns:a16="http://schemas.microsoft.com/office/drawing/2014/main" id="{0810E192-A20E-3EE5-81A0-01E772BFE765}"/>
                    </a:ext>
                  </a:extLst>
                </p14:cNvPr>
                <p14:cNvContentPartPr/>
                <p14:nvPr/>
              </p14:nvContentPartPr>
              <p14:xfrm>
                <a:off x="5474499" y="3400778"/>
                <a:ext cx="97200" cy="67680"/>
              </p14:xfrm>
            </p:contentPart>
          </mc:Choice>
          <mc:Fallback>
            <p:pic>
              <p:nvPicPr>
                <p:cNvPr id="1737" name="Ink 1736">
                  <a:extLst>
                    <a:ext uri="{FF2B5EF4-FFF2-40B4-BE49-F238E27FC236}">
                      <a16:creationId xmlns:a16="http://schemas.microsoft.com/office/drawing/2014/main" id="{0810E192-A20E-3EE5-81A0-01E772BFE765}"/>
                    </a:ext>
                  </a:extLst>
                </p:cNvPr>
                <p:cNvPicPr/>
                <p:nvPr/>
              </p:nvPicPr>
              <p:blipFill>
                <a:blip r:embed="rId1492"/>
                <a:stretch>
                  <a:fillRect/>
                </a:stretch>
              </p:blipFill>
              <p:spPr>
                <a:xfrm>
                  <a:off x="5411859" y="3022778"/>
                  <a:ext cx="222840" cy="82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3">
              <p14:nvContentPartPr>
                <p14:cNvPr id="1738" name="Ink 1737">
                  <a:extLst>
                    <a:ext uri="{FF2B5EF4-FFF2-40B4-BE49-F238E27FC236}">
                      <a16:creationId xmlns:a16="http://schemas.microsoft.com/office/drawing/2014/main" id="{B321CE6C-A64E-54C6-7A39-3E3F1CC5AA2A}"/>
                    </a:ext>
                  </a:extLst>
                </p14:cNvPr>
                <p14:cNvContentPartPr/>
                <p14:nvPr/>
              </p14:nvContentPartPr>
              <p14:xfrm>
                <a:off x="5478819" y="3383138"/>
                <a:ext cx="150840" cy="97920"/>
              </p14:xfrm>
            </p:contentPart>
          </mc:Choice>
          <mc:Fallback>
            <p:pic>
              <p:nvPicPr>
                <p:cNvPr id="1738" name="Ink 1737">
                  <a:extLst>
                    <a:ext uri="{FF2B5EF4-FFF2-40B4-BE49-F238E27FC236}">
                      <a16:creationId xmlns:a16="http://schemas.microsoft.com/office/drawing/2014/main" id="{B321CE6C-A64E-54C6-7A39-3E3F1CC5AA2A}"/>
                    </a:ext>
                  </a:extLst>
                </p:cNvPr>
                <p:cNvPicPr/>
                <p:nvPr/>
              </p:nvPicPr>
              <p:blipFill>
                <a:blip r:embed="rId1494"/>
                <a:stretch>
                  <a:fillRect/>
                </a:stretch>
              </p:blipFill>
              <p:spPr>
                <a:xfrm>
                  <a:off x="5415819" y="3005498"/>
                  <a:ext cx="276480" cy="85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5">
              <p14:nvContentPartPr>
                <p14:cNvPr id="1739" name="Ink 1738">
                  <a:extLst>
                    <a:ext uri="{FF2B5EF4-FFF2-40B4-BE49-F238E27FC236}">
                      <a16:creationId xmlns:a16="http://schemas.microsoft.com/office/drawing/2014/main" id="{EFF09E09-1FA5-36AB-72AE-CBF8A53FE7A4}"/>
                    </a:ext>
                  </a:extLst>
                </p14:cNvPr>
                <p14:cNvContentPartPr/>
                <p14:nvPr/>
              </p14:nvContentPartPr>
              <p14:xfrm>
                <a:off x="5465859" y="3397538"/>
                <a:ext cx="154440" cy="84960"/>
              </p14:xfrm>
            </p:contentPart>
          </mc:Choice>
          <mc:Fallback>
            <p:pic>
              <p:nvPicPr>
                <p:cNvPr id="1739" name="Ink 1738">
                  <a:extLst>
                    <a:ext uri="{FF2B5EF4-FFF2-40B4-BE49-F238E27FC236}">
                      <a16:creationId xmlns:a16="http://schemas.microsoft.com/office/drawing/2014/main" id="{EFF09E09-1FA5-36AB-72AE-CBF8A53FE7A4}"/>
                    </a:ext>
                  </a:extLst>
                </p:cNvPr>
                <p:cNvPicPr/>
                <p:nvPr/>
              </p:nvPicPr>
              <p:blipFill>
                <a:blip r:embed="rId1496"/>
                <a:stretch>
                  <a:fillRect/>
                </a:stretch>
              </p:blipFill>
              <p:spPr>
                <a:xfrm>
                  <a:off x="5402859" y="3019898"/>
                  <a:ext cx="280080" cy="84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7">
              <p14:nvContentPartPr>
                <p14:cNvPr id="1740" name="Ink 1739">
                  <a:extLst>
                    <a:ext uri="{FF2B5EF4-FFF2-40B4-BE49-F238E27FC236}">
                      <a16:creationId xmlns:a16="http://schemas.microsoft.com/office/drawing/2014/main" id="{B106AD41-269D-F794-88B7-13BE63C3E922}"/>
                    </a:ext>
                  </a:extLst>
                </p14:cNvPr>
                <p14:cNvContentPartPr/>
                <p14:nvPr/>
              </p14:nvContentPartPr>
              <p14:xfrm>
                <a:off x="5504019" y="3384218"/>
                <a:ext cx="128520" cy="134640"/>
              </p14:xfrm>
            </p:contentPart>
          </mc:Choice>
          <mc:Fallback>
            <p:pic>
              <p:nvPicPr>
                <p:cNvPr id="1740" name="Ink 1739">
                  <a:extLst>
                    <a:ext uri="{FF2B5EF4-FFF2-40B4-BE49-F238E27FC236}">
                      <a16:creationId xmlns:a16="http://schemas.microsoft.com/office/drawing/2014/main" id="{B106AD41-269D-F794-88B7-13BE63C3E922}"/>
                    </a:ext>
                  </a:extLst>
                </p:cNvPr>
                <p:cNvPicPr/>
                <p:nvPr/>
              </p:nvPicPr>
              <p:blipFill>
                <a:blip r:embed="rId1498"/>
                <a:stretch>
                  <a:fillRect/>
                </a:stretch>
              </p:blipFill>
              <p:spPr>
                <a:xfrm>
                  <a:off x="5441379" y="3006218"/>
                  <a:ext cx="254160" cy="89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9">
              <p14:nvContentPartPr>
                <p14:cNvPr id="1741" name="Ink 1740">
                  <a:extLst>
                    <a:ext uri="{FF2B5EF4-FFF2-40B4-BE49-F238E27FC236}">
                      <a16:creationId xmlns:a16="http://schemas.microsoft.com/office/drawing/2014/main" id="{943117EF-F00A-4D6F-E0DC-8F76B35B8EA7}"/>
                    </a:ext>
                  </a:extLst>
                </p14:cNvPr>
                <p14:cNvContentPartPr/>
                <p14:nvPr/>
              </p14:nvContentPartPr>
              <p14:xfrm>
                <a:off x="5495379" y="3386018"/>
                <a:ext cx="147240" cy="120600"/>
              </p14:xfrm>
            </p:contentPart>
          </mc:Choice>
          <mc:Fallback>
            <p:pic>
              <p:nvPicPr>
                <p:cNvPr id="1741" name="Ink 1740">
                  <a:extLst>
                    <a:ext uri="{FF2B5EF4-FFF2-40B4-BE49-F238E27FC236}">
                      <a16:creationId xmlns:a16="http://schemas.microsoft.com/office/drawing/2014/main" id="{943117EF-F00A-4D6F-E0DC-8F76B35B8EA7}"/>
                    </a:ext>
                  </a:extLst>
                </p:cNvPr>
                <p:cNvPicPr/>
                <p:nvPr/>
              </p:nvPicPr>
              <p:blipFill>
                <a:blip r:embed="rId1500"/>
                <a:stretch>
                  <a:fillRect/>
                </a:stretch>
              </p:blipFill>
              <p:spPr>
                <a:xfrm>
                  <a:off x="5432379" y="3008018"/>
                  <a:ext cx="272880" cy="87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1">
              <p14:nvContentPartPr>
                <p14:cNvPr id="1742" name="Ink 1741">
                  <a:extLst>
                    <a:ext uri="{FF2B5EF4-FFF2-40B4-BE49-F238E27FC236}">
                      <a16:creationId xmlns:a16="http://schemas.microsoft.com/office/drawing/2014/main" id="{F581A36E-2BE6-FC69-5730-C6D1D505B3A8}"/>
                    </a:ext>
                  </a:extLst>
                </p14:cNvPr>
                <p14:cNvContentPartPr/>
                <p14:nvPr/>
              </p14:nvContentPartPr>
              <p14:xfrm>
                <a:off x="5453979" y="3400058"/>
                <a:ext cx="174600" cy="97920"/>
              </p14:xfrm>
            </p:contentPart>
          </mc:Choice>
          <mc:Fallback>
            <p:pic>
              <p:nvPicPr>
                <p:cNvPr id="1742" name="Ink 1741">
                  <a:extLst>
                    <a:ext uri="{FF2B5EF4-FFF2-40B4-BE49-F238E27FC236}">
                      <a16:creationId xmlns:a16="http://schemas.microsoft.com/office/drawing/2014/main" id="{F581A36E-2BE6-FC69-5730-C6D1D505B3A8}"/>
                    </a:ext>
                  </a:extLst>
                </p:cNvPr>
                <p:cNvPicPr/>
                <p:nvPr/>
              </p:nvPicPr>
              <p:blipFill>
                <a:blip r:embed="rId1502"/>
                <a:stretch>
                  <a:fillRect/>
                </a:stretch>
              </p:blipFill>
              <p:spPr>
                <a:xfrm>
                  <a:off x="5390979" y="3022418"/>
                  <a:ext cx="300240" cy="853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3">
              <p14:nvContentPartPr>
                <p14:cNvPr id="1743" name="Ink 1742">
                  <a:extLst>
                    <a:ext uri="{FF2B5EF4-FFF2-40B4-BE49-F238E27FC236}">
                      <a16:creationId xmlns:a16="http://schemas.microsoft.com/office/drawing/2014/main" id="{78182406-ACBF-A3A5-3BCB-3948B9A3D9C4}"/>
                    </a:ext>
                  </a:extLst>
                </p14:cNvPr>
                <p14:cNvContentPartPr/>
                <p14:nvPr/>
              </p14:nvContentPartPr>
              <p14:xfrm>
                <a:off x="5486379" y="3401138"/>
                <a:ext cx="114120" cy="158760"/>
              </p14:xfrm>
            </p:contentPart>
          </mc:Choice>
          <mc:Fallback>
            <p:pic>
              <p:nvPicPr>
                <p:cNvPr id="1743" name="Ink 1742">
                  <a:extLst>
                    <a:ext uri="{FF2B5EF4-FFF2-40B4-BE49-F238E27FC236}">
                      <a16:creationId xmlns:a16="http://schemas.microsoft.com/office/drawing/2014/main" id="{78182406-ACBF-A3A5-3BCB-3948B9A3D9C4}"/>
                    </a:ext>
                  </a:extLst>
                </p:cNvPr>
                <p:cNvPicPr/>
                <p:nvPr/>
              </p:nvPicPr>
              <p:blipFill>
                <a:blip r:embed="rId1504"/>
                <a:stretch>
                  <a:fillRect/>
                </a:stretch>
              </p:blipFill>
              <p:spPr>
                <a:xfrm>
                  <a:off x="5423739" y="3023498"/>
                  <a:ext cx="239760" cy="91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5">
              <p14:nvContentPartPr>
                <p14:cNvPr id="1744" name="Ink 1743">
                  <a:extLst>
                    <a:ext uri="{FF2B5EF4-FFF2-40B4-BE49-F238E27FC236}">
                      <a16:creationId xmlns:a16="http://schemas.microsoft.com/office/drawing/2014/main" id="{108CD731-DD8C-8F54-4937-12EA1C532CA2}"/>
                    </a:ext>
                  </a:extLst>
                </p14:cNvPr>
                <p14:cNvContentPartPr/>
                <p14:nvPr/>
              </p14:nvContentPartPr>
              <p14:xfrm>
                <a:off x="5457579" y="3375218"/>
                <a:ext cx="147240" cy="189720"/>
              </p14:xfrm>
            </p:contentPart>
          </mc:Choice>
          <mc:Fallback>
            <p:pic>
              <p:nvPicPr>
                <p:cNvPr id="1744" name="Ink 1743">
                  <a:extLst>
                    <a:ext uri="{FF2B5EF4-FFF2-40B4-BE49-F238E27FC236}">
                      <a16:creationId xmlns:a16="http://schemas.microsoft.com/office/drawing/2014/main" id="{108CD731-DD8C-8F54-4937-12EA1C532CA2}"/>
                    </a:ext>
                  </a:extLst>
                </p:cNvPr>
                <p:cNvPicPr/>
                <p:nvPr/>
              </p:nvPicPr>
              <p:blipFill>
                <a:blip r:embed="rId1506"/>
                <a:stretch>
                  <a:fillRect/>
                </a:stretch>
              </p:blipFill>
              <p:spPr>
                <a:xfrm>
                  <a:off x="5394579" y="2997578"/>
                  <a:ext cx="272880" cy="94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7">
              <p14:nvContentPartPr>
                <p14:cNvPr id="1745" name="Ink 1744">
                  <a:extLst>
                    <a:ext uri="{FF2B5EF4-FFF2-40B4-BE49-F238E27FC236}">
                      <a16:creationId xmlns:a16="http://schemas.microsoft.com/office/drawing/2014/main" id="{4B02CA6E-821D-28E6-A113-5DA0A0B52176}"/>
                    </a:ext>
                  </a:extLst>
                </p14:cNvPr>
                <p14:cNvContentPartPr/>
                <p14:nvPr/>
              </p14:nvContentPartPr>
              <p14:xfrm>
                <a:off x="5501139" y="3395378"/>
                <a:ext cx="125640" cy="76680"/>
              </p14:xfrm>
            </p:contentPart>
          </mc:Choice>
          <mc:Fallback>
            <p:pic>
              <p:nvPicPr>
                <p:cNvPr id="1745" name="Ink 1744">
                  <a:extLst>
                    <a:ext uri="{FF2B5EF4-FFF2-40B4-BE49-F238E27FC236}">
                      <a16:creationId xmlns:a16="http://schemas.microsoft.com/office/drawing/2014/main" id="{4B02CA6E-821D-28E6-A113-5DA0A0B52176}"/>
                    </a:ext>
                  </a:extLst>
                </p:cNvPr>
                <p:cNvPicPr/>
                <p:nvPr/>
              </p:nvPicPr>
              <p:blipFill>
                <a:blip r:embed="rId1508"/>
                <a:stretch>
                  <a:fillRect/>
                </a:stretch>
              </p:blipFill>
              <p:spPr>
                <a:xfrm>
                  <a:off x="5438139" y="3017378"/>
                  <a:ext cx="251280" cy="83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9">
              <p14:nvContentPartPr>
                <p14:cNvPr id="2009" name="Ink 2008">
                  <a:extLst>
                    <a:ext uri="{FF2B5EF4-FFF2-40B4-BE49-F238E27FC236}">
                      <a16:creationId xmlns:a16="http://schemas.microsoft.com/office/drawing/2014/main" id="{FEA3D383-05FB-1427-03B8-D40B2441B293}"/>
                    </a:ext>
                  </a:extLst>
                </p14:cNvPr>
                <p14:cNvContentPartPr/>
                <p14:nvPr/>
              </p14:nvContentPartPr>
              <p14:xfrm>
                <a:off x="5539058" y="3376753"/>
                <a:ext cx="78120" cy="57600"/>
              </p14:xfrm>
            </p:contentPart>
          </mc:Choice>
          <mc:Fallback>
            <p:pic>
              <p:nvPicPr>
                <p:cNvPr id="2009" name="Ink 2008">
                  <a:extLst>
                    <a:ext uri="{FF2B5EF4-FFF2-40B4-BE49-F238E27FC236}">
                      <a16:creationId xmlns:a16="http://schemas.microsoft.com/office/drawing/2014/main" id="{FEA3D383-05FB-1427-03B8-D40B2441B293}"/>
                    </a:ext>
                  </a:extLst>
                </p:cNvPr>
                <p:cNvPicPr/>
                <p:nvPr/>
              </p:nvPicPr>
              <p:blipFill>
                <a:blip r:embed="rId1510"/>
                <a:stretch>
                  <a:fillRect/>
                </a:stretch>
              </p:blipFill>
              <p:spPr>
                <a:xfrm>
                  <a:off x="5476418" y="2998753"/>
                  <a:ext cx="203760" cy="813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1">
              <p14:nvContentPartPr>
                <p14:cNvPr id="2010" name="Ink 2009">
                  <a:extLst>
                    <a:ext uri="{FF2B5EF4-FFF2-40B4-BE49-F238E27FC236}">
                      <a16:creationId xmlns:a16="http://schemas.microsoft.com/office/drawing/2014/main" id="{A7B1F0E6-530E-41D2-53C8-93EBA508C612}"/>
                    </a:ext>
                  </a:extLst>
                </p14:cNvPr>
                <p14:cNvContentPartPr/>
                <p14:nvPr/>
              </p14:nvContentPartPr>
              <p14:xfrm>
                <a:off x="5553098" y="3391873"/>
                <a:ext cx="73800" cy="27720"/>
              </p14:xfrm>
            </p:contentPart>
          </mc:Choice>
          <mc:Fallback>
            <p:pic>
              <p:nvPicPr>
                <p:cNvPr id="2010" name="Ink 2009">
                  <a:extLst>
                    <a:ext uri="{FF2B5EF4-FFF2-40B4-BE49-F238E27FC236}">
                      <a16:creationId xmlns:a16="http://schemas.microsoft.com/office/drawing/2014/main" id="{A7B1F0E6-530E-41D2-53C8-93EBA508C612}"/>
                    </a:ext>
                  </a:extLst>
                </p:cNvPr>
                <p:cNvPicPr/>
                <p:nvPr/>
              </p:nvPicPr>
              <p:blipFill>
                <a:blip r:embed="rId1512"/>
                <a:stretch>
                  <a:fillRect/>
                </a:stretch>
              </p:blipFill>
              <p:spPr>
                <a:xfrm>
                  <a:off x="5490458" y="3013873"/>
                  <a:ext cx="19944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3">
              <p14:nvContentPartPr>
                <p14:cNvPr id="2011" name="Ink 2010">
                  <a:extLst>
                    <a:ext uri="{FF2B5EF4-FFF2-40B4-BE49-F238E27FC236}">
                      <a16:creationId xmlns:a16="http://schemas.microsoft.com/office/drawing/2014/main" id="{286B647C-F851-1E8B-1A7C-D2EC0AD04716}"/>
                    </a:ext>
                  </a:extLst>
                </p14:cNvPr>
                <p14:cNvContentPartPr/>
                <p14:nvPr/>
              </p14:nvContentPartPr>
              <p14:xfrm>
                <a:off x="5513498" y="3395473"/>
                <a:ext cx="113400" cy="62640"/>
              </p14:xfrm>
            </p:contentPart>
          </mc:Choice>
          <mc:Fallback>
            <p:pic>
              <p:nvPicPr>
                <p:cNvPr id="2011" name="Ink 2010">
                  <a:extLst>
                    <a:ext uri="{FF2B5EF4-FFF2-40B4-BE49-F238E27FC236}">
                      <a16:creationId xmlns:a16="http://schemas.microsoft.com/office/drawing/2014/main" id="{286B647C-F851-1E8B-1A7C-D2EC0AD04716}"/>
                    </a:ext>
                  </a:extLst>
                </p:cNvPr>
                <p:cNvPicPr/>
                <p:nvPr/>
              </p:nvPicPr>
              <p:blipFill>
                <a:blip r:embed="rId1514"/>
                <a:stretch>
                  <a:fillRect/>
                </a:stretch>
              </p:blipFill>
              <p:spPr>
                <a:xfrm>
                  <a:off x="5450498" y="3017473"/>
                  <a:ext cx="239040" cy="81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5">
              <p14:nvContentPartPr>
                <p14:cNvPr id="2012" name="Ink 2011">
                  <a:extLst>
                    <a:ext uri="{FF2B5EF4-FFF2-40B4-BE49-F238E27FC236}">
                      <a16:creationId xmlns:a16="http://schemas.microsoft.com/office/drawing/2014/main" id="{1B5C2C13-58BD-D5FD-74FB-88003C875191}"/>
                    </a:ext>
                  </a:extLst>
                </p14:cNvPr>
                <p14:cNvContentPartPr/>
                <p14:nvPr/>
              </p14:nvContentPartPr>
              <p14:xfrm>
                <a:off x="5575418" y="3375673"/>
                <a:ext cx="131040" cy="58680"/>
              </p14:xfrm>
            </p:contentPart>
          </mc:Choice>
          <mc:Fallback>
            <p:pic>
              <p:nvPicPr>
                <p:cNvPr id="2012" name="Ink 2011">
                  <a:extLst>
                    <a:ext uri="{FF2B5EF4-FFF2-40B4-BE49-F238E27FC236}">
                      <a16:creationId xmlns:a16="http://schemas.microsoft.com/office/drawing/2014/main" id="{1B5C2C13-58BD-D5FD-74FB-88003C875191}"/>
                    </a:ext>
                  </a:extLst>
                </p:cNvPr>
                <p:cNvPicPr/>
                <p:nvPr/>
              </p:nvPicPr>
              <p:blipFill>
                <a:blip r:embed="rId1516"/>
                <a:stretch>
                  <a:fillRect/>
                </a:stretch>
              </p:blipFill>
              <p:spPr>
                <a:xfrm>
                  <a:off x="5512418" y="2998033"/>
                  <a:ext cx="256680" cy="81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7">
              <p14:nvContentPartPr>
                <p14:cNvPr id="2014" name="Ink 2013">
                  <a:extLst>
                    <a:ext uri="{FF2B5EF4-FFF2-40B4-BE49-F238E27FC236}">
                      <a16:creationId xmlns:a16="http://schemas.microsoft.com/office/drawing/2014/main" id="{5F74E9CA-6B7B-41EB-B7EA-8C936401A1EE}"/>
                    </a:ext>
                  </a:extLst>
                </p14:cNvPr>
                <p14:cNvContentPartPr/>
                <p14:nvPr/>
              </p14:nvContentPartPr>
              <p14:xfrm>
                <a:off x="5561018" y="3357313"/>
                <a:ext cx="167040" cy="97560"/>
              </p14:xfrm>
            </p:contentPart>
          </mc:Choice>
          <mc:Fallback>
            <p:pic>
              <p:nvPicPr>
                <p:cNvPr id="2014" name="Ink 2013">
                  <a:extLst>
                    <a:ext uri="{FF2B5EF4-FFF2-40B4-BE49-F238E27FC236}">
                      <a16:creationId xmlns:a16="http://schemas.microsoft.com/office/drawing/2014/main" id="{5F74E9CA-6B7B-41EB-B7EA-8C936401A1EE}"/>
                    </a:ext>
                  </a:extLst>
                </p:cNvPr>
                <p:cNvPicPr/>
                <p:nvPr/>
              </p:nvPicPr>
              <p:blipFill>
                <a:blip r:embed="rId1518"/>
                <a:stretch>
                  <a:fillRect/>
                </a:stretch>
              </p:blipFill>
              <p:spPr>
                <a:xfrm>
                  <a:off x="5498378" y="2979673"/>
                  <a:ext cx="292680" cy="85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19">
              <p14:nvContentPartPr>
                <p14:cNvPr id="2015" name="Ink 2014">
                  <a:extLst>
                    <a:ext uri="{FF2B5EF4-FFF2-40B4-BE49-F238E27FC236}">
                      <a16:creationId xmlns:a16="http://schemas.microsoft.com/office/drawing/2014/main" id="{3F90B1FF-A3BB-489C-EB31-800906E863B0}"/>
                    </a:ext>
                  </a:extLst>
                </p14:cNvPr>
                <p14:cNvContentPartPr/>
                <p14:nvPr/>
              </p14:nvContentPartPr>
              <p14:xfrm>
                <a:off x="5467418" y="3364873"/>
                <a:ext cx="157680" cy="169560"/>
              </p14:xfrm>
            </p:contentPart>
          </mc:Choice>
          <mc:Fallback>
            <p:pic>
              <p:nvPicPr>
                <p:cNvPr id="2015" name="Ink 2014">
                  <a:extLst>
                    <a:ext uri="{FF2B5EF4-FFF2-40B4-BE49-F238E27FC236}">
                      <a16:creationId xmlns:a16="http://schemas.microsoft.com/office/drawing/2014/main" id="{3F90B1FF-A3BB-489C-EB31-800906E863B0}"/>
                    </a:ext>
                  </a:extLst>
                </p:cNvPr>
                <p:cNvPicPr/>
                <p:nvPr/>
              </p:nvPicPr>
              <p:blipFill>
                <a:blip r:embed="rId1520"/>
                <a:stretch>
                  <a:fillRect/>
                </a:stretch>
              </p:blipFill>
              <p:spPr>
                <a:xfrm>
                  <a:off x="5404778" y="2987233"/>
                  <a:ext cx="283320" cy="925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1">
              <p14:nvContentPartPr>
                <p14:cNvPr id="2016" name="Ink 2015">
                  <a:extLst>
                    <a:ext uri="{FF2B5EF4-FFF2-40B4-BE49-F238E27FC236}">
                      <a16:creationId xmlns:a16="http://schemas.microsoft.com/office/drawing/2014/main" id="{56B6DDCF-66C0-2B78-D0C8-734D10D741E6}"/>
                    </a:ext>
                  </a:extLst>
                </p14:cNvPr>
                <p14:cNvContentPartPr/>
                <p14:nvPr/>
              </p14:nvContentPartPr>
              <p14:xfrm>
                <a:off x="5496578" y="3414193"/>
                <a:ext cx="56160" cy="181440"/>
              </p14:xfrm>
            </p:contentPart>
          </mc:Choice>
          <mc:Fallback>
            <p:pic>
              <p:nvPicPr>
                <p:cNvPr id="2016" name="Ink 2015">
                  <a:extLst>
                    <a:ext uri="{FF2B5EF4-FFF2-40B4-BE49-F238E27FC236}">
                      <a16:creationId xmlns:a16="http://schemas.microsoft.com/office/drawing/2014/main" id="{56B6DDCF-66C0-2B78-D0C8-734D10D741E6}"/>
                    </a:ext>
                  </a:extLst>
                </p:cNvPr>
                <p:cNvPicPr/>
                <p:nvPr/>
              </p:nvPicPr>
              <p:blipFill>
                <a:blip r:embed="rId1522"/>
                <a:stretch>
                  <a:fillRect/>
                </a:stretch>
              </p:blipFill>
              <p:spPr>
                <a:xfrm>
                  <a:off x="5433578" y="3036553"/>
                  <a:ext cx="181800" cy="93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3">
              <p14:nvContentPartPr>
                <p14:cNvPr id="2017" name="Ink 2016">
                  <a:extLst>
                    <a:ext uri="{FF2B5EF4-FFF2-40B4-BE49-F238E27FC236}">
                      <a16:creationId xmlns:a16="http://schemas.microsoft.com/office/drawing/2014/main" id="{E6FDE6AD-177E-8D90-CDA4-84479684AF19}"/>
                    </a:ext>
                  </a:extLst>
                </p14:cNvPr>
                <p14:cNvContentPartPr/>
                <p14:nvPr/>
              </p14:nvContentPartPr>
              <p14:xfrm>
                <a:off x="5464898" y="3493393"/>
                <a:ext cx="42120" cy="141840"/>
              </p14:xfrm>
            </p:contentPart>
          </mc:Choice>
          <mc:Fallback>
            <p:pic>
              <p:nvPicPr>
                <p:cNvPr id="2017" name="Ink 2016">
                  <a:extLst>
                    <a:ext uri="{FF2B5EF4-FFF2-40B4-BE49-F238E27FC236}">
                      <a16:creationId xmlns:a16="http://schemas.microsoft.com/office/drawing/2014/main" id="{E6FDE6AD-177E-8D90-CDA4-84479684AF19}"/>
                    </a:ext>
                  </a:extLst>
                </p:cNvPr>
                <p:cNvPicPr/>
                <p:nvPr/>
              </p:nvPicPr>
              <p:blipFill>
                <a:blip r:embed="rId1524"/>
                <a:stretch>
                  <a:fillRect/>
                </a:stretch>
              </p:blipFill>
              <p:spPr>
                <a:xfrm>
                  <a:off x="5402258" y="3115753"/>
                  <a:ext cx="167760" cy="89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5">
              <p14:nvContentPartPr>
                <p14:cNvPr id="2018" name="Ink 2017">
                  <a:extLst>
                    <a:ext uri="{FF2B5EF4-FFF2-40B4-BE49-F238E27FC236}">
                      <a16:creationId xmlns:a16="http://schemas.microsoft.com/office/drawing/2014/main" id="{25352F9B-D745-548B-BBC7-8A64F4FF1502}"/>
                    </a:ext>
                  </a:extLst>
                </p14:cNvPr>
                <p14:cNvContentPartPr/>
                <p14:nvPr/>
              </p14:nvContentPartPr>
              <p14:xfrm>
                <a:off x="5465978" y="3467833"/>
                <a:ext cx="30600" cy="149040"/>
              </p14:xfrm>
            </p:contentPart>
          </mc:Choice>
          <mc:Fallback>
            <p:pic>
              <p:nvPicPr>
                <p:cNvPr id="2018" name="Ink 2017">
                  <a:extLst>
                    <a:ext uri="{FF2B5EF4-FFF2-40B4-BE49-F238E27FC236}">
                      <a16:creationId xmlns:a16="http://schemas.microsoft.com/office/drawing/2014/main" id="{25352F9B-D745-548B-BBC7-8A64F4FF1502}"/>
                    </a:ext>
                  </a:extLst>
                </p:cNvPr>
                <p:cNvPicPr/>
                <p:nvPr/>
              </p:nvPicPr>
              <p:blipFill>
                <a:blip r:embed="rId1526"/>
                <a:stretch>
                  <a:fillRect/>
                </a:stretch>
              </p:blipFill>
              <p:spPr>
                <a:xfrm>
                  <a:off x="5402978" y="3090193"/>
                  <a:ext cx="156240" cy="90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27">
              <p14:nvContentPartPr>
                <p14:cNvPr id="2019" name="Ink 2018">
                  <a:extLst>
                    <a:ext uri="{FF2B5EF4-FFF2-40B4-BE49-F238E27FC236}">
                      <a16:creationId xmlns:a16="http://schemas.microsoft.com/office/drawing/2014/main" id="{76F2772F-64E9-93B0-0DFA-CF62E89CEAB3}"/>
                    </a:ext>
                  </a:extLst>
                </p14:cNvPr>
                <p14:cNvContentPartPr/>
                <p14:nvPr/>
              </p14:nvContentPartPr>
              <p14:xfrm>
                <a:off x="5464898" y="3352993"/>
                <a:ext cx="152280" cy="182160"/>
              </p14:xfrm>
            </p:contentPart>
          </mc:Choice>
          <mc:Fallback>
            <p:pic>
              <p:nvPicPr>
                <p:cNvPr id="2019" name="Ink 2018">
                  <a:extLst>
                    <a:ext uri="{FF2B5EF4-FFF2-40B4-BE49-F238E27FC236}">
                      <a16:creationId xmlns:a16="http://schemas.microsoft.com/office/drawing/2014/main" id="{76F2772F-64E9-93B0-0DFA-CF62E89CEAB3}"/>
                    </a:ext>
                  </a:extLst>
                </p:cNvPr>
                <p:cNvPicPr/>
                <p:nvPr/>
              </p:nvPicPr>
              <p:blipFill>
                <a:blip r:embed="rId1528"/>
                <a:stretch>
                  <a:fillRect/>
                </a:stretch>
              </p:blipFill>
              <p:spPr>
                <a:xfrm>
                  <a:off x="5401898" y="2974993"/>
                  <a:ext cx="277920" cy="937800"/>
                </a:xfrm>
                <a:prstGeom prst="rect">
                  <a:avLst/>
                </a:prstGeom>
              </p:spPr>
            </p:pic>
          </mc:Fallback>
        </mc:AlternateContent>
      </p:grpSp>
      <p:grpSp>
        <p:nvGrpSpPr>
          <p:cNvPr id="2151" name="Group 2150">
            <a:extLst>
              <a:ext uri="{FF2B5EF4-FFF2-40B4-BE49-F238E27FC236}">
                <a16:creationId xmlns:a16="http://schemas.microsoft.com/office/drawing/2014/main" id="{FE3C255A-050E-59C2-5AB0-9140C9506B00}"/>
              </a:ext>
            </a:extLst>
          </p:cNvPr>
          <p:cNvGrpSpPr/>
          <p:nvPr/>
        </p:nvGrpSpPr>
        <p:grpSpPr>
          <a:xfrm>
            <a:off x="4731411" y="2346086"/>
            <a:ext cx="1989720" cy="2118960"/>
            <a:chOff x="4731411" y="2346086"/>
            <a:chExt cx="1989720" cy="2118960"/>
          </a:xfrm>
        </p:grpSpPr>
        <mc:AlternateContent xmlns:mc="http://schemas.openxmlformats.org/markup-compatibility/2006">
          <mc:Choice xmlns:p14="http://schemas.microsoft.com/office/powerpoint/2010/main" xmlns:aink="http://schemas.microsoft.com/office/drawing/2016/ink" Requires="p14 aink">
            <p:contentPart p14:bwMode="auto" r:id="rId1529">
              <p14:nvContentPartPr>
                <p14:cNvPr id="2021" name="Ink 2020">
                  <a:extLst>
                    <a:ext uri="{FF2B5EF4-FFF2-40B4-BE49-F238E27FC236}">
                      <a16:creationId xmlns:a16="http://schemas.microsoft.com/office/drawing/2014/main" id="{C6E1CCB6-4259-CE57-A6B1-3C016C62BB8D}"/>
                    </a:ext>
                  </a:extLst>
                </p14:cNvPr>
                <p14:cNvContentPartPr/>
                <p14:nvPr/>
              </p14:nvContentPartPr>
              <p14:xfrm>
                <a:off x="5305251" y="4211606"/>
                <a:ext cx="152280" cy="48240"/>
              </p14:xfrm>
            </p:contentPart>
          </mc:Choice>
          <mc:Fallback>
            <p:pic>
              <p:nvPicPr>
                <p:cNvPr id="2021" name="Ink 2020">
                  <a:extLst>
                    <a:ext uri="{FF2B5EF4-FFF2-40B4-BE49-F238E27FC236}">
                      <a16:creationId xmlns:a16="http://schemas.microsoft.com/office/drawing/2014/main" id="{C6E1CCB6-4259-CE57-A6B1-3C016C62BB8D}"/>
                    </a:ext>
                  </a:extLst>
                </p:cNvPr>
                <p:cNvPicPr/>
                <p:nvPr/>
              </p:nvPicPr>
              <p:blipFill>
                <a:blip r:embed="rId1530"/>
                <a:stretch>
                  <a:fillRect/>
                </a:stretch>
              </p:blipFill>
              <p:spPr>
                <a:xfrm>
                  <a:off x="5242251" y="3833606"/>
                  <a:ext cx="277920" cy="803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1">
              <p14:nvContentPartPr>
                <p14:cNvPr id="2022" name="Ink 2021">
                  <a:extLst>
                    <a:ext uri="{FF2B5EF4-FFF2-40B4-BE49-F238E27FC236}">
                      <a16:creationId xmlns:a16="http://schemas.microsoft.com/office/drawing/2014/main" id="{F801D2D0-6257-0518-A382-C512BB88B0C4}"/>
                    </a:ext>
                  </a:extLst>
                </p14:cNvPr>
                <p14:cNvContentPartPr/>
                <p14:nvPr/>
              </p14:nvContentPartPr>
              <p14:xfrm>
                <a:off x="5253771" y="4193246"/>
                <a:ext cx="215280" cy="54360"/>
              </p14:xfrm>
            </p:contentPart>
          </mc:Choice>
          <mc:Fallback>
            <p:pic>
              <p:nvPicPr>
                <p:cNvPr id="2022" name="Ink 2021">
                  <a:extLst>
                    <a:ext uri="{FF2B5EF4-FFF2-40B4-BE49-F238E27FC236}">
                      <a16:creationId xmlns:a16="http://schemas.microsoft.com/office/drawing/2014/main" id="{F801D2D0-6257-0518-A382-C512BB88B0C4}"/>
                    </a:ext>
                  </a:extLst>
                </p:cNvPr>
                <p:cNvPicPr/>
                <p:nvPr/>
              </p:nvPicPr>
              <p:blipFill>
                <a:blip r:embed="rId1532"/>
                <a:stretch>
                  <a:fillRect/>
                </a:stretch>
              </p:blipFill>
              <p:spPr>
                <a:xfrm>
                  <a:off x="5190771" y="3815246"/>
                  <a:ext cx="340920" cy="810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3">
              <p14:nvContentPartPr>
                <p14:cNvPr id="2023" name="Ink 2022">
                  <a:extLst>
                    <a:ext uri="{FF2B5EF4-FFF2-40B4-BE49-F238E27FC236}">
                      <a16:creationId xmlns:a16="http://schemas.microsoft.com/office/drawing/2014/main" id="{EA7C9375-43C9-284D-85D7-38B311C351AE}"/>
                    </a:ext>
                  </a:extLst>
                </p14:cNvPr>
                <p14:cNvContentPartPr/>
                <p14:nvPr/>
              </p14:nvContentPartPr>
              <p14:xfrm>
                <a:off x="5224251" y="4166246"/>
                <a:ext cx="286200" cy="92160"/>
              </p14:xfrm>
            </p:contentPart>
          </mc:Choice>
          <mc:Fallback>
            <p:pic>
              <p:nvPicPr>
                <p:cNvPr id="2023" name="Ink 2022">
                  <a:extLst>
                    <a:ext uri="{FF2B5EF4-FFF2-40B4-BE49-F238E27FC236}">
                      <a16:creationId xmlns:a16="http://schemas.microsoft.com/office/drawing/2014/main" id="{EA7C9375-43C9-284D-85D7-38B311C351AE}"/>
                    </a:ext>
                  </a:extLst>
                </p:cNvPr>
                <p:cNvPicPr/>
                <p:nvPr/>
              </p:nvPicPr>
              <p:blipFill>
                <a:blip r:embed="rId1534"/>
                <a:stretch>
                  <a:fillRect/>
                </a:stretch>
              </p:blipFill>
              <p:spPr>
                <a:xfrm>
                  <a:off x="5161251" y="3788606"/>
                  <a:ext cx="411840" cy="847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5">
              <p14:nvContentPartPr>
                <p14:cNvPr id="2024" name="Ink 2023">
                  <a:extLst>
                    <a:ext uri="{FF2B5EF4-FFF2-40B4-BE49-F238E27FC236}">
                      <a16:creationId xmlns:a16="http://schemas.microsoft.com/office/drawing/2014/main" id="{26A37417-869B-6F28-590E-70D675784B99}"/>
                    </a:ext>
                  </a:extLst>
                </p14:cNvPr>
                <p14:cNvContentPartPr/>
                <p14:nvPr/>
              </p14:nvContentPartPr>
              <p14:xfrm>
                <a:off x="5296251" y="4182086"/>
                <a:ext cx="220680" cy="53640"/>
              </p14:xfrm>
            </p:contentPart>
          </mc:Choice>
          <mc:Fallback>
            <p:pic>
              <p:nvPicPr>
                <p:cNvPr id="2024" name="Ink 2023">
                  <a:extLst>
                    <a:ext uri="{FF2B5EF4-FFF2-40B4-BE49-F238E27FC236}">
                      <a16:creationId xmlns:a16="http://schemas.microsoft.com/office/drawing/2014/main" id="{26A37417-869B-6F28-590E-70D675784B99}"/>
                    </a:ext>
                  </a:extLst>
                </p:cNvPr>
                <p:cNvPicPr/>
                <p:nvPr/>
              </p:nvPicPr>
              <p:blipFill>
                <a:blip r:embed="rId1536"/>
                <a:stretch>
                  <a:fillRect/>
                </a:stretch>
              </p:blipFill>
              <p:spPr>
                <a:xfrm>
                  <a:off x="5233611" y="3804446"/>
                  <a:ext cx="346320" cy="809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7">
              <p14:nvContentPartPr>
                <p14:cNvPr id="2025" name="Ink 2024">
                  <a:extLst>
                    <a:ext uri="{FF2B5EF4-FFF2-40B4-BE49-F238E27FC236}">
                      <a16:creationId xmlns:a16="http://schemas.microsoft.com/office/drawing/2014/main" id="{0F247DCC-ED11-90C5-F26C-0D80B011D25C}"/>
                    </a:ext>
                  </a:extLst>
                </p14:cNvPr>
                <p14:cNvContentPartPr/>
                <p14:nvPr/>
              </p14:nvContentPartPr>
              <p14:xfrm>
                <a:off x="5351691" y="4287566"/>
                <a:ext cx="500040" cy="11520"/>
              </p14:xfrm>
            </p:contentPart>
          </mc:Choice>
          <mc:Fallback>
            <p:pic>
              <p:nvPicPr>
                <p:cNvPr id="2025" name="Ink 2024">
                  <a:extLst>
                    <a:ext uri="{FF2B5EF4-FFF2-40B4-BE49-F238E27FC236}">
                      <a16:creationId xmlns:a16="http://schemas.microsoft.com/office/drawing/2014/main" id="{0F247DCC-ED11-90C5-F26C-0D80B011D25C}"/>
                    </a:ext>
                  </a:extLst>
                </p:cNvPr>
                <p:cNvPicPr/>
                <p:nvPr/>
              </p:nvPicPr>
              <p:blipFill>
                <a:blip r:embed="rId1538"/>
                <a:stretch>
                  <a:fillRect/>
                </a:stretch>
              </p:blipFill>
              <p:spPr>
                <a:xfrm>
                  <a:off x="5288691" y="3909926"/>
                  <a:ext cx="625680" cy="76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9">
              <p14:nvContentPartPr>
                <p14:cNvPr id="2026" name="Ink 2025">
                  <a:extLst>
                    <a:ext uri="{FF2B5EF4-FFF2-40B4-BE49-F238E27FC236}">
                      <a16:creationId xmlns:a16="http://schemas.microsoft.com/office/drawing/2014/main" id="{02B1504E-935A-9ACF-CF87-794E627CF88D}"/>
                    </a:ext>
                  </a:extLst>
                </p14:cNvPr>
                <p14:cNvContentPartPr/>
                <p14:nvPr/>
              </p14:nvContentPartPr>
              <p14:xfrm>
                <a:off x="5270691" y="4227806"/>
                <a:ext cx="344160" cy="76680"/>
              </p14:xfrm>
            </p:contentPart>
          </mc:Choice>
          <mc:Fallback>
            <p:pic>
              <p:nvPicPr>
                <p:cNvPr id="2026" name="Ink 2025">
                  <a:extLst>
                    <a:ext uri="{FF2B5EF4-FFF2-40B4-BE49-F238E27FC236}">
                      <a16:creationId xmlns:a16="http://schemas.microsoft.com/office/drawing/2014/main" id="{02B1504E-935A-9ACF-CF87-794E627CF88D}"/>
                    </a:ext>
                  </a:extLst>
                </p:cNvPr>
                <p:cNvPicPr/>
                <p:nvPr/>
              </p:nvPicPr>
              <p:blipFill>
                <a:blip r:embed="rId1540"/>
                <a:stretch>
                  <a:fillRect/>
                </a:stretch>
              </p:blipFill>
              <p:spPr>
                <a:xfrm>
                  <a:off x="5207691" y="3850166"/>
                  <a:ext cx="469800" cy="83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1">
              <p14:nvContentPartPr>
                <p14:cNvPr id="2027" name="Ink 2026">
                  <a:extLst>
                    <a:ext uri="{FF2B5EF4-FFF2-40B4-BE49-F238E27FC236}">
                      <a16:creationId xmlns:a16="http://schemas.microsoft.com/office/drawing/2014/main" id="{F06CA15C-FFD0-3C31-3F35-FBB45C4FACD7}"/>
                    </a:ext>
                  </a:extLst>
                </p14:cNvPr>
                <p14:cNvContentPartPr/>
                <p14:nvPr/>
              </p14:nvContentPartPr>
              <p14:xfrm>
                <a:off x="4858851" y="3436166"/>
                <a:ext cx="64080" cy="382680"/>
              </p14:xfrm>
            </p:contentPart>
          </mc:Choice>
          <mc:Fallback>
            <p:pic>
              <p:nvPicPr>
                <p:cNvPr id="2027" name="Ink 2026">
                  <a:extLst>
                    <a:ext uri="{FF2B5EF4-FFF2-40B4-BE49-F238E27FC236}">
                      <a16:creationId xmlns:a16="http://schemas.microsoft.com/office/drawing/2014/main" id="{F06CA15C-FFD0-3C31-3F35-FBB45C4FACD7}"/>
                    </a:ext>
                  </a:extLst>
                </p:cNvPr>
                <p:cNvPicPr/>
                <p:nvPr/>
              </p:nvPicPr>
              <p:blipFill>
                <a:blip r:embed="rId1542"/>
                <a:stretch>
                  <a:fillRect/>
                </a:stretch>
              </p:blipFill>
              <p:spPr>
                <a:xfrm>
                  <a:off x="4795851" y="3058166"/>
                  <a:ext cx="189720" cy="113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3">
              <p14:nvContentPartPr>
                <p14:cNvPr id="2028" name="Ink 2027">
                  <a:extLst>
                    <a:ext uri="{FF2B5EF4-FFF2-40B4-BE49-F238E27FC236}">
                      <a16:creationId xmlns:a16="http://schemas.microsoft.com/office/drawing/2014/main" id="{E64FBA88-8A9F-1ED2-D68F-890AA105F6B8}"/>
                    </a:ext>
                  </a:extLst>
                </p14:cNvPr>
                <p14:cNvContentPartPr/>
                <p14:nvPr/>
              </p14:nvContentPartPr>
              <p14:xfrm>
                <a:off x="4906731" y="3429326"/>
                <a:ext cx="19800" cy="415800"/>
              </p14:xfrm>
            </p:contentPart>
          </mc:Choice>
          <mc:Fallback>
            <p:pic>
              <p:nvPicPr>
                <p:cNvPr id="2028" name="Ink 2027">
                  <a:extLst>
                    <a:ext uri="{FF2B5EF4-FFF2-40B4-BE49-F238E27FC236}">
                      <a16:creationId xmlns:a16="http://schemas.microsoft.com/office/drawing/2014/main" id="{E64FBA88-8A9F-1ED2-D68F-890AA105F6B8}"/>
                    </a:ext>
                  </a:extLst>
                </p:cNvPr>
                <p:cNvPicPr/>
                <p:nvPr/>
              </p:nvPicPr>
              <p:blipFill>
                <a:blip r:embed="rId1544"/>
                <a:stretch>
                  <a:fillRect/>
                </a:stretch>
              </p:blipFill>
              <p:spPr>
                <a:xfrm>
                  <a:off x="4844091" y="3051326"/>
                  <a:ext cx="145440" cy="117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5">
              <p14:nvContentPartPr>
                <p14:cNvPr id="2029" name="Ink 2028">
                  <a:extLst>
                    <a:ext uri="{FF2B5EF4-FFF2-40B4-BE49-F238E27FC236}">
                      <a16:creationId xmlns:a16="http://schemas.microsoft.com/office/drawing/2014/main" id="{F0B9E212-A4A3-1724-5F21-C70E2E4443D3}"/>
                    </a:ext>
                  </a:extLst>
                </p14:cNvPr>
                <p14:cNvContentPartPr/>
                <p14:nvPr/>
              </p14:nvContentPartPr>
              <p14:xfrm>
                <a:off x="4892691" y="3473966"/>
                <a:ext cx="57240" cy="378360"/>
              </p14:xfrm>
            </p:contentPart>
          </mc:Choice>
          <mc:Fallback>
            <p:pic>
              <p:nvPicPr>
                <p:cNvPr id="2029" name="Ink 2028">
                  <a:extLst>
                    <a:ext uri="{FF2B5EF4-FFF2-40B4-BE49-F238E27FC236}">
                      <a16:creationId xmlns:a16="http://schemas.microsoft.com/office/drawing/2014/main" id="{F0B9E212-A4A3-1724-5F21-C70E2E4443D3}"/>
                    </a:ext>
                  </a:extLst>
                </p:cNvPr>
                <p:cNvPicPr/>
                <p:nvPr/>
              </p:nvPicPr>
              <p:blipFill>
                <a:blip r:embed="rId1546"/>
                <a:stretch>
                  <a:fillRect/>
                </a:stretch>
              </p:blipFill>
              <p:spPr>
                <a:xfrm>
                  <a:off x="4830051" y="3096326"/>
                  <a:ext cx="182880" cy="113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7">
              <p14:nvContentPartPr>
                <p14:cNvPr id="2030" name="Ink 2029">
                  <a:extLst>
                    <a:ext uri="{FF2B5EF4-FFF2-40B4-BE49-F238E27FC236}">
                      <a16:creationId xmlns:a16="http://schemas.microsoft.com/office/drawing/2014/main" id="{3A23E27B-8AE2-38FE-9704-5102B7B11DCE}"/>
                    </a:ext>
                  </a:extLst>
                </p14:cNvPr>
                <p14:cNvContentPartPr/>
                <p14:nvPr/>
              </p14:nvContentPartPr>
              <p14:xfrm>
                <a:off x="4731411" y="3731006"/>
                <a:ext cx="171000" cy="330480"/>
              </p14:xfrm>
            </p:contentPart>
          </mc:Choice>
          <mc:Fallback>
            <p:pic>
              <p:nvPicPr>
                <p:cNvPr id="2030" name="Ink 2029">
                  <a:extLst>
                    <a:ext uri="{FF2B5EF4-FFF2-40B4-BE49-F238E27FC236}">
                      <a16:creationId xmlns:a16="http://schemas.microsoft.com/office/drawing/2014/main" id="{3A23E27B-8AE2-38FE-9704-5102B7B11DCE}"/>
                    </a:ext>
                  </a:extLst>
                </p:cNvPr>
                <p:cNvPicPr/>
                <p:nvPr/>
              </p:nvPicPr>
              <p:blipFill>
                <a:blip r:embed="rId1548"/>
                <a:stretch>
                  <a:fillRect/>
                </a:stretch>
              </p:blipFill>
              <p:spPr>
                <a:xfrm>
                  <a:off x="4668771" y="3353366"/>
                  <a:ext cx="296640" cy="108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9">
              <p14:nvContentPartPr>
                <p14:cNvPr id="2031" name="Ink 2030">
                  <a:extLst>
                    <a:ext uri="{FF2B5EF4-FFF2-40B4-BE49-F238E27FC236}">
                      <a16:creationId xmlns:a16="http://schemas.microsoft.com/office/drawing/2014/main" id="{4D4BF204-4C45-711C-5693-CB54BBB2BDEC}"/>
                    </a:ext>
                  </a:extLst>
                </p14:cNvPr>
                <p14:cNvContentPartPr/>
                <p14:nvPr/>
              </p14:nvContentPartPr>
              <p14:xfrm>
                <a:off x="4771371" y="3724886"/>
                <a:ext cx="165960" cy="427680"/>
              </p14:xfrm>
            </p:contentPart>
          </mc:Choice>
          <mc:Fallback>
            <p:pic>
              <p:nvPicPr>
                <p:cNvPr id="2031" name="Ink 2030">
                  <a:extLst>
                    <a:ext uri="{FF2B5EF4-FFF2-40B4-BE49-F238E27FC236}">
                      <a16:creationId xmlns:a16="http://schemas.microsoft.com/office/drawing/2014/main" id="{4D4BF204-4C45-711C-5693-CB54BBB2BDEC}"/>
                    </a:ext>
                  </a:extLst>
                </p:cNvPr>
                <p:cNvPicPr/>
                <p:nvPr/>
              </p:nvPicPr>
              <p:blipFill>
                <a:blip r:embed="rId1550"/>
                <a:stretch>
                  <a:fillRect/>
                </a:stretch>
              </p:blipFill>
              <p:spPr>
                <a:xfrm>
                  <a:off x="4708371" y="3346886"/>
                  <a:ext cx="291600" cy="118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1">
              <p14:nvContentPartPr>
                <p14:cNvPr id="2032" name="Ink 2031">
                  <a:extLst>
                    <a:ext uri="{FF2B5EF4-FFF2-40B4-BE49-F238E27FC236}">
                      <a16:creationId xmlns:a16="http://schemas.microsoft.com/office/drawing/2014/main" id="{E7261871-4ED2-F31E-B8DF-BE77E45AE6B3}"/>
                    </a:ext>
                  </a:extLst>
                </p14:cNvPr>
                <p14:cNvContentPartPr/>
                <p14:nvPr/>
              </p14:nvContentPartPr>
              <p14:xfrm>
                <a:off x="4853451" y="3923246"/>
                <a:ext cx="174960" cy="302400"/>
              </p14:xfrm>
            </p:contentPart>
          </mc:Choice>
          <mc:Fallback>
            <p:pic>
              <p:nvPicPr>
                <p:cNvPr id="2032" name="Ink 2031">
                  <a:extLst>
                    <a:ext uri="{FF2B5EF4-FFF2-40B4-BE49-F238E27FC236}">
                      <a16:creationId xmlns:a16="http://schemas.microsoft.com/office/drawing/2014/main" id="{E7261871-4ED2-F31E-B8DF-BE77E45AE6B3}"/>
                    </a:ext>
                  </a:extLst>
                </p:cNvPr>
                <p:cNvPicPr/>
                <p:nvPr/>
              </p:nvPicPr>
              <p:blipFill>
                <a:blip r:embed="rId1552"/>
                <a:stretch>
                  <a:fillRect/>
                </a:stretch>
              </p:blipFill>
              <p:spPr>
                <a:xfrm>
                  <a:off x="4790451" y="3545246"/>
                  <a:ext cx="300600" cy="1058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3">
              <p14:nvContentPartPr>
                <p14:cNvPr id="2033" name="Ink 2032">
                  <a:extLst>
                    <a:ext uri="{FF2B5EF4-FFF2-40B4-BE49-F238E27FC236}">
                      <a16:creationId xmlns:a16="http://schemas.microsoft.com/office/drawing/2014/main" id="{92C83CAA-9FDA-4A86-40F1-5F6A5BFAF025}"/>
                    </a:ext>
                  </a:extLst>
                </p14:cNvPr>
                <p14:cNvContentPartPr/>
                <p14:nvPr/>
              </p14:nvContentPartPr>
              <p14:xfrm>
                <a:off x="4955331" y="3924686"/>
                <a:ext cx="210960" cy="252720"/>
              </p14:xfrm>
            </p:contentPart>
          </mc:Choice>
          <mc:Fallback>
            <p:pic>
              <p:nvPicPr>
                <p:cNvPr id="2033" name="Ink 2032">
                  <a:extLst>
                    <a:ext uri="{FF2B5EF4-FFF2-40B4-BE49-F238E27FC236}">
                      <a16:creationId xmlns:a16="http://schemas.microsoft.com/office/drawing/2014/main" id="{92C83CAA-9FDA-4A86-40F1-5F6A5BFAF025}"/>
                    </a:ext>
                  </a:extLst>
                </p:cNvPr>
                <p:cNvPicPr/>
                <p:nvPr/>
              </p:nvPicPr>
              <p:blipFill>
                <a:blip r:embed="rId1554"/>
                <a:stretch>
                  <a:fillRect/>
                </a:stretch>
              </p:blipFill>
              <p:spPr>
                <a:xfrm>
                  <a:off x="4892691" y="3546686"/>
                  <a:ext cx="336600" cy="1008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5">
              <p14:nvContentPartPr>
                <p14:cNvPr id="2034" name="Ink 2033">
                  <a:extLst>
                    <a:ext uri="{FF2B5EF4-FFF2-40B4-BE49-F238E27FC236}">
                      <a16:creationId xmlns:a16="http://schemas.microsoft.com/office/drawing/2014/main" id="{D438DC18-197C-C5D3-7A2B-0F08DA805E93}"/>
                    </a:ext>
                  </a:extLst>
                </p14:cNvPr>
                <p14:cNvContentPartPr/>
                <p14:nvPr/>
              </p14:nvContentPartPr>
              <p14:xfrm>
                <a:off x="5025531" y="3986606"/>
                <a:ext cx="228960" cy="157320"/>
              </p14:xfrm>
            </p:contentPart>
          </mc:Choice>
          <mc:Fallback>
            <p:pic>
              <p:nvPicPr>
                <p:cNvPr id="2034" name="Ink 2033">
                  <a:extLst>
                    <a:ext uri="{FF2B5EF4-FFF2-40B4-BE49-F238E27FC236}">
                      <a16:creationId xmlns:a16="http://schemas.microsoft.com/office/drawing/2014/main" id="{D438DC18-197C-C5D3-7A2B-0F08DA805E93}"/>
                    </a:ext>
                  </a:extLst>
                </p:cNvPr>
                <p:cNvPicPr/>
                <p:nvPr/>
              </p:nvPicPr>
              <p:blipFill>
                <a:blip r:embed="rId1556"/>
                <a:stretch>
                  <a:fillRect/>
                </a:stretch>
              </p:blipFill>
              <p:spPr>
                <a:xfrm>
                  <a:off x="4962891" y="3608966"/>
                  <a:ext cx="354600" cy="91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7">
              <p14:nvContentPartPr>
                <p14:cNvPr id="2035" name="Ink 2034">
                  <a:extLst>
                    <a:ext uri="{FF2B5EF4-FFF2-40B4-BE49-F238E27FC236}">
                      <a16:creationId xmlns:a16="http://schemas.microsoft.com/office/drawing/2014/main" id="{A61B1B07-3CA3-B1AD-4450-4637CDE80FBB}"/>
                    </a:ext>
                  </a:extLst>
                </p14:cNvPr>
                <p14:cNvContentPartPr/>
                <p14:nvPr/>
              </p14:nvContentPartPr>
              <p14:xfrm>
                <a:off x="5098611" y="4035566"/>
                <a:ext cx="179280" cy="153000"/>
              </p14:xfrm>
            </p:contentPart>
          </mc:Choice>
          <mc:Fallback>
            <p:pic>
              <p:nvPicPr>
                <p:cNvPr id="2035" name="Ink 2034">
                  <a:extLst>
                    <a:ext uri="{FF2B5EF4-FFF2-40B4-BE49-F238E27FC236}">
                      <a16:creationId xmlns:a16="http://schemas.microsoft.com/office/drawing/2014/main" id="{A61B1B07-3CA3-B1AD-4450-4637CDE80FBB}"/>
                    </a:ext>
                  </a:extLst>
                </p:cNvPr>
                <p:cNvPicPr/>
                <p:nvPr/>
              </p:nvPicPr>
              <p:blipFill>
                <a:blip r:embed="rId1558"/>
                <a:stretch>
                  <a:fillRect/>
                </a:stretch>
              </p:blipFill>
              <p:spPr>
                <a:xfrm>
                  <a:off x="5035611" y="3657926"/>
                  <a:ext cx="304920" cy="90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9">
              <p14:nvContentPartPr>
                <p14:cNvPr id="2036" name="Ink 2035">
                  <a:extLst>
                    <a:ext uri="{FF2B5EF4-FFF2-40B4-BE49-F238E27FC236}">
                      <a16:creationId xmlns:a16="http://schemas.microsoft.com/office/drawing/2014/main" id="{749ECFA6-1DC0-339D-7747-68343CA8A78A}"/>
                    </a:ext>
                  </a:extLst>
                </p14:cNvPr>
                <p14:cNvContentPartPr/>
                <p14:nvPr/>
              </p14:nvContentPartPr>
              <p14:xfrm>
                <a:off x="5024451" y="4205126"/>
                <a:ext cx="196560" cy="124920"/>
              </p14:xfrm>
            </p:contentPart>
          </mc:Choice>
          <mc:Fallback>
            <p:pic>
              <p:nvPicPr>
                <p:cNvPr id="2036" name="Ink 2035">
                  <a:extLst>
                    <a:ext uri="{FF2B5EF4-FFF2-40B4-BE49-F238E27FC236}">
                      <a16:creationId xmlns:a16="http://schemas.microsoft.com/office/drawing/2014/main" id="{749ECFA6-1DC0-339D-7747-68343CA8A78A}"/>
                    </a:ext>
                  </a:extLst>
                </p:cNvPr>
                <p:cNvPicPr/>
                <p:nvPr/>
              </p:nvPicPr>
              <p:blipFill>
                <a:blip r:embed="rId1560"/>
                <a:stretch>
                  <a:fillRect/>
                </a:stretch>
              </p:blipFill>
              <p:spPr>
                <a:xfrm>
                  <a:off x="4961451" y="3827126"/>
                  <a:ext cx="322200" cy="880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1">
              <p14:nvContentPartPr>
                <p14:cNvPr id="2037" name="Ink 2036">
                  <a:extLst>
                    <a:ext uri="{FF2B5EF4-FFF2-40B4-BE49-F238E27FC236}">
                      <a16:creationId xmlns:a16="http://schemas.microsoft.com/office/drawing/2014/main" id="{7BEA385C-C87F-F8C1-443C-FEC579A279E5}"/>
                    </a:ext>
                  </a:extLst>
                </p14:cNvPr>
                <p14:cNvContentPartPr/>
                <p14:nvPr/>
              </p14:nvContentPartPr>
              <p14:xfrm>
                <a:off x="5121291" y="4267766"/>
                <a:ext cx="279360" cy="73800"/>
              </p14:xfrm>
            </p:contentPart>
          </mc:Choice>
          <mc:Fallback>
            <p:pic>
              <p:nvPicPr>
                <p:cNvPr id="2037" name="Ink 2036">
                  <a:extLst>
                    <a:ext uri="{FF2B5EF4-FFF2-40B4-BE49-F238E27FC236}">
                      <a16:creationId xmlns:a16="http://schemas.microsoft.com/office/drawing/2014/main" id="{7BEA385C-C87F-F8C1-443C-FEC579A279E5}"/>
                    </a:ext>
                  </a:extLst>
                </p:cNvPr>
                <p:cNvPicPr/>
                <p:nvPr/>
              </p:nvPicPr>
              <p:blipFill>
                <a:blip r:embed="rId1562"/>
                <a:stretch>
                  <a:fillRect/>
                </a:stretch>
              </p:blipFill>
              <p:spPr>
                <a:xfrm>
                  <a:off x="5058291" y="3890126"/>
                  <a:ext cx="405000" cy="82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3">
              <p14:nvContentPartPr>
                <p14:cNvPr id="2039" name="Ink 2038">
                  <a:extLst>
                    <a:ext uri="{FF2B5EF4-FFF2-40B4-BE49-F238E27FC236}">
                      <a16:creationId xmlns:a16="http://schemas.microsoft.com/office/drawing/2014/main" id="{34A304D8-C883-B432-69DE-ADBCF233EF59}"/>
                    </a:ext>
                  </a:extLst>
                </p14:cNvPr>
                <p14:cNvContentPartPr/>
                <p14:nvPr/>
              </p14:nvContentPartPr>
              <p14:xfrm>
                <a:off x="4794771" y="3004526"/>
                <a:ext cx="118800" cy="370080"/>
              </p14:xfrm>
            </p:contentPart>
          </mc:Choice>
          <mc:Fallback>
            <p:pic>
              <p:nvPicPr>
                <p:cNvPr id="2039" name="Ink 2038">
                  <a:extLst>
                    <a:ext uri="{FF2B5EF4-FFF2-40B4-BE49-F238E27FC236}">
                      <a16:creationId xmlns:a16="http://schemas.microsoft.com/office/drawing/2014/main" id="{34A304D8-C883-B432-69DE-ADBCF233EF59}"/>
                    </a:ext>
                  </a:extLst>
                </p:cNvPr>
                <p:cNvPicPr/>
                <p:nvPr/>
              </p:nvPicPr>
              <p:blipFill>
                <a:blip r:embed="rId1564"/>
                <a:stretch>
                  <a:fillRect/>
                </a:stretch>
              </p:blipFill>
              <p:spPr>
                <a:xfrm>
                  <a:off x="4732131" y="2626886"/>
                  <a:ext cx="244440" cy="112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5">
              <p14:nvContentPartPr>
                <p14:cNvPr id="2040" name="Ink 2039">
                  <a:extLst>
                    <a:ext uri="{FF2B5EF4-FFF2-40B4-BE49-F238E27FC236}">
                      <a16:creationId xmlns:a16="http://schemas.microsoft.com/office/drawing/2014/main" id="{C6D98A97-0C26-67BF-9697-D168601F8691}"/>
                    </a:ext>
                  </a:extLst>
                </p14:cNvPr>
                <p14:cNvContentPartPr/>
                <p14:nvPr/>
              </p14:nvContentPartPr>
              <p14:xfrm>
                <a:off x="4794051" y="3018926"/>
                <a:ext cx="154440" cy="499320"/>
              </p14:xfrm>
            </p:contentPart>
          </mc:Choice>
          <mc:Fallback>
            <p:pic>
              <p:nvPicPr>
                <p:cNvPr id="2040" name="Ink 2039">
                  <a:extLst>
                    <a:ext uri="{FF2B5EF4-FFF2-40B4-BE49-F238E27FC236}">
                      <a16:creationId xmlns:a16="http://schemas.microsoft.com/office/drawing/2014/main" id="{C6D98A97-0C26-67BF-9697-D168601F8691}"/>
                    </a:ext>
                  </a:extLst>
                </p:cNvPr>
                <p:cNvPicPr/>
                <p:nvPr/>
              </p:nvPicPr>
              <p:blipFill>
                <a:blip r:embed="rId1566"/>
                <a:stretch>
                  <a:fillRect/>
                </a:stretch>
              </p:blipFill>
              <p:spPr>
                <a:xfrm>
                  <a:off x="4731051" y="2641286"/>
                  <a:ext cx="280080" cy="1254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7">
              <p14:nvContentPartPr>
                <p14:cNvPr id="2041" name="Ink 2040">
                  <a:extLst>
                    <a:ext uri="{FF2B5EF4-FFF2-40B4-BE49-F238E27FC236}">
                      <a16:creationId xmlns:a16="http://schemas.microsoft.com/office/drawing/2014/main" id="{7FE9BD26-C5BF-CEBE-8B5E-C80D3BE9676B}"/>
                    </a:ext>
                  </a:extLst>
                </p14:cNvPr>
                <p14:cNvContentPartPr/>
                <p14:nvPr/>
              </p14:nvContentPartPr>
              <p14:xfrm>
                <a:off x="4760571" y="3234926"/>
                <a:ext cx="99720" cy="528840"/>
              </p14:xfrm>
            </p:contentPart>
          </mc:Choice>
          <mc:Fallback>
            <p:pic>
              <p:nvPicPr>
                <p:cNvPr id="2041" name="Ink 2040">
                  <a:extLst>
                    <a:ext uri="{FF2B5EF4-FFF2-40B4-BE49-F238E27FC236}">
                      <a16:creationId xmlns:a16="http://schemas.microsoft.com/office/drawing/2014/main" id="{7FE9BD26-C5BF-CEBE-8B5E-C80D3BE9676B}"/>
                    </a:ext>
                  </a:extLst>
                </p:cNvPr>
                <p:cNvPicPr/>
                <p:nvPr/>
              </p:nvPicPr>
              <p:blipFill>
                <a:blip r:embed="rId1568"/>
                <a:stretch>
                  <a:fillRect/>
                </a:stretch>
              </p:blipFill>
              <p:spPr>
                <a:xfrm>
                  <a:off x="4697571" y="2857286"/>
                  <a:ext cx="225360" cy="128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9">
              <p14:nvContentPartPr>
                <p14:cNvPr id="2042" name="Ink 2041">
                  <a:extLst>
                    <a:ext uri="{FF2B5EF4-FFF2-40B4-BE49-F238E27FC236}">
                      <a16:creationId xmlns:a16="http://schemas.microsoft.com/office/drawing/2014/main" id="{706D72F2-B7D7-725C-F048-799B7693A9DB}"/>
                    </a:ext>
                  </a:extLst>
                </p14:cNvPr>
                <p14:cNvContentPartPr/>
                <p14:nvPr/>
              </p14:nvContentPartPr>
              <p14:xfrm>
                <a:off x="4778211" y="3303686"/>
                <a:ext cx="64800" cy="350280"/>
              </p14:xfrm>
            </p:contentPart>
          </mc:Choice>
          <mc:Fallback>
            <p:pic>
              <p:nvPicPr>
                <p:cNvPr id="2042" name="Ink 2041">
                  <a:extLst>
                    <a:ext uri="{FF2B5EF4-FFF2-40B4-BE49-F238E27FC236}">
                      <a16:creationId xmlns:a16="http://schemas.microsoft.com/office/drawing/2014/main" id="{706D72F2-B7D7-725C-F048-799B7693A9DB}"/>
                    </a:ext>
                  </a:extLst>
                </p:cNvPr>
                <p:cNvPicPr/>
                <p:nvPr/>
              </p:nvPicPr>
              <p:blipFill>
                <a:blip r:embed="rId1570"/>
                <a:stretch>
                  <a:fillRect/>
                </a:stretch>
              </p:blipFill>
              <p:spPr>
                <a:xfrm>
                  <a:off x="4715211" y="2925686"/>
                  <a:ext cx="190440" cy="110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1">
              <p14:nvContentPartPr>
                <p14:cNvPr id="2043" name="Ink 2042">
                  <a:extLst>
                    <a:ext uri="{FF2B5EF4-FFF2-40B4-BE49-F238E27FC236}">
                      <a16:creationId xmlns:a16="http://schemas.microsoft.com/office/drawing/2014/main" id="{6AD26C5F-E052-8EFD-5CC4-6E03A0136B36}"/>
                    </a:ext>
                  </a:extLst>
                </p14:cNvPr>
                <p14:cNvContentPartPr/>
                <p14:nvPr/>
              </p14:nvContentPartPr>
              <p14:xfrm>
                <a:off x="4957851" y="2957726"/>
                <a:ext cx="185040" cy="336600"/>
              </p14:xfrm>
            </p:contentPart>
          </mc:Choice>
          <mc:Fallback>
            <p:pic>
              <p:nvPicPr>
                <p:cNvPr id="2043" name="Ink 2042">
                  <a:extLst>
                    <a:ext uri="{FF2B5EF4-FFF2-40B4-BE49-F238E27FC236}">
                      <a16:creationId xmlns:a16="http://schemas.microsoft.com/office/drawing/2014/main" id="{6AD26C5F-E052-8EFD-5CC4-6E03A0136B36}"/>
                    </a:ext>
                  </a:extLst>
                </p:cNvPr>
                <p:cNvPicPr/>
                <p:nvPr/>
              </p:nvPicPr>
              <p:blipFill>
                <a:blip r:embed="rId1572"/>
                <a:stretch>
                  <a:fillRect/>
                </a:stretch>
              </p:blipFill>
              <p:spPr>
                <a:xfrm>
                  <a:off x="4894851" y="2580086"/>
                  <a:ext cx="310680" cy="1092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3">
              <p14:nvContentPartPr>
                <p14:cNvPr id="2044" name="Ink 2043">
                  <a:extLst>
                    <a:ext uri="{FF2B5EF4-FFF2-40B4-BE49-F238E27FC236}">
                      <a16:creationId xmlns:a16="http://schemas.microsoft.com/office/drawing/2014/main" id="{F3BDDDCB-6568-AD0F-C7F3-DF37C17D87C0}"/>
                    </a:ext>
                  </a:extLst>
                </p14:cNvPr>
                <p14:cNvContentPartPr/>
                <p14:nvPr/>
              </p14:nvContentPartPr>
              <p14:xfrm>
                <a:off x="4989891" y="2958086"/>
                <a:ext cx="185400" cy="359640"/>
              </p14:xfrm>
            </p:contentPart>
          </mc:Choice>
          <mc:Fallback>
            <p:pic>
              <p:nvPicPr>
                <p:cNvPr id="2044" name="Ink 2043">
                  <a:extLst>
                    <a:ext uri="{FF2B5EF4-FFF2-40B4-BE49-F238E27FC236}">
                      <a16:creationId xmlns:a16="http://schemas.microsoft.com/office/drawing/2014/main" id="{F3BDDDCB-6568-AD0F-C7F3-DF37C17D87C0}"/>
                    </a:ext>
                  </a:extLst>
                </p:cNvPr>
                <p:cNvPicPr/>
                <p:nvPr/>
              </p:nvPicPr>
              <p:blipFill>
                <a:blip r:embed="rId1574"/>
                <a:stretch>
                  <a:fillRect/>
                </a:stretch>
              </p:blipFill>
              <p:spPr>
                <a:xfrm>
                  <a:off x="4926891" y="2580446"/>
                  <a:ext cx="311040" cy="111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5">
              <p14:nvContentPartPr>
                <p14:cNvPr id="2045" name="Ink 2044">
                  <a:extLst>
                    <a:ext uri="{FF2B5EF4-FFF2-40B4-BE49-F238E27FC236}">
                      <a16:creationId xmlns:a16="http://schemas.microsoft.com/office/drawing/2014/main" id="{C4C00C97-96D2-3100-2D55-ECD62D9E0A0C}"/>
                    </a:ext>
                  </a:extLst>
                </p14:cNvPr>
                <p14:cNvContentPartPr/>
                <p14:nvPr/>
              </p14:nvContentPartPr>
              <p14:xfrm>
                <a:off x="4938051" y="2763326"/>
                <a:ext cx="363240" cy="233280"/>
              </p14:xfrm>
            </p:contentPart>
          </mc:Choice>
          <mc:Fallback>
            <p:pic>
              <p:nvPicPr>
                <p:cNvPr id="2045" name="Ink 2044">
                  <a:extLst>
                    <a:ext uri="{FF2B5EF4-FFF2-40B4-BE49-F238E27FC236}">
                      <a16:creationId xmlns:a16="http://schemas.microsoft.com/office/drawing/2014/main" id="{C4C00C97-96D2-3100-2D55-ECD62D9E0A0C}"/>
                    </a:ext>
                  </a:extLst>
                </p:cNvPr>
                <p:cNvPicPr/>
                <p:nvPr/>
              </p:nvPicPr>
              <p:blipFill>
                <a:blip r:embed="rId1576"/>
                <a:stretch>
                  <a:fillRect/>
                </a:stretch>
              </p:blipFill>
              <p:spPr>
                <a:xfrm>
                  <a:off x="4875051" y="2385326"/>
                  <a:ext cx="488880" cy="98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7">
              <p14:nvContentPartPr>
                <p14:cNvPr id="2046" name="Ink 2045">
                  <a:extLst>
                    <a:ext uri="{FF2B5EF4-FFF2-40B4-BE49-F238E27FC236}">
                      <a16:creationId xmlns:a16="http://schemas.microsoft.com/office/drawing/2014/main" id="{CDE9E5E2-8831-9140-7B6A-D7DA1813804E}"/>
                    </a:ext>
                  </a:extLst>
                </p14:cNvPr>
                <p14:cNvContentPartPr/>
                <p14:nvPr/>
              </p14:nvContentPartPr>
              <p14:xfrm>
                <a:off x="4910331" y="2763686"/>
                <a:ext cx="391320" cy="312120"/>
              </p14:xfrm>
            </p:contentPart>
          </mc:Choice>
          <mc:Fallback>
            <p:pic>
              <p:nvPicPr>
                <p:cNvPr id="2046" name="Ink 2045">
                  <a:extLst>
                    <a:ext uri="{FF2B5EF4-FFF2-40B4-BE49-F238E27FC236}">
                      <a16:creationId xmlns:a16="http://schemas.microsoft.com/office/drawing/2014/main" id="{CDE9E5E2-8831-9140-7B6A-D7DA1813804E}"/>
                    </a:ext>
                  </a:extLst>
                </p:cNvPr>
                <p:cNvPicPr/>
                <p:nvPr/>
              </p:nvPicPr>
              <p:blipFill>
                <a:blip r:embed="rId1578"/>
                <a:stretch>
                  <a:fillRect/>
                </a:stretch>
              </p:blipFill>
              <p:spPr>
                <a:xfrm>
                  <a:off x="4847331" y="2385686"/>
                  <a:ext cx="516960" cy="106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9">
              <p14:nvContentPartPr>
                <p14:cNvPr id="2047" name="Ink 2046">
                  <a:extLst>
                    <a:ext uri="{FF2B5EF4-FFF2-40B4-BE49-F238E27FC236}">
                      <a16:creationId xmlns:a16="http://schemas.microsoft.com/office/drawing/2014/main" id="{83AECAED-6D46-7A45-88CD-F4AA00D01CA9}"/>
                    </a:ext>
                  </a:extLst>
                </p14:cNvPr>
                <p14:cNvContentPartPr/>
                <p14:nvPr/>
              </p14:nvContentPartPr>
              <p14:xfrm>
                <a:off x="4903491" y="2747486"/>
                <a:ext cx="384480" cy="301320"/>
              </p14:xfrm>
            </p:contentPart>
          </mc:Choice>
          <mc:Fallback>
            <p:pic>
              <p:nvPicPr>
                <p:cNvPr id="2047" name="Ink 2046">
                  <a:extLst>
                    <a:ext uri="{FF2B5EF4-FFF2-40B4-BE49-F238E27FC236}">
                      <a16:creationId xmlns:a16="http://schemas.microsoft.com/office/drawing/2014/main" id="{83AECAED-6D46-7A45-88CD-F4AA00D01CA9}"/>
                    </a:ext>
                  </a:extLst>
                </p:cNvPr>
                <p:cNvPicPr/>
                <p:nvPr/>
              </p:nvPicPr>
              <p:blipFill>
                <a:blip r:embed="rId1580"/>
                <a:stretch>
                  <a:fillRect/>
                </a:stretch>
              </p:blipFill>
              <p:spPr>
                <a:xfrm>
                  <a:off x="4840851" y="2369486"/>
                  <a:ext cx="510120" cy="105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1">
              <p14:nvContentPartPr>
                <p14:cNvPr id="2048" name="Ink 2047">
                  <a:extLst>
                    <a:ext uri="{FF2B5EF4-FFF2-40B4-BE49-F238E27FC236}">
                      <a16:creationId xmlns:a16="http://schemas.microsoft.com/office/drawing/2014/main" id="{18B7BCE9-CC5F-87E3-5CB6-E9947166CB8F}"/>
                    </a:ext>
                  </a:extLst>
                </p14:cNvPr>
                <p14:cNvContentPartPr/>
                <p14:nvPr/>
              </p14:nvContentPartPr>
              <p14:xfrm>
                <a:off x="5103291" y="2716526"/>
                <a:ext cx="456840" cy="174960"/>
              </p14:xfrm>
            </p:contentPart>
          </mc:Choice>
          <mc:Fallback>
            <p:pic>
              <p:nvPicPr>
                <p:cNvPr id="2048" name="Ink 2047">
                  <a:extLst>
                    <a:ext uri="{FF2B5EF4-FFF2-40B4-BE49-F238E27FC236}">
                      <a16:creationId xmlns:a16="http://schemas.microsoft.com/office/drawing/2014/main" id="{18B7BCE9-CC5F-87E3-5CB6-E9947166CB8F}"/>
                    </a:ext>
                  </a:extLst>
                </p:cNvPr>
                <p:cNvPicPr/>
                <p:nvPr/>
              </p:nvPicPr>
              <p:blipFill>
                <a:blip r:embed="rId1582"/>
                <a:stretch>
                  <a:fillRect/>
                </a:stretch>
              </p:blipFill>
              <p:spPr>
                <a:xfrm>
                  <a:off x="5040291" y="2338886"/>
                  <a:ext cx="582480" cy="93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3">
              <p14:nvContentPartPr>
                <p14:cNvPr id="2049" name="Ink 2048">
                  <a:extLst>
                    <a:ext uri="{FF2B5EF4-FFF2-40B4-BE49-F238E27FC236}">
                      <a16:creationId xmlns:a16="http://schemas.microsoft.com/office/drawing/2014/main" id="{E8ABB77C-FA14-FC4F-6D38-B6FFABE27FB7}"/>
                    </a:ext>
                  </a:extLst>
                </p14:cNvPr>
                <p14:cNvContentPartPr/>
                <p14:nvPr/>
              </p14:nvContentPartPr>
              <p14:xfrm>
                <a:off x="5213091" y="2718326"/>
                <a:ext cx="513000" cy="93240"/>
              </p14:xfrm>
            </p:contentPart>
          </mc:Choice>
          <mc:Fallback>
            <p:pic>
              <p:nvPicPr>
                <p:cNvPr id="2049" name="Ink 2048">
                  <a:extLst>
                    <a:ext uri="{FF2B5EF4-FFF2-40B4-BE49-F238E27FC236}">
                      <a16:creationId xmlns:a16="http://schemas.microsoft.com/office/drawing/2014/main" id="{E8ABB77C-FA14-FC4F-6D38-B6FFABE27FB7}"/>
                    </a:ext>
                  </a:extLst>
                </p:cNvPr>
                <p:cNvPicPr/>
                <p:nvPr/>
              </p:nvPicPr>
              <p:blipFill>
                <a:blip r:embed="rId1584"/>
                <a:stretch>
                  <a:fillRect/>
                </a:stretch>
              </p:blipFill>
              <p:spPr>
                <a:xfrm>
                  <a:off x="5150451" y="2340326"/>
                  <a:ext cx="638640" cy="84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5">
              <p14:nvContentPartPr>
                <p14:cNvPr id="2050" name="Ink 2049">
                  <a:extLst>
                    <a:ext uri="{FF2B5EF4-FFF2-40B4-BE49-F238E27FC236}">
                      <a16:creationId xmlns:a16="http://schemas.microsoft.com/office/drawing/2014/main" id="{38DF361B-143B-96FD-AC62-E0C07F4914D9}"/>
                    </a:ext>
                  </a:extLst>
                </p14:cNvPr>
                <p14:cNvContentPartPr/>
                <p14:nvPr/>
              </p14:nvContentPartPr>
              <p14:xfrm>
                <a:off x="5424771" y="2715806"/>
                <a:ext cx="407160" cy="52560"/>
              </p14:xfrm>
            </p:contentPart>
          </mc:Choice>
          <mc:Fallback>
            <p:pic>
              <p:nvPicPr>
                <p:cNvPr id="2050" name="Ink 2049">
                  <a:extLst>
                    <a:ext uri="{FF2B5EF4-FFF2-40B4-BE49-F238E27FC236}">
                      <a16:creationId xmlns:a16="http://schemas.microsoft.com/office/drawing/2014/main" id="{38DF361B-143B-96FD-AC62-E0C07F4914D9}"/>
                    </a:ext>
                  </a:extLst>
                </p:cNvPr>
                <p:cNvPicPr/>
                <p:nvPr/>
              </p:nvPicPr>
              <p:blipFill>
                <a:blip r:embed="rId1586"/>
                <a:stretch>
                  <a:fillRect/>
                </a:stretch>
              </p:blipFill>
              <p:spPr>
                <a:xfrm>
                  <a:off x="5361771" y="2338166"/>
                  <a:ext cx="532800" cy="808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7">
              <p14:nvContentPartPr>
                <p14:cNvPr id="2051" name="Ink 2050">
                  <a:extLst>
                    <a:ext uri="{FF2B5EF4-FFF2-40B4-BE49-F238E27FC236}">
                      <a16:creationId xmlns:a16="http://schemas.microsoft.com/office/drawing/2014/main" id="{7F08CAAB-DD16-BD3C-253B-D3A4FAA13861}"/>
                    </a:ext>
                  </a:extLst>
                </p14:cNvPr>
                <p14:cNvContentPartPr/>
                <p14:nvPr/>
              </p14:nvContentPartPr>
              <p14:xfrm>
                <a:off x="5542851" y="2725526"/>
                <a:ext cx="340920" cy="39240"/>
              </p14:xfrm>
            </p:contentPart>
          </mc:Choice>
          <mc:Fallback>
            <p:pic>
              <p:nvPicPr>
                <p:cNvPr id="2051" name="Ink 2050">
                  <a:extLst>
                    <a:ext uri="{FF2B5EF4-FFF2-40B4-BE49-F238E27FC236}">
                      <a16:creationId xmlns:a16="http://schemas.microsoft.com/office/drawing/2014/main" id="{7F08CAAB-DD16-BD3C-253B-D3A4FAA13861}"/>
                    </a:ext>
                  </a:extLst>
                </p:cNvPr>
                <p:cNvPicPr/>
                <p:nvPr/>
              </p:nvPicPr>
              <p:blipFill>
                <a:blip r:embed="rId1588"/>
                <a:stretch>
                  <a:fillRect/>
                </a:stretch>
              </p:blipFill>
              <p:spPr>
                <a:xfrm>
                  <a:off x="5479851" y="2347886"/>
                  <a:ext cx="466560" cy="79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9">
              <p14:nvContentPartPr>
                <p14:cNvPr id="2052" name="Ink 2051">
                  <a:extLst>
                    <a:ext uri="{FF2B5EF4-FFF2-40B4-BE49-F238E27FC236}">
                      <a16:creationId xmlns:a16="http://schemas.microsoft.com/office/drawing/2014/main" id="{87FD9828-2F8E-C3FE-6B9E-7FD16FD659A5}"/>
                    </a:ext>
                  </a:extLst>
                </p14:cNvPr>
                <p14:cNvContentPartPr/>
                <p14:nvPr/>
              </p14:nvContentPartPr>
              <p14:xfrm>
                <a:off x="5598651" y="2733086"/>
                <a:ext cx="305280" cy="40320"/>
              </p14:xfrm>
            </p:contentPart>
          </mc:Choice>
          <mc:Fallback>
            <p:pic>
              <p:nvPicPr>
                <p:cNvPr id="2052" name="Ink 2051">
                  <a:extLst>
                    <a:ext uri="{FF2B5EF4-FFF2-40B4-BE49-F238E27FC236}">
                      <a16:creationId xmlns:a16="http://schemas.microsoft.com/office/drawing/2014/main" id="{87FD9828-2F8E-C3FE-6B9E-7FD16FD659A5}"/>
                    </a:ext>
                  </a:extLst>
                </p:cNvPr>
                <p:cNvPicPr/>
                <p:nvPr/>
              </p:nvPicPr>
              <p:blipFill>
                <a:blip r:embed="rId1590"/>
                <a:stretch>
                  <a:fillRect/>
                </a:stretch>
              </p:blipFill>
              <p:spPr>
                <a:xfrm>
                  <a:off x="5536011" y="2355446"/>
                  <a:ext cx="430920" cy="79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1">
              <p14:nvContentPartPr>
                <p14:cNvPr id="2053" name="Ink 2052">
                  <a:extLst>
                    <a:ext uri="{FF2B5EF4-FFF2-40B4-BE49-F238E27FC236}">
                      <a16:creationId xmlns:a16="http://schemas.microsoft.com/office/drawing/2014/main" id="{C9156B7A-1AD3-CF20-D843-BB1116B39D6F}"/>
                    </a:ext>
                  </a:extLst>
                </p14:cNvPr>
                <p14:cNvContentPartPr/>
                <p14:nvPr/>
              </p14:nvContentPartPr>
              <p14:xfrm>
                <a:off x="5271771" y="2859806"/>
                <a:ext cx="522360" cy="34560"/>
              </p14:xfrm>
            </p:contentPart>
          </mc:Choice>
          <mc:Fallback>
            <p:pic>
              <p:nvPicPr>
                <p:cNvPr id="2053" name="Ink 2052">
                  <a:extLst>
                    <a:ext uri="{FF2B5EF4-FFF2-40B4-BE49-F238E27FC236}">
                      <a16:creationId xmlns:a16="http://schemas.microsoft.com/office/drawing/2014/main" id="{C9156B7A-1AD3-CF20-D843-BB1116B39D6F}"/>
                    </a:ext>
                  </a:extLst>
                </p:cNvPr>
                <p:cNvPicPr/>
                <p:nvPr/>
              </p:nvPicPr>
              <p:blipFill>
                <a:blip r:embed="rId1592"/>
                <a:stretch>
                  <a:fillRect/>
                </a:stretch>
              </p:blipFill>
              <p:spPr>
                <a:xfrm>
                  <a:off x="5208771" y="2482166"/>
                  <a:ext cx="648000" cy="790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3">
              <p14:nvContentPartPr>
                <p14:cNvPr id="2054" name="Ink 2053">
                  <a:extLst>
                    <a:ext uri="{FF2B5EF4-FFF2-40B4-BE49-F238E27FC236}">
                      <a16:creationId xmlns:a16="http://schemas.microsoft.com/office/drawing/2014/main" id="{65A24882-65FC-7FAC-41A9-EC473F367F85}"/>
                    </a:ext>
                  </a:extLst>
                </p14:cNvPr>
                <p14:cNvContentPartPr/>
                <p14:nvPr/>
              </p14:nvContentPartPr>
              <p14:xfrm>
                <a:off x="5391291" y="2807966"/>
                <a:ext cx="381960" cy="77400"/>
              </p14:xfrm>
            </p:contentPart>
          </mc:Choice>
          <mc:Fallback>
            <p:pic>
              <p:nvPicPr>
                <p:cNvPr id="2054" name="Ink 2053">
                  <a:extLst>
                    <a:ext uri="{FF2B5EF4-FFF2-40B4-BE49-F238E27FC236}">
                      <a16:creationId xmlns:a16="http://schemas.microsoft.com/office/drawing/2014/main" id="{65A24882-65FC-7FAC-41A9-EC473F367F85}"/>
                    </a:ext>
                  </a:extLst>
                </p:cNvPr>
                <p:cNvPicPr/>
                <p:nvPr/>
              </p:nvPicPr>
              <p:blipFill>
                <a:blip r:embed="rId1594"/>
                <a:stretch>
                  <a:fillRect/>
                </a:stretch>
              </p:blipFill>
              <p:spPr>
                <a:xfrm>
                  <a:off x="5328291" y="2430326"/>
                  <a:ext cx="507600" cy="83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5">
              <p14:nvContentPartPr>
                <p14:cNvPr id="2055" name="Ink 2054">
                  <a:extLst>
                    <a:ext uri="{FF2B5EF4-FFF2-40B4-BE49-F238E27FC236}">
                      <a16:creationId xmlns:a16="http://schemas.microsoft.com/office/drawing/2014/main" id="{AEEBEC66-4509-E68A-2EB3-7B69AB0A7137}"/>
                    </a:ext>
                  </a:extLst>
                </p14:cNvPr>
                <p14:cNvContentPartPr/>
                <p14:nvPr/>
              </p14:nvContentPartPr>
              <p14:xfrm>
                <a:off x="4931211" y="2852246"/>
                <a:ext cx="318240" cy="455040"/>
              </p14:xfrm>
            </p:contentPart>
          </mc:Choice>
          <mc:Fallback>
            <p:pic>
              <p:nvPicPr>
                <p:cNvPr id="2055" name="Ink 2054">
                  <a:extLst>
                    <a:ext uri="{FF2B5EF4-FFF2-40B4-BE49-F238E27FC236}">
                      <a16:creationId xmlns:a16="http://schemas.microsoft.com/office/drawing/2014/main" id="{AEEBEC66-4509-E68A-2EB3-7B69AB0A7137}"/>
                    </a:ext>
                  </a:extLst>
                </p:cNvPr>
                <p:cNvPicPr/>
                <p:nvPr/>
              </p:nvPicPr>
              <p:blipFill>
                <a:blip r:embed="rId1596"/>
                <a:stretch>
                  <a:fillRect/>
                </a:stretch>
              </p:blipFill>
              <p:spPr>
                <a:xfrm>
                  <a:off x="4868211" y="2474606"/>
                  <a:ext cx="443880" cy="121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7">
              <p14:nvContentPartPr>
                <p14:cNvPr id="2056" name="Ink 2055">
                  <a:extLst>
                    <a:ext uri="{FF2B5EF4-FFF2-40B4-BE49-F238E27FC236}">
                      <a16:creationId xmlns:a16="http://schemas.microsoft.com/office/drawing/2014/main" id="{15E11B60-B505-FB4C-FCD7-51C41E4F4DF6}"/>
                    </a:ext>
                  </a:extLst>
                </p14:cNvPr>
                <p14:cNvContentPartPr/>
                <p14:nvPr/>
              </p14:nvContentPartPr>
              <p14:xfrm>
                <a:off x="4871451" y="3099206"/>
                <a:ext cx="145800" cy="479160"/>
              </p14:xfrm>
            </p:contentPart>
          </mc:Choice>
          <mc:Fallback>
            <p:pic>
              <p:nvPicPr>
                <p:cNvPr id="2056" name="Ink 2055">
                  <a:extLst>
                    <a:ext uri="{FF2B5EF4-FFF2-40B4-BE49-F238E27FC236}">
                      <a16:creationId xmlns:a16="http://schemas.microsoft.com/office/drawing/2014/main" id="{15E11B60-B505-FB4C-FCD7-51C41E4F4DF6}"/>
                    </a:ext>
                  </a:extLst>
                </p:cNvPr>
                <p:cNvPicPr/>
                <p:nvPr/>
              </p:nvPicPr>
              <p:blipFill>
                <a:blip r:embed="rId1598"/>
                <a:stretch>
                  <a:fillRect/>
                </a:stretch>
              </p:blipFill>
              <p:spPr>
                <a:xfrm>
                  <a:off x="4808451" y="2721206"/>
                  <a:ext cx="271440" cy="123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9">
              <p14:nvContentPartPr>
                <p14:cNvPr id="2057" name="Ink 2056">
                  <a:extLst>
                    <a:ext uri="{FF2B5EF4-FFF2-40B4-BE49-F238E27FC236}">
                      <a16:creationId xmlns:a16="http://schemas.microsoft.com/office/drawing/2014/main" id="{DF3D9D28-361A-2A59-2C3E-551B54795526}"/>
                    </a:ext>
                  </a:extLst>
                </p14:cNvPr>
                <p14:cNvContentPartPr/>
                <p14:nvPr/>
              </p14:nvContentPartPr>
              <p14:xfrm>
                <a:off x="4905291" y="3161126"/>
                <a:ext cx="114840" cy="375120"/>
              </p14:xfrm>
            </p:contentPart>
          </mc:Choice>
          <mc:Fallback>
            <p:pic>
              <p:nvPicPr>
                <p:cNvPr id="2057" name="Ink 2056">
                  <a:extLst>
                    <a:ext uri="{FF2B5EF4-FFF2-40B4-BE49-F238E27FC236}">
                      <a16:creationId xmlns:a16="http://schemas.microsoft.com/office/drawing/2014/main" id="{DF3D9D28-361A-2A59-2C3E-551B54795526}"/>
                    </a:ext>
                  </a:extLst>
                </p:cNvPr>
                <p:cNvPicPr/>
                <p:nvPr/>
              </p:nvPicPr>
              <p:blipFill>
                <a:blip r:embed="rId1600"/>
                <a:stretch>
                  <a:fillRect/>
                </a:stretch>
              </p:blipFill>
              <p:spPr>
                <a:xfrm>
                  <a:off x="4842291" y="2783486"/>
                  <a:ext cx="240480" cy="113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1">
              <p14:nvContentPartPr>
                <p14:cNvPr id="2058" name="Ink 2057">
                  <a:extLst>
                    <a:ext uri="{FF2B5EF4-FFF2-40B4-BE49-F238E27FC236}">
                      <a16:creationId xmlns:a16="http://schemas.microsoft.com/office/drawing/2014/main" id="{C4AC04A7-46FF-E296-E2DA-38509F77537C}"/>
                    </a:ext>
                  </a:extLst>
                </p14:cNvPr>
                <p14:cNvContentPartPr/>
                <p14:nvPr/>
              </p14:nvContentPartPr>
              <p14:xfrm>
                <a:off x="4824651" y="3406286"/>
                <a:ext cx="39960" cy="465480"/>
              </p14:xfrm>
            </p:contentPart>
          </mc:Choice>
          <mc:Fallback>
            <p:pic>
              <p:nvPicPr>
                <p:cNvPr id="2058" name="Ink 2057">
                  <a:extLst>
                    <a:ext uri="{FF2B5EF4-FFF2-40B4-BE49-F238E27FC236}">
                      <a16:creationId xmlns:a16="http://schemas.microsoft.com/office/drawing/2014/main" id="{C4AC04A7-46FF-E296-E2DA-38509F77537C}"/>
                    </a:ext>
                  </a:extLst>
                </p:cNvPr>
                <p:cNvPicPr/>
                <p:nvPr/>
              </p:nvPicPr>
              <p:blipFill>
                <a:blip r:embed="rId1602"/>
                <a:stretch>
                  <a:fillRect/>
                </a:stretch>
              </p:blipFill>
              <p:spPr>
                <a:xfrm>
                  <a:off x="4761651" y="3028286"/>
                  <a:ext cx="165600" cy="122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3">
              <p14:nvContentPartPr>
                <p14:cNvPr id="2059" name="Ink 2058">
                  <a:extLst>
                    <a:ext uri="{FF2B5EF4-FFF2-40B4-BE49-F238E27FC236}">
                      <a16:creationId xmlns:a16="http://schemas.microsoft.com/office/drawing/2014/main" id="{1BFCE58B-30F9-AD84-EAE7-155B586C5A32}"/>
                    </a:ext>
                  </a:extLst>
                </p14:cNvPr>
                <p14:cNvContentPartPr/>
                <p14:nvPr/>
              </p14:nvContentPartPr>
              <p14:xfrm>
                <a:off x="4765251" y="3576566"/>
                <a:ext cx="100080" cy="476640"/>
              </p14:xfrm>
            </p:contentPart>
          </mc:Choice>
          <mc:Fallback>
            <p:pic>
              <p:nvPicPr>
                <p:cNvPr id="2059" name="Ink 2058">
                  <a:extLst>
                    <a:ext uri="{FF2B5EF4-FFF2-40B4-BE49-F238E27FC236}">
                      <a16:creationId xmlns:a16="http://schemas.microsoft.com/office/drawing/2014/main" id="{1BFCE58B-30F9-AD84-EAE7-155B586C5A32}"/>
                    </a:ext>
                  </a:extLst>
                </p:cNvPr>
                <p:cNvPicPr/>
                <p:nvPr/>
              </p:nvPicPr>
              <p:blipFill>
                <a:blip r:embed="rId1604"/>
                <a:stretch>
                  <a:fillRect/>
                </a:stretch>
              </p:blipFill>
              <p:spPr>
                <a:xfrm>
                  <a:off x="4702611" y="3198926"/>
                  <a:ext cx="225720" cy="1232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5">
              <p14:nvContentPartPr>
                <p14:cNvPr id="2060" name="Ink 2059">
                  <a:extLst>
                    <a:ext uri="{FF2B5EF4-FFF2-40B4-BE49-F238E27FC236}">
                      <a16:creationId xmlns:a16="http://schemas.microsoft.com/office/drawing/2014/main" id="{2CF9A8F8-4040-3E12-8EA6-8076A2F05BBC}"/>
                    </a:ext>
                  </a:extLst>
                </p14:cNvPr>
                <p14:cNvContentPartPr/>
                <p14:nvPr/>
              </p14:nvContentPartPr>
              <p14:xfrm>
                <a:off x="4845531" y="3730646"/>
                <a:ext cx="109080" cy="348840"/>
              </p14:xfrm>
            </p:contentPart>
          </mc:Choice>
          <mc:Fallback>
            <p:pic>
              <p:nvPicPr>
                <p:cNvPr id="2060" name="Ink 2059">
                  <a:extLst>
                    <a:ext uri="{FF2B5EF4-FFF2-40B4-BE49-F238E27FC236}">
                      <a16:creationId xmlns:a16="http://schemas.microsoft.com/office/drawing/2014/main" id="{2CF9A8F8-4040-3E12-8EA6-8076A2F05BBC}"/>
                    </a:ext>
                  </a:extLst>
                </p:cNvPr>
                <p:cNvPicPr/>
                <p:nvPr/>
              </p:nvPicPr>
              <p:blipFill>
                <a:blip r:embed="rId1606"/>
                <a:stretch>
                  <a:fillRect/>
                </a:stretch>
              </p:blipFill>
              <p:spPr>
                <a:xfrm>
                  <a:off x="4782531" y="3352646"/>
                  <a:ext cx="234720" cy="110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7">
              <p14:nvContentPartPr>
                <p14:cNvPr id="2061" name="Ink 2060">
                  <a:extLst>
                    <a:ext uri="{FF2B5EF4-FFF2-40B4-BE49-F238E27FC236}">
                      <a16:creationId xmlns:a16="http://schemas.microsoft.com/office/drawing/2014/main" id="{93A339BF-21FE-A9AE-0A7C-2D5AEE0CC3E5}"/>
                    </a:ext>
                  </a:extLst>
                </p14:cNvPr>
                <p14:cNvContentPartPr/>
                <p14:nvPr/>
              </p14:nvContentPartPr>
              <p14:xfrm>
                <a:off x="4885131" y="3791486"/>
                <a:ext cx="216720" cy="392040"/>
              </p14:xfrm>
            </p:contentPart>
          </mc:Choice>
          <mc:Fallback>
            <p:pic>
              <p:nvPicPr>
                <p:cNvPr id="2061" name="Ink 2060">
                  <a:extLst>
                    <a:ext uri="{FF2B5EF4-FFF2-40B4-BE49-F238E27FC236}">
                      <a16:creationId xmlns:a16="http://schemas.microsoft.com/office/drawing/2014/main" id="{93A339BF-21FE-A9AE-0A7C-2D5AEE0CC3E5}"/>
                    </a:ext>
                  </a:extLst>
                </p:cNvPr>
                <p:cNvPicPr/>
                <p:nvPr/>
              </p:nvPicPr>
              <p:blipFill>
                <a:blip r:embed="rId1608"/>
                <a:stretch>
                  <a:fillRect/>
                </a:stretch>
              </p:blipFill>
              <p:spPr>
                <a:xfrm>
                  <a:off x="4822491" y="3413486"/>
                  <a:ext cx="342360" cy="1147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9">
              <p14:nvContentPartPr>
                <p14:cNvPr id="2063" name="Ink 2062">
                  <a:extLst>
                    <a:ext uri="{FF2B5EF4-FFF2-40B4-BE49-F238E27FC236}">
                      <a16:creationId xmlns:a16="http://schemas.microsoft.com/office/drawing/2014/main" id="{CA4BA050-D19F-805E-FABD-A62C714F66B5}"/>
                    </a:ext>
                  </a:extLst>
                </p14:cNvPr>
                <p14:cNvContentPartPr/>
                <p14:nvPr/>
              </p14:nvContentPartPr>
              <p14:xfrm>
                <a:off x="5082771" y="3779966"/>
                <a:ext cx="243000" cy="161640"/>
              </p14:xfrm>
            </p:contentPart>
          </mc:Choice>
          <mc:Fallback>
            <p:pic>
              <p:nvPicPr>
                <p:cNvPr id="2063" name="Ink 2062">
                  <a:extLst>
                    <a:ext uri="{FF2B5EF4-FFF2-40B4-BE49-F238E27FC236}">
                      <a16:creationId xmlns:a16="http://schemas.microsoft.com/office/drawing/2014/main" id="{CA4BA050-D19F-805E-FABD-A62C714F66B5}"/>
                    </a:ext>
                  </a:extLst>
                </p:cNvPr>
                <p:cNvPicPr/>
                <p:nvPr/>
              </p:nvPicPr>
              <p:blipFill>
                <a:blip r:embed="rId1610"/>
                <a:stretch>
                  <a:fillRect/>
                </a:stretch>
              </p:blipFill>
              <p:spPr>
                <a:xfrm>
                  <a:off x="5020131" y="3401966"/>
                  <a:ext cx="368640" cy="917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1">
              <p14:nvContentPartPr>
                <p14:cNvPr id="2064" name="Ink 2063">
                  <a:extLst>
                    <a:ext uri="{FF2B5EF4-FFF2-40B4-BE49-F238E27FC236}">
                      <a16:creationId xmlns:a16="http://schemas.microsoft.com/office/drawing/2014/main" id="{7F6F1301-14EC-17A4-1125-CA451EF82087}"/>
                    </a:ext>
                  </a:extLst>
                </p14:cNvPr>
                <p14:cNvContentPartPr/>
                <p14:nvPr/>
              </p14:nvContentPartPr>
              <p14:xfrm>
                <a:off x="5232891" y="3845486"/>
                <a:ext cx="323640" cy="141480"/>
              </p14:xfrm>
            </p:contentPart>
          </mc:Choice>
          <mc:Fallback>
            <p:pic>
              <p:nvPicPr>
                <p:cNvPr id="2064" name="Ink 2063">
                  <a:extLst>
                    <a:ext uri="{FF2B5EF4-FFF2-40B4-BE49-F238E27FC236}">
                      <a16:creationId xmlns:a16="http://schemas.microsoft.com/office/drawing/2014/main" id="{7F6F1301-14EC-17A4-1125-CA451EF82087}"/>
                    </a:ext>
                  </a:extLst>
                </p:cNvPr>
                <p:cNvPicPr/>
                <p:nvPr/>
              </p:nvPicPr>
              <p:blipFill>
                <a:blip r:embed="rId1612"/>
                <a:stretch>
                  <a:fillRect/>
                </a:stretch>
              </p:blipFill>
              <p:spPr>
                <a:xfrm>
                  <a:off x="5170251" y="3467846"/>
                  <a:ext cx="449280" cy="89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3">
              <p14:nvContentPartPr>
                <p14:cNvPr id="2065" name="Ink 2064">
                  <a:extLst>
                    <a:ext uri="{FF2B5EF4-FFF2-40B4-BE49-F238E27FC236}">
                      <a16:creationId xmlns:a16="http://schemas.microsoft.com/office/drawing/2014/main" id="{CDA3ABB9-1005-3383-60F3-5225717F2547}"/>
                    </a:ext>
                  </a:extLst>
                </p14:cNvPr>
                <p14:cNvContentPartPr/>
                <p14:nvPr/>
              </p14:nvContentPartPr>
              <p14:xfrm>
                <a:off x="5456451" y="3918206"/>
                <a:ext cx="475200" cy="75960"/>
              </p14:xfrm>
            </p:contentPart>
          </mc:Choice>
          <mc:Fallback>
            <p:pic>
              <p:nvPicPr>
                <p:cNvPr id="2065" name="Ink 2064">
                  <a:extLst>
                    <a:ext uri="{FF2B5EF4-FFF2-40B4-BE49-F238E27FC236}">
                      <a16:creationId xmlns:a16="http://schemas.microsoft.com/office/drawing/2014/main" id="{CDA3ABB9-1005-3383-60F3-5225717F2547}"/>
                    </a:ext>
                  </a:extLst>
                </p:cNvPr>
                <p:cNvPicPr/>
                <p:nvPr/>
              </p:nvPicPr>
              <p:blipFill>
                <a:blip r:embed="rId1614"/>
                <a:stretch>
                  <a:fillRect/>
                </a:stretch>
              </p:blipFill>
              <p:spPr>
                <a:xfrm>
                  <a:off x="5393451" y="3540566"/>
                  <a:ext cx="600840" cy="83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5">
              <p14:nvContentPartPr>
                <p14:cNvPr id="2066" name="Ink 2065">
                  <a:extLst>
                    <a:ext uri="{FF2B5EF4-FFF2-40B4-BE49-F238E27FC236}">
                      <a16:creationId xmlns:a16="http://schemas.microsoft.com/office/drawing/2014/main" id="{9DF1F32B-779B-CD59-DEF3-3F3D2D93AEB5}"/>
                    </a:ext>
                  </a:extLst>
                </p14:cNvPr>
                <p14:cNvContentPartPr/>
                <p14:nvPr/>
              </p14:nvContentPartPr>
              <p14:xfrm>
                <a:off x="5484891" y="3940166"/>
                <a:ext cx="456480" cy="111240"/>
              </p14:xfrm>
            </p:contentPart>
          </mc:Choice>
          <mc:Fallback>
            <p:pic>
              <p:nvPicPr>
                <p:cNvPr id="2066" name="Ink 2065">
                  <a:extLst>
                    <a:ext uri="{FF2B5EF4-FFF2-40B4-BE49-F238E27FC236}">
                      <a16:creationId xmlns:a16="http://schemas.microsoft.com/office/drawing/2014/main" id="{9DF1F32B-779B-CD59-DEF3-3F3D2D93AEB5}"/>
                    </a:ext>
                  </a:extLst>
                </p:cNvPr>
                <p:cNvPicPr/>
                <p:nvPr/>
              </p:nvPicPr>
              <p:blipFill>
                <a:blip r:embed="rId1616"/>
                <a:stretch>
                  <a:fillRect/>
                </a:stretch>
              </p:blipFill>
              <p:spPr>
                <a:xfrm>
                  <a:off x="5422251" y="3562526"/>
                  <a:ext cx="582120" cy="86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7">
              <p14:nvContentPartPr>
                <p14:cNvPr id="2068" name="Ink 2067">
                  <a:extLst>
                    <a:ext uri="{FF2B5EF4-FFF2-40B4-BE49-F238E27FC236}">
                      <a16:creationId xmlns:a16="http://schemas.microsoft.com/office/drawing/2014/main" id="{325B40F1-EB2E-4E19-EFAD-E0C69D92297D}"/>
                    </a:ext>
                  </a:extLst>
                </p14:cNvPr>
                <p14:cNvContentPartPr/>
                <p14:nvPr/>
              </p14:nvContentPartPr>
              <p14:xfrm>
                <a:off x="5546091" y="4019366"/>
                <a:ext cx="504000" cy="23040"/>
              </p14:xfrm>
            </p:contentPart>
          </mc:Choice>
          <mc:Fallback>
            <p:pic>
              <p:nvPicPr>
                <p:cNvPr id="2068" name="Ink 2067">
                  <a:extLst>
                    <a:ext uri="{FF2B5EF4-FFF2-40B4-BE49-F238E27FC236}">
                      <a16:creationId xmlns:a16="http://schemas.microsoft.com/office/drawing/2014/main" id="{325B40F1-EB2E-4E19-EFAD-E0C69D92297D}"/>
                    </a:ext>
                  </a:extLst>
                </p:cNvPr>
                <p:cNvPicPr/>
                <p:nvPr/>
              </p:nvPicPr>
              <p:blipFill>
                <a:blip r:embed="rId1618"/>
                <a:stretch>
                  <a:fillRect/>
                </a:stretch>
              </p:blipFill>
              <p:spPr>
                <a:xfrm>
                  <a:off x="5483091" y="3641366"/>
                  <a:ext cx="629640" cy="77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9">
              <p14:nvContentPartPr>
                <p14:cNvPr id="2069" name="Ink 2068">
                  <a:extLst>
                    <a:ext uri="{FF2B5EF4-FFF2-40B4-BE49-F238E27FC236}">
                      <a16:creationId xmlns:a16="http://schemas.microsoft.com/office/drawing/2014/main" id="{C5F443D8-E75B-73A2-9257-55E14CA3E9AA}"/>
                    </a:ext>
                  </a:extLst>
                </p14:cNvPr>
                <p14:cNvContentPartPr/>
                <p14:nvPr/>
              </p14:nvContentPartPr>
              <p14:xfrm>
                <a:off x="5891331" y="3765926"/>
                <a:ext cx="423000" cy="284760"/>
              </p14:xfrm>
            </p:contentPart>
          </mc:Choice>
          <mc:Fallback>
            <p:pic>
              <p:nvPicPr>
                <p:cNvPr id="2069" name="Ink 2068">
                  <a:extLst>
                    <a:ext uri="{FF2B5EF4-FFF2-40B4-BE49-F238E27FC236}">
                      <a16:creationId xmlns:a16="http://schemas.microsoft.com/office/drawing/2014/main" id="{C5F443D8-E75B-73A2-9257-55E14CA3E9AA}"/>
                    </a:ext>
                  </a:extLst>
                </p:cNvPr>
                <p:cNvPicPr/>
                <p:nvPr/>
              </p:nvPicPr>
              <p:blipFill>
                <a:blip r:embed="rId1620"/>
                <a:stretch>
                  <a:fillRect/>
                </a:stretch>
              </p:blipFill>
              <p:spPr>
                <a:xfrm>
                  <a:off x="5828691" y="3387926"/>
                  <a:ext cx="548640" cy="104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1">
              <p14:nvContentPartPr>
                <p14:cNvPr id="2070" name="Ink 2069">
                  <a:extLst>
                    <a:ext uri="{FF2B5EF4-FFF2-40B4-BE49-F238E27FC236}">
                      <a16:creationId xmlns:a16="http://schemas.microsoft.com/office/drawing/2014/main" id="{0FD4EB68-0D04-ACB5-90D8-188A3AA82862}"/>
                    </a:ext>
                  </a:extLst>
                </p14:cNvPr>
                <p14:cNvContentPartPr/>
                <p14:nvPr/>
              </p14:nvContentPartPr>
              <p14:xfrm>
                <a:off x="6267531" y="3526526"/>
                <a:ext cx="148680" cy="338400"/>
              </p14:xfrm>
            </p:contentPart>
          </mc:Choice>
          <mc:Fallback>
            <p:pic>
              <p:nvPicPr>
                <p:cNvPr id="2070" name="Ink 2069">
                  <a:extLst>
                    <a:ext uri="{FF2B5EF4-FFF2-40B4-BE49-F238E27FC236}">
                      <a16:creationId xmlns:a16="http://schemas.microsoft.com/office/drawing/2014/main" id="{0FD4EB68-0D04-ACB5-90D8-188A3AA82862}"/>
                    </a:ext>
                  </a:extLst>
                </p:cNvPr>
                <p:cNvPicPr/>
                <p:nvPr/>
              </p:nvPicPr>
              <p:blipFill>
                <a:blip r:embed="rId1622"/>
                <a:stretch>
                  <a:fillRect/>
                </a:stretch>
              </p:blipFill>
              <p:spPr>
                <a:xfrm>
                  <a:off x="6204891" y="3148526"/>
                  <a:ext cx="274320" cy="109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3">
              <p14:nvContentPartPr>
                <p14:cNvPr id="2072" name="Ink 2071">
                  <a:extLst>
                    <a:ext uri="{FF2B5EF4-FFF2-40B4-BE49-F238E27FC236}">
                      <a16:creationId xmlns:a16="http://schemas.microsoft.com/office/drawing/2014/main" id="{7C7A3F87-1C1B-3C1D-9C2D-59869692F4CD}"/>
                    </a:ext>
                  </a:extLst>
                </p14:cNvPr>
                <p14:cNvContentPartPr/>
                <p14:nvPr/>
              </p14:nvContentPartPr>
              <p14:xfrm>
                <a:off x="6210651" y="2949446"/>
                <a:ext cx="192960" cy="438480"/>
              </p14:xfrm>
            </p:contentPart>
          </mc:Choice>
          <mc:Fallback>
            <p:pic>
              <p:nvPicPr>
                <p:cNvPr id="2072" name="Ink 2071">
                  <a:extLst>
                    <a:ext uri="{FF2B5EF4-FFF2-40B4-BE49-F238E27FC236}">
                      <a16:creationId xmlns:a16="http://schemas.microsoft.com/office/drawing/2014/main" id="{7C7A3F87-1C1B-3C1D-9C2D-59869692F4CD}"/>
                    </a:ext>
                  </a:extLst>
                </p:cNvPr>
                <p:cNvPicPr/>
                <p:nvPr/>
              </p:nvPicPr>
              <p:blipFill>
                <a:blip r:embed="rId1624"/>
                <a:stretch>
                  <a:fillRect/>
                </a:stretch>
              </p:blipFill>
              <p:spPr>
                <a:xfrm>
                  <a:off x="6148011" y="2571806"/>
                  <a:ext cx="318600" cy="119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5">
              <p14:nvContentPartPr>
                <p14:cNvPr id="2073" name="Ink 2072">
                  <a:extLst>
                    <a:ext uri="{FF2B5EF4-FFF2-40B4-BE49-F238E27FC236}">
                      <a16:creationId xmlns:a16="http://schemas.microsoft.com/office/drawing/2014/main" id="{34860D34-7632-7E81-A717-1637B2C5AC86}"/>
                    </a:ext>
                  </a:extLst>
                </p14:cNvPr>
                <p14:cNvContentPartPr/>
                <p14:nvPr/>
              </p14:nvContentPartPr>
              <p14:xfrm>
                <a:off x="6258171" y="2984726"/>
                <a:ext cx="129960" cy="552960"/>
              </p14:xfrm>
            </p:contentPart>
          </mc:Choice>
          <mc:Fallback>
            <p:pic>
              <p:nvPicPr>
                <p:cNvPr id="2073" name="Ink 2072">
                  <a:extLst>
                    <a:ext uri="{FF2B5EF4-FFF2-40B4-BE49-F238E27FC236}">
                      <a16:creationId xmlns:a16="http://schemas.microsoft.com/office/drawing/2014/main" id="{34860D34-7632-7E81-A717-1637B2C5AC86}"/>
                    </a:ext>
                  </a:extLst>
                </p:cNvPr>
                <p:cNvPicPr/>
                <p:nvPr/>
              </p:nvPicPr>
              <p:blipFill>
                <a:blip r:embed="rId1626"/>
                <a:stretch>
                  <a:fillRect/>
                </a:stretch>
              </p:blipFill>
              <p:spPr>
                <a:xfrm>
                  <a:off x="6195171" y="2606726"/>
                  <a:ext cx="255600" cy="1308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7">
              <p14:nvContentPartPr>
                <p14:cNvPr id="2074" name="Ink 2073">
                  <a:extLst>
                    <a:ext uri="{FF2B5EF4-FFF2-40B4-BE49-F238E27FC236}">
                      <a16:creationId xmlns:a16="http://schemas.microsoft.com/office/drawing/2014/main" id="{30D42C50-CC73-1E64-D05A-E0C8AE422B44}"/>
                    </a:ext>
                  </a:extLst>
                </p14:cNvPr>
                <p14:cNvContentPartPr/>
                <p14:nvPr/>
              </p14:nvContentPartPr>
              <p14:xfrm>
                <a:off x="6366531" y="3223766"/>
                <a:ext cx="64080" cy="443880"/>
              </p14:xfrm>
            </p:contentPart>
          </mc:Choice>
          <mc:Fallback>
            <p:pic>
              <p:nvPicPr>
                <p:cNvPr id="2074" name="Ink 2073">
                  <a:extLst>
                    <a:ext uri="{FF2B5EF4-FFF2-40B4-BE49-F238E27FC236}">
                      <a16:creationId xmlns:a16="http://schemas.microsoft.com/office/drawing/2014/main" id="{30D42C50-CC73-1E64-D05A-E0C8AE422B44}"/>
                    </a:ext>
                  </a:extLst>
                </p:cNvPr>
                <p:cNvPicPr/>
                <p:nvPr/>
              </p:nvPicPr>
              <p:blipFill>
                <a:blip r:embed="rId1628"/>
                <a:stretch>
                  <a:fillRect/>
                </a:stretch>
              </p:blipFill>
              <p:spPr>
                <a:xfrm>
                  <a:off x="6303891" y="2845766"/>
                  <a:ext cx="189720" cy="119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9">
              <p14:nvContentPartPr>
                <p14:cNvPr id="2075" name="Ink 2074">
                  <a:extLst>
                    <a:ext uri="{FF2B5EF4-FFF2-40B4-BE49-F238E27FC236}">
                      <a16:creationId xmlns:a16="http://schemas.microsoft.com/office/drawing/2014/main" id="{35F305B7-94F7-5E4C-3215-EF3ABF9E15EA}"/>
                    </a:ext>
                  </a:extLst>
                </p14:cNvPr>
                <p14:cNvContentPartPr/>
                <p14:nvPr/>
              </p14:nvContentPartPr>
              <p14:xfrm>
                <a:off x="6373371" y="3128006"/>
                <a:ext cx="56160" cy="487440"/>
              </p14:xfrm>
            </p:contentPart>
          </mc:Choice>
          <mc:Fallback>
            <p:pic>
              <p:nvPicPr>
                <p:cNvPr id="2075" name="Ink 2074">
                  <a:extLst>
                    <a:ext uri="{FF2B5EF4-FFF2-40B4-BE49-F238E27FC236}">
                      <a16:creationId xmlns:a16="http://schemas.microsoft.com/office/drawing/2014/main" id="{35F305B7-94F7-5E4C-3215-EF3ABF9E15EA}"/>
                    </a:ext>
                  </a:extLst>
                </p:cNvPr>
                <p:cNvPicPr/>
                <p:nvPr/>
              </p:nvPicPr>
              <p:blipFill>
                <a:blip r:embed="rId1630"/>
                <a:stretch>
                  <a:fillRect/>
                </a:stretch>
              </p:blipFill>
              <p:spPr>
                <a:xfrm>
                  <a:off x="6310731" y="2750366"/>
                  <a:ext cx="181800" cy="124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1">
              <p14:nvContentPartPr>
                <p14:cNvPr id="2076" name="Ink 2075">
                  <a:extLst>
                    <a:ext uri="{FF2B5EF4-FFF2-40B4-BE49-F238E27FC236}">
                      <a16:creationId xmlns:a16="http://schemas.microsoft.com/office/drawing/2014/main" id="{5E69A9A0-5EF9-86C2-6443-B74E16ACBB17}"/>
                    </a:ext>
                  </a:extLst>
                </p14:cNvPr>
                <p14:cNvContentPartPr/>
                <p14:nvPr/>
              </p14:nvContentPartPr>
              <p14:xfrm>
                <a:off x="6190851" y="2908766"/>
                <a:ext cx="246600" cy="300240"/>
              </p14:xfrm>
            </p:contentPart>
          </mc:Choice>
          <mc:Fallback>
            <p:pic>
              <p:nvPicPr>
                <p:cNvPr id="2076" name="Ink 2075">
                  <a:extLst>
                    <a:ext uri="{FF2B5EF4-FFF2-40B4-BE49-F238E27FC236}">
                      <a16:creationId xmlns:a16="http://schemas.microsoft.com/office/drawing/2014/main" id="{5E69A9A0-5EF9-86C2-6443-B74E16ACBB17}"/>
                    </a:ext>
                  </a:extLst>
                </p:cNvPr>
                <p:cNvPicPr/>
                <p:nvPr/>
              </p:nvPicPr>
              <p:blipFill>
                <a:blip r:embed="rId1632"/>
                <a:stretch>
                  <a:fillRect/>
                </a:stretch>
              </p:blipFill>
              <p:spPr>
                <a:xfrm>
                  <a:off x="6127851" y="2530766"/>
                  <a:ext cx="372240" cy="105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3">
              <p14:nvContentPartPr>
                <p14:cNvPr id="2077" name="Ink 2076">
                  <a:extLst>
                    <a:ext uri="{FF2B5EF4-FFF2-40B4-BE49-F238E27FC236}">
                      <a16:creationId xmlns:a16="http://schemas.microsoft.com/office/drawing/2014/main" id="{51C1F640-D0D4-8E61-C6CB-3D73470F85A3}"/>
                    </a:ext>
                  </a:extLst>
                </p14:cNvPr>
                <p14:cNvContentPartPr/>
                <p14:nvPr/>
              </p14:nvContentPartPr>
              <p14:xfrm>
                <a:off x="5917251" y="2735606"/>
                <a:ext cx="359280" cy="253800"/>
              </p14:xfrm>
            </p:contentPart>
          </mc:Choice>
          <mc:Fallback>
            <p:pic>
              <p:nvPicPr>
                <p:cNvPr id="2077" name="Ink 2076">
                  <a:extLst>
                    <a:ext uri="{FF2B5EF4-FFF2-40B4-BE49-F238E27FC236}">
                      <a16:creationId xmlns:a16="http://schemas.microsoft.com/office/drawing/2014/main" id="{51C1F640-D0D4-8E61-C6CB-3D73470F85A3}"/>
                    </a:ext>
                  </a:extLst>
                </p:cNvPr>
                <p:cNvPicPr/>
                <p:nvPr/>
              </p:nvPicPr>
              <p:blipFill>
                <a:blip r:embed="rId1634"/>
                <a:stretch>
                  <a:fillRect/>
                </a:stretch>
              </p:blipFill>
              <p:spPr>
                <a:xfrm>
                  <a:off x="5854611" y="2357606"/>
                  <a:ext cx="484920" cy="100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5">
              <p14:nvContentPartPr>
                <p14:cNvPr id="2078" name="Ink 2077">
                  <a:extLst>
                    <a:ext uri="{FF2B5EF4-FFF2-40B4-BE49-F238E27FC236}">
                      <a16:creationId xmlns:a16="http://schemas.microsoft.com/office/drawing/2014/main" id="{889C297D-EA63-0BF7-4E6B-DBBF46C439F1}"/>
                    </a:ext>
                  </a:extLst>
                </p14:cNvPr>
                <p14:cNvContentPartPr/>
                <p14:nvPr/>
              </p14:nvContentPartPr>
              <p14:xfrm>
                <a:off x="5899611" y="2744966"/>
                <a:ext cx="357480" cy="190800"/>
              </p14:xfrm>
            </p:contentPart>
          </mc:Choice>
          <mc:Fallback>
            <p:pic>
              <p:nvPicPr>
                <p:cNvPr id="2078" name="Ink 2077">
                  <a:extLst>
                    <a:ext uri="{FF2B5EF4-FFF2-40B4-BE49-F238E27FC236}">
                      <a16:creationId xmlns:a16="http://schemas.microsoft.com/office/drawing/2014/main" id="{889C297D-EA63-0BF7-4E6B-DBBF46C439F1}"/>
                    </a:ext>
                  </a:extLst>
                </p:cNvPr>
                <p:cNvPicPr/>
                <p:nvPr/>
              </p:nvPicPr>
              <p:blipFill>
                <a:blip r:embed="rId1636"/>
                <a:stretch>
                  <a:fillRect/>
                </a:stretch>
              </p:blipFill>
              <p:spPr>
                <a:xfrm>
                  <a:off x="5836611" y="2366966"/>
                  <a:ext cx="483120" cy="946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7">
              <p14:nvContentPartPr>
                <p14:cNvPr id="2079" name="Ink 2078">
                  <a:extLst>
                    <a:ext uri="{FF2B5EF4-FFF2-40B4-BE49-F238E27FC236}">
                      <a16:creationId xmlns:a16="http://schemas.microsoft.com/office/drawing/2014/main" id="{A43D77BA-962A-1A6E-BC9D-E820E7F1C3A0}"/>
                    </a:ext>
                  </a:extLst>
                </p14:cNvPr>
                <p14:cNvContentPartPr/>
                <p14:nvPr/>
              </p14:nvContentPartPr>
              <p14:xfrm>
                <a:off x="5880891" y="2759366"/>
                <a:ext cx="279720" cy="195120"/>
              </p14:xfrm>
            </p:contentPart>
          </mc:Choice>
          <mc:Fallback>
            <p:pic>
              <p:nvPicPr>
                <p:cNvPr id="2079" name="Ink 2078">
                  <a:extLst>
                    <a:ext uri="{FF2B5EF4-FFF2-40B4-BE49-F238E27FC236}">
                      <a16:creationId xmlns:a16="http://schemas.microsoft.com/office/drawing/2014/main" id="{A43D77BA-962A-1A6E-BC9D-E820E7F1C3A0}"/>
                    </a:ext>
                  </a:extLst>
                </p:cNvPr>
                <p:cNvPicPr/>
                <p:nvPr/>
              </p:nvPicPr>
              <p:blipFill>
                <a:blip r:embed="rId1638"/>
                <a:stretch>
                  <a:fillRect/>
                </a:stretch>
              </p:blipFill>
              <p:spPr>
                <a:xfrm>
                  <a:off x="5818251" y="2381366"/>
                  <a:ext cx="405360" cy="95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9">
              <p14:nvContentPartPr>
                <p14:cNvPr id="2080" name="Ink 2079">
                  <a:extLst>
                    <a:ext uri="{FF2B5EF4-FFF2-40B4-BE49-F238E27FC236}">
                      <a16:creationId xmlns:a16="http://schemas.microsoft.com/office/drawing/2014/main" id="{7BAD50E0-D6A6-73D8-4E3D-0222E1F19F31}"/>
                    </a:ext>
                  </a:extLst>
                </p14:cNvPr>
                <p14:cNvContentPartPr/>
                <p14:nvPr/>
              </p14:nvContentPartPr>
              <p14:xfrm>
                <a:off x="5830851" y="2748926"/>
                <a:ext cx="309600" cy="141480"/>
              </p14:xfrm>
            </p:contentPart>
          </mc:Choice>
          <mc:Fallback>
            <p:pic>
              <p:nvPicPr>
                <p:cNvPr id="2080" name="Ink 2079">
                  <a:extLst>
                    <a:ext uri="{FF2B5EF4-FFF2-40B4-BE49-F238E27FC236}">
                      <a16:creationId xmlns:a16="http://schemas.microsoft.com/office/drawing/2014/main" id="{7BAD50E0-D6A6-73D8-4E3D-0222E1F19F31}"/>
                    </a:ext>
                  </a:extLst>
                </p:cNvPr>
                <p:cNvPicPr/>
                <p:nvPr/>
              </p:nvPicPr>
              <p:blipFill>
                <a:blip r:embed="rId1640"/>
                <a:stretch>
                  <a:fillRect/>
                </a:stretch>
              </p:blipFill>
              <p:spPr>
                <a:xfrm>
                  <a:off x="5768211" y="2370926"/>
                  <a:ext cx="435240" cy="89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1">
              <p14:nvContentPartPr>
                <p14:cNvPr id="2082" name="Ink 2081">
                  <a:extLst>
                    <a:ext uri="{FF2B5EF4-FFF2-40B4-BE49-F238E27FC236}">
                      <a16:creationId xmlns:a16="http://schemas.microsoft.com/office/drawing/2014/main" id="{65A95FBB-2003-3F16-E28E-E17B7EC44839}"/>
                    </a:ext>
                  </a:extLst>
                </p14:cNvPr>
                <p14:cNvContentPartPr/>
                <p14:nvPr/>
              </p14:nvContentPartPr>
              <p14:xfrm>
                <a:off x="5941371" y="2422406"/>
                <a:ext cx="275040" cy="132120"/>
              </p14:xfrm>
            </p:contentPart>
          </mc:Choice>
          <mc:Fallback>
            <p:pic>
              <p:nvPicPr>
                <p:cNvPr id="2082" name="Ink 2081">
                  <a:extLst>
                    <a:ext uri="{FF2B5EF4-FFF2-40B4-BE49-F238E27FC236}">
                      <a16:creationId xmlns:a16="http://schemas.microsoft.com/office/drawing/2014/main" id="{65A95FBB-2003-3F16-E28E-E17B7EC44839}"/>
                    </a:ext>
                  </a:extLst>
                </p:cNvPr>
                <p:cNvPicPr/>
                <p:nvPr/>
              </p:nvPicPr>
              <p:blipFill>
                <a:blip r:embed="rId1642"/>
                <a:stretch>
                  <a:fillRect/>
                </a:stretch>
              </p:blipFill>
              <p:spPr>
                <a:xfrm>
                  <a:off x="5878371" y="2044766"/>
                  <a:ext cx="400680" cy="88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3">
              <p14:nvContentPartPr>
                <p14:cNvPr id="2083" name="Ink 2082">
                  <a:extLst>
                    <a:ext uri="{FF2B5EF4-FFF2-40B4-BE49-F238E27FC236}">
                      <a16:creationId xmlns:a16="http://schemas.microsoft.com/office/drawing/2014/main" id="{FCF4799D-0CDA-4D3B-7C90-74F3E201080B}"/>
                    </a:ext>
                  </a:extLst>
                </p14:cNvPr>
                <p14:cNvContentPartPr/>
                <p14:nvPr/>
              </p14:nvContentPartPr>
              <p14:xfrm>
                <a:off x="5932371" y="2398286"/>
                <a:ext cx="435960" cy="354600"/>
              </p14:xfrm>
            </p:contentPart>
          </mc:Choice>
          <mc:Fallback>
            <p:pic>
              <p:nvPicPr>
                <p:cNvPr id="2083" name="Ink 2082">
                  <a:extLst>
                    <a:ext uri="{FF2B5EF4-FFF2-40B4-BE49-F238E27FC236}">
                      <a16:creationId xmlns:a16="http://schemas.microsoft.com/office/drawing/2014/main" id="{FCF4799D-0CDA-4D3B-7C90-74F3E201080B}"/>
                    </a:ext>
                  </a:extLst>
                </p:cNvPr>
                <p:cNvPicPr/>
                <p:nvPr/>
              </p:nvPicPr>
              <p:blipFill>
                <a:blip r:embed="rId1644"/>
                <a:stretch>
                  <a:fillRect/>
                </a:stretch>
              </p:blipFill>
              <p:spPr>
                <a:xfrm>
                  <a:off x="5869371" y="2020646"/>
                  <a:ext cx="561600" cy="11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5">
              <p14:nvContentPartPr>
                <p14:cNvPr id="2084" name="Ink 2083">
                  <a:extLst>
                    <a:ext uri="{FF2B5EF4-FFF2-40B4-BE49-F238E27FC236}">
                      <a16:creationId xmlns:a16="http://schemas.microsoft.com/office/drawing/2014/main" id="{E7F58584-2410-F1C4-27D8-D89E73D760BD}"/>
                    </a:ext>
                  </a:extLst>
                </p14:cNvPr>
                <p14:cNvContentPartPr/>
                <p14:nvPr/>
              </p14:nvContentPartPr>
              <p14:xfrm>
                <a:off x="6167091" y="2491526"/>
                <a:ext cx="398520" cy="613800"/>
              </p14:xfrm>
            </p:contentPart>
          </mc:Choice>
          <mc:Fallback>
            <p:pic>
              <p:nvPicPr>
                <p:cNvPr id="2084" name="Ink 2083">
                  <a:extLst>
                    <a:ext uri="{FF2B5EF4-FFF2-40B4-BE49-F238E27FC236}">
                      <a16:creationId xmlns:a16="http://schemas.microsoft.com/office/drawing/2014/main" id="{E7F58584-2410-F1C4-27D8-D89E73D760BD}"/>
                    </a:ext>
                  </a:extLst>
                </p:cNvPr>
                <p:cNvPicPr/>
                <p:nvPr/>
              </p:nvPicPr>
              <p:blipFill>
                <a:blip r:embed="rId1646"/>
                <a:stretch>
                  <a:fillRect/>
                </a:stretch>
              </p:blipFill>
              <p:spPr>
                <a:xfrm>
                  <a:off x="6104091" y="2113886"/>
                  <a:ext cx="524160" cy="136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7">
              <p14:nvContentPartPr>
                <p14:cNvPr id="2085" name="Ink 2084">
                  <a:extLst>
                    <a:ext uri="{FF2B5EF4-FFF2-40B4-BE49-F238E27FC236}">
                      <a16:creationId xmlns:a16="http://schemas.microsoft.com/office/drawing/2014/main" id="{2D9D4442-7482-5D9D-65D0-50F8D4BC4A85}"/>
                    </a:ext>
                  </a:extLst>
                </p14:cNvPr>
                <p14:cNvContentPartPr/>
                <p14:nvPr/>
              </p14:nvContentPartPr>
              <p14:xfrm>
                <a:off x="6408651" y="2773046"/>
                <a:ext cx="239040" cy="844200"/>
              </p14:xfrm>
            </p:contentPart>
          </mc:Choice>
          <mc:Fallback>
            <p:pic>
              <p:nvPicPr>
                <p:cNvPr id="2085" name="Ink 2084">
                  <a:extLst>
                    <a:ext uri="{FF2B5EF4-FFF2-40B4-BE49-F238E27FC236}">
                      <a16:creationId xmlns:a16="http://schemas.microsoft.com/office/drawing/2014/main" id="{2D9D4442-7482-5D9D-65D0-50F8D4BC4A85}"/>
                    </a:ext>
                  </a:extLst>
                </p:cNvPr>
                <p:cNvPicPr/>
                <p:nvPr/>
              </p:nvPicPr>
              <p:blipFill>
                <a:blip r:embed="rId1648"/>
                <a:stretch>
                  <a:fillRect/>
                </a:stretch>
              </p:blipFill>
              <p:spPr>
                <a:xfrm>
                  <a:off x="6345651" y="2395406"/>
                  <a:ext cx="364680" cy="159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9">
              <p14:nvContentPartPr>
                <p14:cNvPr id="2086" name="Ink 2085">
                  <a:extLst>
                    <a:ext uri="{FF2B5EF4-FFF2-40B4-BE49-F238E27FC236}">
                      <a16:creationId xmlns:a16="http://schemas.microsoft.com/office/drawing/2014/main" id="{D1CBACFF-F0FD-7F74-A9A7-28197023587E}"/>
                    </a:ext>
                  </a:extLst>
                </p14:cNvPr>
                <p14:cNvContentPartPr/>
                <p14:nvPr/>
              </p14:nvContentPartPr>
              <p14:xfrm>
                <a:off x="6540411" y="3052406"/>
                <a:ext cx="91800" cy="860040"/>
              </p14:xfrm>
            </p:contentPart>
          </mc:Choice>
          <mc:Fallback>
            <p:pic>
              <p:nvPicPr>
                <p:cNvPr id="2086" name="Ink 2085">
                  <a:extLst>
                    <a:ext uri="{FF2B5EF4-FFF2-40B4-BE49-F238E27FC236}">
                      <a16:creationId xmlns:a16="http://schemas.microsoft.com/office/drawing/2014/main" id="{D1CBACFF-F0FD-7F74-A9A7-28197023587E}"/>
                    </a:ext>
                  </a:extLst>
                </p:cNvPr>
                <p:cNvPicPr/>
                <p:nvPr/>
              </p:nvPicPr>
              <p:blipFill>
                <a:blip r:embed="rId1650"/>
                <a:stretch>
                  <a:fillRect/>
                </a:stretch>
              </p:blipFill>
              <p:spPr>
                <a:xfrm>
                  <a:off x="6477411" y="2674406"/>
                  <a:ext cx="217440" cy="161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1">
              <p14:nvContentPartPr>
                <p14:cNvPr id="2087" name="Ink 2086">
                  <a:extLst>
                    <a:ext uri="{FF2B5EF4-FFF2-40B4-BE49-F238E27FC236}">
                      <a16:creationId xmlns:a16="http://schemas.microsoft.com/office/drawing/2014/main" id="{6061CB3E-BEB4-44D2-3790-1CC92145782F}"/>
                    </a:ext>
                  </a:extLst>
                </p14:cNvPr>
                <p14:cNvContentPartPr/>
                <p14:nvPr/>
              </p14:nvContentPartPr>
              <p14:xfrm>
                <a:off x="6506211" y="3283886"/>
                <a:ext cx="115560" cy="810720"/>
              </p14:xfrm>
            </p:contentPart>
          </mc:Choice>
          <mc:Fallback>
            <p:pic>
              <p:nvPicPr>
                <p:cNvPr id="2087" name="Ink 2086">
                  <a:extLst>
                    <a:ext uri="{FF2B5EF4-FFF2-40B4-BE49-F238E27FC236}">
                      <a16:creationId xmlns:a16="http://schemas.microsoft.com/office/drawing/2014/main" id="{6061CB3E-BEB4-44D2-3790-1CC92145782F}"/>
                    </a:ext>
                  </a:extLst>
                </p:cNvPr>
                <p:cNvPicPr/>
                <p:nvPr/>
              </p:nvPicPr>
              <p:blipFill>
                <a:blip r:embed="rId1652"/>
                <a:stretch>
                  <a:fillRect/>
                </a:stretch>
              </p:blipFill>
              <p:spPr>
                <a:xfrm>
                  <a:off x="6443211" y="2906246"/>
                  <a:ext cx="241200" cy="156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3">
              <p14:nvContentPartPr>
                <p14:cNvPr id="2088" name="Ink 2087">
                  <a:extLst>
                    <a:ext uri="{FF2B5EF4-FFF2-40B4-BE49-F238E27FC236}">
                      <a16:creationId xmlns:a16="http://schemas.microsoft.com/office/drawing/2014/main" id="{067C45A4-B3E5-DFC7-409A-6EA460F9FD84}"/>
                    </a:ext>
                  </a:extLst>
                </p14:cNvPr>
                <p14:cNvContentPartPr/>
                <p14:nvPr/>
              </p14:nvContentPartPr>
              <p14:xfrm>
                <a:off x="6103011" y="3963206"/>
                <a:ext cx="378720" cy="292680"/>
              </p14:xfrm>
            </p:contentPart>
          </mc:Choice>
          <mc:Fallback>
            <p:pic>
              <p:nvPicPr>
                <p:cNvPr id="2088" name="Ink 2087">
                  <a:extLst>
                    <a:ext uri="{FF2B5EF4-FFF2-40B4-BE49-F238E27FC236}">
                      <a16:creationId xmlns:a16="http://schemas.microsoft.com/office/drawing/2014/main" id="{067C45A4-B3E5-DFC7-409A-6EA460F9FD84}"/>
                    </a:ext>
                  </a:extLst>
                </p:cNvPr>
                <p:cNvPicPr/>
                <p:nvPr/>
              </p:nvPicPr>
              <p:blipFill>
                <a:blip r:embed="rId1654"/>
                <a:stretch>
                  <a:fillRect/>
                </a:stretch>
              </p:blipFill>
              <p:spPr>
                <a:xfrm>
                  <a:off x="6040371" y="3585566"/>
                  <a:ext cx="504360" cy="104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5">
              <p14:nvContentPartPr>
                <p14:cNvPr id="2089" name="Ink 2088">
                  <a:extLst>
                    <a:ext uri="{FF2B5EF4-FFF2-40B4-BE49-F238E27FC236}">
                      <a16:creationId xmlns:a16="http://schemas.microsoft.com/office/drawing/2014/main" id="{49BC58FB-6F69-C068-87C4-F678A790F3F7}"/>
                    </a:ext>
                  </a:extLst>
                </p14:cNvPr>
                <p14:cNvContentPartPr/>
                <p14:nvPr/>
              </p14:nvContentPartPr>
              <p14:xfrm>
                <a:off x="6167451" y="3939806"/>
                <a:ext cx="368640" cy="308160"/>
              </p14:xfrm>
            </p:contentPart>
          </mc:Choice>
          <mc:Fallback>
            <p:pic>
              <p:nvPicPr>
                <p:cNvPr id="2089" name="Ink 2088">
                  <a:extLst>
                    <a:ext uri="{FF2B5EF4-FFF2-40B4-BE49-F238E27FC236}">
                      <a16:creationId xmlns:a16="http://schemas.microsoft.com/office/drawing/2014/main" id="{49BC58FB-6F69-C068-87C4-F678A790F3F7}"/>
                    </a:ext>
                  </a:extLst>
                </p:cNvPr>
                <p:cNvPicPr/>
                <p:nvPr/>
              </p:nvPicPr>
              <p:blipFill>
                <a:blip r:embed="rId1656"/>
                <a:stretch>
                  <a:fillRect/>
                </a:stretch>
              </p:blipFill>
              <p:spPr>
                <a:xfrm>
                  <a:off x="6104811" y="3562166"/>
                  <a:ext cx="494280" cy="106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7">
              <p14:nvContentPartPr>
                <p14:cNvPr id="2090" name="Ink 2089">
                  <a:extLst>
                    <a:ext uri="{FF2B5EF4-FFF2-40B4-BE49-F238E27FC236}">
                      <a16:creationId xmlns:a16="http://schemas.microsoft.com/office/drawing/2014/main" id="{4120B442-F93B-C375-7295-D0C1DB141C4B}"/>
                    </a:ext>
                  </a:extLst>
                </p14:cNvPr>
                <p14:cNvContentPartPr/>
                <p14:nvPr/>
              </p14:nvContentPartPr>
              <p14:xfrm>
                <a:off x="6198771" y="3952046"/>
                <a:ext cx="361800" cy="351000"/>
              </p14:xfrm>
            </p:contentPart>
          </mc:Choice>
          <mc:Fallback>
            <p:pic>
              <p:nvPicPr>
                <p:cNvPr id="2090" name="Ink 2089">
                  <a:extLst>
                    <a:ext uri="{FF2B5EF4-FFF2-40B4-BE49-F238E27FC236}">
                      <a16:creationId xmlns:a16="http://schemas.microsoft.com/office/drawing/2014/main" id="{4120B442-F93B-C375-7295-D0C1DB141C4B}"/>
                    </a:ext>
                  </a:extLst>
                </p:cNvPr>
                <p:cNvPicPr/>
                <p:nvPr/>
              </p:nvPicPr>
              <p:blipFill>
                <a:blip r:embed="rId1658"/>
                <a:stretch>
                  <a:fillRect/>
                </a:stretch>
              </p:blipFill>
              <p:spPr>
                <a:xfrm>
                  <a:off x="6136131" y="3574406"/>
                  <a:ext cx="487440" cy="110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9">
              <p14:nvContentPartPr>
                <p14:cNvPr id="2091" name="Ink 2090">
                  <a:extLst>
                    <a:ext uri="{FF2B5EF4-FFF2-40B4-BE49-F238E27FC236}">
                      <a16:creationId xmlns:a16="http://schemas.microsoft.com/office/drawing/2014/main" id="{B6BA9E72-6E24-7E0C-3376-33143F37FF90}"/>
                    </a:ext>
                  </a:extLst>
                </p14:cNvPr>
                <p14:cNvContentPartPr/>
                <p14:nvPr/>
              </p14:nvContentPartPr>
              <p14:xfrm>
                <a:off x="6262851" y="4007846"/>
                <a:ext cx="230400" cy="244440"/>
              </p14:xfrm>
            </p:contentPart>
          </mc:Choice>
          <mc:Fallback>
            <p:pic>
              <p:nvPicPr>
                <p:cNvPr id="2091" name="Ink 2090">
                  <a:extLst>
                    <a:ext uri="{FF2B5EF4-FFF2-40B4-BE49-F238E27FC236}">
                      <a16:creationId xmlns:a16="http://schemas.microsoft.com/office/drawing/2014/main" id="{B6BA9E72-6E24-7E0C-3376-33143F37FF90}"/>
                    </a:ext>
                  </a:extLst>
                </p:cNvPr>
                <p:cNvPicPr/>
                <p:nvPr/>
              </p:nvPicPr>
              <p:blipFill>
                <a:blip r:embed="rId1660"/>
                <a:stretch>
                  <a:fillRect/>
                </a:stretch>
              </p:blipFill>
              <p:spPr>
                <a:xfrm>
                  <a:off x="6199851" y="3629846"/>
                  <a:ext cx="356040" cy="100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1">
              <p14:nvContentPartPr>
                <p14:cNvPr id="2092" name="Ink 2091">
                  <a:extLst>
                    <a:ext uri="{FF2B5EF4-FFF2-40B4-BE49-F238E27FC236}">
                      <a16:creationId xmlns:a16="http://schemas.microsoft.com/office/drawing/2014/main" id="{D2578624-CABC-26A4-9C49-8E5695EDB5BF}"/>
                    </a:ext>
                  </a:extLst>
                </p14:cNvPr>
                <p14:cNvContentPartPr/>
                <p14:nvPr/>
              </p14:nvContentPartPr>
              <p14:xfrm>
                <a:off x="6286251" y="3858446"/>
                <a:ext cx="289800" cy="380160"/>
              </p14:xfrm>
            </p:contentPart>
          </mc:Choice>
          <mc:Fallback>
            <p:pic>
              <p:nvPicPr>
                <p:cNvPr id="2092" name="Ink 2091">
                  <a:extLst>
                    <a:ext uri="{FF2B5EF4-FFF2-40B4-BE49-F238E27FC236}">
                      <a16:creationId xmlns:a16="http://schemas.microsoft.com/office/drawing/2014/main" id="{D2578624-CABC-26A4-9C49-8E5695EDB5BF}"/>
                    </a:ext>
                  </a:extLst>
                </p:cNvPr>
                <p:cNvPicPr/>
                <p:nvPr/>
              </p:nvPicPr>
              <p:blipFill>
                <a:blip r:embed="rId1662"/>
                <a:stretch>
                  <a:fillRect/>
                </a:stretch>
              </p:blipFill>
              <p:spPr>
                <a:xfrm>
                  <a:off x="6223611" y="3480806"/>
                  <a:ext cx="415440" cy="113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3">
              <p14:nvContentPartPr>
                <p14:cNvPr id="2093" name="Ink 2092">
                  <a:extLst>
                    <a:ext uri="{FF2B5EF4-FFF2-40B4-BE49-F238E27FC236}">
                      <a16:creationId xmlns:a16="http://schemas.microsoft.com/office/drawing/2014/main" id="{2E6D39D5-0859-9617-BCBE-DF07A15D0A96}"/>
                    </a:ext>
                  </a:extLst>
                </p14:cNvPr>
                <p14:cNvContentPartPr/>
                <p14:nvPr/>
              </p14:nvContentPartPr>
              <p14:xfrm>
                <a:off x="6643731" y="3597086"/>
                <a:ext cx="26280" cy="231480"/>
              </p14:xfrm>
            </p:contentPart>
          </mc:Choice>
          <mc:Fallback>
            <p:pic>
              <p:nvPicPr>
                <p:cNvPr id="2093" name="Ink 2092">
                  <a:extLst>
                    <a:ext uri="{FF2B5EF4-FFF2-40B4-BE49-F238E27FC236}">
                      <a16:creationId xmlns:a16="http://schemas.microsoft.com/office/drawing/2014/main" id="{2E6D39D5-0859-9617-BCBE-DF07A15D0A96}"/>
                    </a:ext>
                  </a:extLst>
                </p:cNvPr>
                <p:cNvPicPr/>
                <p:nvPr/>
              </p:nvPicPr>
              <p:blipFill>
                <a:blip r:embed="rId1664"/>
                <a:stretch>
                  <a:fillRect/>
                </a:stretch>
              </p:blipFill>
              <p:spPr>
                <a:xfrm>
                  <a:off x="6581091" y="3219446"/>
                  <a:ext cx="151920" cy="98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5">
              <p14:nvContentPartPr>
                <p14:cNvPr id="2094" name="Ink 2093">
                  <a:extLst>
                    <a:ext uri="{FF2B5EF4-FFF2-40B4-BE49-F238E27FC236}">
                      <a16:creationId xmlns:a16="http://schemas.microsoft.com/office/drawing/2014/main" id="{20116C06-651A-DF8E-5E03-AEE4EB8E251C}"/>
                    </a:ext>
                  </a:extLst>
                </p14:cNvPr>
                <p14:cNvContentPartPr/>
                <p14:nvPr/>
              </p14:nvContentPartPr>
              <p14:xfrm>
                <a:off x="6579291" y="3608246"/>
                <a:ext cx="61920" cy="297360"/>
              </p14:xfrm>
            </p:contentPart>
          </mc:Choice>
          <mc:Fallback>
            <p:pic>
              <p:nvPicPr>
                <p:cNvPr id="2094" name="Ink 2093">
                  <a:extLst>
                    <a:ext uri="{FF2B5EF4-FFF2-40B4-BE49-F238E27FC236}">
                      <a16:creationId xmlns:a16="http://schemas.microsoft.com/office/drawing/2014/main" id="{20116C06-651A-DF8E-5E03-AEE4EB8E251C}"/>
                    </a:ext>
                  </a:extLst>
                </p:cNvPr>
                <p:cNvPicPr/>
                <p:nvPr/>
              </p:nvPicPr>
              <p:blipFill>
                <a:blip r:embed="rId1666"/>
                <a:stretch>
                  <a:fillRect/>
                </a:stretch>
              </p:blipFill>
              <p:spPr>
                <a:xfrm>
                  <a:off x="6516651" y="3230606"/>
                  <a:ext cx="187560" cy="105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7">
              <p14:nvContentPartPr>
                <p14:cNvPr id="2096" name="Ink 2095">
                  <a:extLst>
                    <a:ext uri="{FF2B5EF4-FFF2-40B4-BE49-F238E27FC236}">
                      <a16:creationId xmlns:a16="http://schemas.microsoft.com/office/drawing/2014/main" id="{1FD59ED8-CCF5-7EED-226E-F0E062BA200F}"/>
                    </a:ext>
                  </a:extLst>
                </p14:cNvPr>
                <p14:cNvContentPartPr/>
                <p14:nvPr/>
              </p14:nvContentPartPr>
              <p14:xfrm>
                <a:off x="6613491" y="3250046"/>
                <a:ext cx="66240" cy="448920"/>
              </p14:xfrm>
            </p:contentPart>
          </mc:Choice>
          <mc:Fallback>
            <p:pic>
              <p:nvPicPr>
                <p:cNvPr id="2096" name="Ink 2095">
                  <a:extLst>
                    <a:ext uri="{FF2B5EF4-FFF2-40B4-BE49-F238E27FC236}">
                      <a16:creationId xmlns:a16="http://schemas.microsoft.com/office/drawing/2014/main" id="{1FD59ED8-CCF5-7EED-226E-F0E062BA200F}"/>
                    </a:ext>
                  </a:extLst>
                </p:cNvPr>
                <p:cNvPicPr/>
                <p:nvPr/>
              </p:nvPicPr>
              <p:blipFill>
                <a:blip r:embed="rId1668"/>
                <a:stretch>
                  <a:fillRect/>
                </a:stretch>
              </p:blipFill>
              <p:spPr>
                <a:xfrm>
                  <a:off x="6550851" y="2872406"/>
                  <a:ext cx="191880" cy="120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9">
              <p14:nvContentPartPr>
                <p14:cNvPr id="2098" name="Ink 2097">
                  <a:extLst>
                    <a:ext uri="{FF2B5EF4-FFF2-40B4-BE49-F238E27FC236}">
                      <a16:creationId xmlns:a16="http://schemas.microsoft.com/office/drawing/2014/main" id="{7E349C3F-B356-236A-CF19-8A5FA68C0705}"/>
                    </a:ext>
                  </a:extLst>
                </p14:cNvPr>
                <p14:cNvContentPartPr/>
                <p14:nvPr/>
              </p14:nvContentPartPr>
              <p14:xfrm>
                <a:off x="5422251" y="4371086"/>
                <a:ext cx="375480" cy="14760"/>
              </p14:xfrm>
            </p:contentPart>
          </mc:Choice>
          <mc:Fallback>
            <p:pic>
              <p:nvPicPr>
                <p:cNvPr id="2098" name="Ink 2097">
                  <a:extLst>
                    <a:ext uri="{FF2B5EF4-FFF2-40B4-BE49-F238E27FC236}">
                      <a16:creationId xmlns:a16="http://schemas.microsoft.com/office/drawing/2014/main" id="{7E349C3F-B356-236A-CF19-8A5FA68C0705}"/>
                    </a:ext>
                  </a:extLst>
                </p:cNvPr>
                <p:cNvPicPr/>
                <p:nvPr/>
              </p:nvPicPr>
              <p:blipFill>
                <a:blip r:embed="rId1670"/>
                <a:stretch>
                  <a:fillRect/>
                </a:stretch>
              </p:blipFill>
              <p:spPr>
                <a:xfrm>
                  <a:off x="5359251" y="3993086"/>
                  <a:ext cx="501120" cy="77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1">
              <p14:nvContentPartPr>
                <p14:cNvPr id="2099" name="Ink 2098">
                  <a:extLst>
                    <a:ext uri="{FF2B5EF4-FFF2-40B4-BE49-F238E27FC236}">
                      <a16:creationId xmlns:a16="http://schemas.microsoft.com/office/drawing/2014/main" id="{FE191BC0-8C19-F7FC-7539-9F664E3FDDCE}"/>
                    </a:ext>
                  </a:extLst>
                </p14:cNvPr>
                <p14:cNvContentPartPr/>
                <p14:nvPr/>
              </p14:nvContentPartPr>
              <p14:xfrm>
                <a:off x="5398131" y="4382246"/>
                <a:ext cx="663840" cy="8640"/>
              </p14:xfrm>
            </p:contentPart>
          </mc:Choice>
          <mc:Fallback>
            <p:pic>
              <p:nvPicPr>
                <p:cNvPr id="2099" name="Ink 2098">
                  <a:extLst>
                    <a:ext uri="{FF2B5EF4-FFF2-40B4-BE49-F238E27FC236}">
                      <a16:creationId xmlns:a16="http://schemas.microsoft.com/office/drawing/2014/main" id="{FE191BC0-8C19-F7FC-7539-9F664E3FDDCE}"/>
                    </a:ext>
                  </a:extLst>
                </p:cNvPr>
                <p:cNvPicPr/>
                <p:nvPr/>
              </p:nvPicPr>
              <p:blipFill>
                <a:blip r:embed="rId1672"/>
                <a:stretch>
                  <a:fillRect/>
                </a:stretch>
              </p:blipFill>
              <p:spPr>
                <a:xfrm>
                  <a:off x="5335131" y="4004606"/>
                  <a:ext cx="789480" cy="76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3">
              <p14:nvContentPartPr>
                <p14:cNvPr id="2100" name="Ink 2099">
                  <a:extLst>
                    <a:ext uri="{FF2B5EF4-FFF2-40B4-BE49-F238E27FC236}">
                      <a16:creationId xmlns:a16="http://schemas.microsoft.com/office/drawing/2014/main" id="{1CB1F9D2-4422-8B61-279A-9CD6BBACAFD2}"/>
                    </a:ext>
                  </a:extLst>
                </p14:cNvPr>
                <p14:cNvContentPartPr/>
                <p14:nvPr/>
              </p14:nvContentPartPr>
              <p14:xfrm>
                <a:off x="5528811" y="4345526"/>
                <a:ext cx="531360" cy="19080"/>
              </p14:xfrm>
            </p:contentPart>
          </mc:Choice>
          <mc:Fallback>
            <p:pic>
              <p:nvPicPr>
                <p:cNvPr id="2100" name="Ink 2099">
                  <a:extLst>
                    <a:ext uri="{FF2B5EF4-FFF2-40B4-BE49-F238E27FC236}">
                      <a16:creationId xmlns:a16="http://schemas.microsoft.com/office/drawing/2014/main" id="{1CB1F9D2-4422-8B61-279A-9CD6BBACAFD2}"/>
                    </a:ext>
                  </a:extLst>
                </p:cNvPr>
                <p:cNvPicPr/>
                <p:nvPr/>
              </p:nvPicPr>
              <p:blipFill>
                <a:blip r:embed="rId1674"/>
                <a:stretch>
                  <a:fillRect/>
                </a:stretch>
              </p:blipFill>
              <p:spPr>
                <a:xfrm>
                  <a:off x="5466171" y="3967526"/>
                  <a:ext cx="657000" cy="77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5">
              <p14:nvContentPartPr>
                <p14:cNvPr id="2101" name="Ink 2100">
                  <a:extLst>
                    <a:ext uri="{FF2B5EF4-FFF2-40B4-BE49-F238E27FC236}">
                      <a16:creationId xmlns:a16="http://schemas.microsoft.com/office/drawing/2014/main" id="{9E682E30-E330-0740-C1BA-1ACE30856AF5}"/>
                    </a:ext>
                  </a:extLst>
                </p14:cNvPr>
                <p14:cNvContentPartPr/>
                <p14:nvPr/>
              </p14:nvContentPartPr>
              <p14:xfrm>
                <a:off x="5571291" y="4273886"/>
                <a:ext cx="549360" cy="22320"/>
              </p14:xfrm>
            </p:contentPart>
          </mc:Choice>
          <mc:Fallback>
            <p:pic>
              <p:nvPicPr>
                <p:cNvPr id="2101" name="Ink 2100">
                  <a:extLst>
                    <a:ext uri="{FF2B5EF4-FFF2-40B4-BE49-F238E27FC236}">
                      <a16:creationId xmlns:a16="http://schemas.microsoft.com/office/drawing/2014/main" id="{9E682E30-E330-0740-C1BA-1ACE30856AF5}"/>
                    </a:ext>
                  </a:extLst>
                </p:cNvPr>
                <p:cNvPicPr/>
                <p:nvPr/>
              </p:nvPicPr>
              <p:blipFill>
                <a:blip r:embed="rId1676"/>
                <a:stretch>
                  <a:fillRect/>
                </a:stretch>
              </p:blipFill>
              <p:spPr>
                <a:xfrm>
                  <a:off x="5508291" y="3896246"/>
                  <a:ext cx="675000" cy="777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7">
              <p14:nvContentPartPr>
                <p14:cNvPr id="2102" name="Ink 2101">
                  <a:extLst>
                    <a:ext uri="{FF2B5EF4-FFF2-40B4-BE49-F238E27FC236}">
                      <a16:creationId xmlns:a16="http://schemas.microsoft.com/office/drawing/2014/main" id="{572FEB84-5393-A9BA-6750-94786DB7BFF6}"/>
                    </a:ext>
                  </a:extLst>
                </p14:cNvPr>
                <p14:cNvContentPartPr/>
                <p14:nvPr/>
              </p14:nvContentPartPr>
              <p14:xfrm>
                <a:off x="5582091" y="4277126"/>
                <a:ext cx="484200" cy="30600"/>
              </p14:xfrm>
            </p:contentPart>
          </mc:Choice>
          <mc:Fallback>
            <p:pic>
              <p:nvPicPr>
                <p:cNvPr id="2102" name="Ink 2101">
                  <a:extLst>
                    <a:ext uri="{FF2B5EF4-FFF2-40B4-BE49-F238E27FC236}">
                      <a16:creationId xmlns:a16="http://schemas.microsoft.com/office/drawing/2014/main" id="{572FEB84-5393-A9BA-6750-94786DB7BFF6}"/>
                    </a:ext>
                  </a:extLst>
                </p:cNvPr>
                <p:cNvPicPr/>
                <p:nvPr/>
              </p:nvPicPr>
              <p:blipFill>
                <a:blip r:embed="rId1678"/>
                <a:stretch>
                  <a:fillRect/>
                </a:stretch>
              </p:blipFill>
              <p:spPr>
                <a:xfrm>
                  <a:off x="5519451" y="3899486"/>
                  <a:ext cx="609840" cy="78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9">
              <p14:nvContentPartPr>
                <p14:cNvPr id="2103" name="Ink 2102">
                  <a:extLst>
                    <a:ext uri="{FF2B5EF4-FFF2-40B4-BE49-F238E27FC236}">
                      <a16:creationId xmlns:a16="http://schemas.microsoft.com/office/drawing/2014/main" id="{735FD5BD-256B-6A64-D7BE-98BB33A20E24}"/>
                    </a:ext>
                  </a:extLst>
                </p14:cNvPr>
                <p14:cNvContentPartPr/>
                <p14:nvPr/>
              </p14:nvContentPartPr>
              <p14:xfrm>
                <a:off x="5588931" y="4280726"/>
                <a:ext cx="487080" cy="27720"/>
              </p14:xfrm>
            </p:contentPart>
          </mc:Choice>
          <mc:Fallback>
            <p:pic>
              <p:nvPicPr>
                <p:cNvPr id="2103" name="Ink 2102">
                  <a:extLst>
                    <a:ext uri="{FF2B5EF4-FFF2-40B4-BE49-F238E27FC236}">
                      <a16:creationId xmlns:a16="http://schemas.microsoft.com/office/drawing/2014/main" id="{735FD5BD-256B-6A64-D7BE-98BB33A20E24}"/>
                    </a:ext>
                  </a:extLst>
                </p:cNvPr>
                <p:cNvPicPr/>
                <p:nvPr/>
              </p:nvPicPr>
              <p:blipFill>
                <a:blip r:embed="rId1680"/>
                <a:stretch>
                  <a:fillRect/>
                </a:stretch>
              </p:blipFill>
              <p:spPr>
                <a:xfrm>
                  <a:off x="5525931" y="3903086"/>
                  <a:ext cx="61272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1">
              <p14:nvContentPartPr>
                <p14:cNvPr id="2104" name="Ink 2103">
                  <a:extLst>
                    <a:ext uri="{FF2B5EF4-FFF2-40B4-BE49-F238E27FC236}">
                      <a16:creationId xmlns:a16="http://schemas.microsoft.com/office/drawing/2014/main" id="{FFF0FC06-B599-B10F-AD92-8D38A432D931}"/>
                    </a:ext>
                  </a:extLst>
                </p14:cNvPr>
                <p14:cNvContentPartPr/>
                <p14:nvPr/>
              </p14:nvContentPartPr>
              <p14:xfrm>
                <a:off x="5644011" y="4229246"/>
                <a:ext cx="586080" cy="66240"/>
              </p14:xfrm>
            </p:contentPart>
          </mc:Choice>
          <mc:Fallback>
            <p:pic>
              <p:nvPicPr>
                <p:cNvPr id="2104" name="Ink 2103">
                  <a:extLst>
                    <a:ext uri="{FF2B5EF4-FFF2-40B4-BE49-F238E27FC236}">
                      <a16:creationId xmlns:a16="http://schemas.microsoft.com/office/drawing/2014/main" id="{FFF0FC06-B599-B10F-AD92-8D38A432D931}"/>
                    </a:ext>
                  </a:extLst>
                </p:cNvPr>
                <p:cNvPicPr/>
                <p:nvPr/>
              </p:nvPicPr>
              <p:blipFill>
                <a:blip r:embed="rId1682"/>
                <a:stretch>
                  <a:fillRect/>
                </a:stretch>
              </p:blipFill>
              <p:spPr>
                <a:xfrm>
                  <a:off x="5581371" y="3851246"/>
                  <a:ext cx="711720" cy="82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3">
              <p14:nvContentPartPr>
                <p14:cNvPr id="2105" name="Ink 2104">
                  <a:extLst>
                    <a:ext uri="{FF2B5EF4-FFF2-40B4-BE49-F238E27FC236}">
                      <a16:creationId xmlns:a16="http://schemas.microsoft.com/office/drawing/2014/main" id="{C5BBE7A0-3D25-56C8-FD36-C5C7BD894A44}"/>
                    </a:ext>
                  </a:extLst>
                </p14:cNvPr>
                <p14:cNvContentPartPr/>
                <p14:nvPr/>
              </p14:nvContentPartPr>
              <p14:xfrm>
                <a:off x="5859651" y="4058606"/>
                <a:ext cx="533880" cy="257040"/>
              </p14:xfrm>
            </p:contentPart>
          </mc:Choice>
          <mc:Fallback>
            <p:pic>
              <p:nvPicPr>
                <p:cNvPr id="2105" name="Ink 2104">
                  <a:extLst>
                    <a:ext uri="{FF2B5EF4-FFF2-40B4-BE49-F238E27FC236}">
                      <a16:creationId xmlns:a16="http://schemas.microsoft.com/office/drawing/2014/main" id="{C5BBE7A0-3D25-56C8-FD36-C5C7BD894A44}"/>
                    </a:ext>
                  </a:extLst>
                </p:cNvPr>
                <p:cNvPicPr/>
                <p:nvPr/>
              </p:nvPicPr>
              <p:blipFill>
                <a:blip r:embed="rId1684"/>
                <a:stretch>
                  <a:fillRect/>
                </a:stretch>
              </p:blipFill>
              <p:spPr>
                <a:xfrm>
                  <a:off x="5796651" y="3680966"/>
                  <a:ext cx="659520" cy="101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5">
              <p14:nvContentPartPr>
                <p14:cNvPr id="2106" name="Ink 2105">
                  <a:extLst>
                    <a:ext uri="{FF2B5EF4-FFF2-40B4-BE49-F238E27FC236}">
                      <a16:creationId xmlns:a16="http://schemas.microsoft.com/office/drawing/2014/main" id="{AB87A4BC-194B-0557-BF14-C096EB054235}"/>
                    </a:ext>
                  </a:extLst>
                </p14:cNvPr>
                <p14:cNvContentPartPr/>
                <p14:nvPr/>
              </p14:nvContentPartPr>
              <p14:xfrm>
                <a:off x="5780091" y="4187486"/>
                <a:ext cx="524880" cy="115560"/>
              </p14:xfrm>
            </p:contentPart>
          </mc:Choice>
          <mc:Fallback>
            <p:pic>
              <p:nvPicPr>
                <p:cNvPr id="2106" name="Ink 2105">
                  <a:extLst>
                    <a:ext uri="{FF2B5EF4-FFF2-40B4-BE49-F238E27FC236}">
                      <a16:creationId xmlns:a16="http://schemas.microsoft.com/office/drawing/2014/main" id="{AB87A4BC-194B-0557-BF14-C096EB054235}"/>
                    </a:ext>
                  </a:extLst>
                </p:cNvPr>
                <p:cNvPicPr/>
                <p:nvPr/>
              </p:nvPicPr>
              <p:blipFill>
                <a:blip r:embed="rId1686"/>
                <a:stretch>
                  <a:fillRect/>
                </a:stretch>
              </p:blipFill>
              <p:spPr>
                <a:xfrm>
                  <a:off x="5717091" y="3809486"/>
                  <a:ext cx="650520" cy="871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7">
              <p14:nvContentPartPr>
                <p14:cNvPr id="2107" name="Ink 2106">
                  <a:extLst>
                    <a:ext uri="{FF2B5EF4-FFF2-40B4-BE49-F238E27FC236}">
                      <a16:creationId xmlns:a16="http://schemas.microsoft.com/office/drawing/2014/main" id="{690663D5-D608-8869-A010-DB3DA14A2465}"/>
                    </a:ext>
                  </a:extLst>
                </p14:cNvPr>
                <p14:cNvContentPartPr/>
                <p14:nvPr/>
              </p14:nvContentPartPr>
              <p14:xfrm>
                <a:off x="5425851" y="4287926"/>
                <a:ext cx="485280" cy="38160"/>
              </p14:xfrm>
            </p:contentPart>
          </mc:Choice>
          <mc:Fallback>
            <p:pic>
              <p:nvPicPr>
                <p:cNvPr id="2107" name="Ink 2106">
                  <a:extLst>
                    <a:ext uri="{FF2B5EF4-FFF2-40B4-BE49-F238E27FC236}">
                      <a16:creationId xmlns:a16="http://schemas.microsoft.com/office/drawing/2014/main" id="{690663D5-D608-8869-A010-DB3DA14A2465}"/>
                    </a:ext>
                  </a:extLst>
                </p:cNvPr>
                <p:cNvPicPr/>
                <p:nvPr/>
              </p:nvPicPr>
              <p:blipFill>
                <a:blip r:embed="rId1688"/>
                <a:stretch>
                  <a:fillRect/>
                </a:stretch>
              </p:blipFill>
              <p:spPr>
                <a:xfrm>
                  <a:off x="5362851" y="3909926"/>
                  <a:ext cx="610920" cy="793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9">
              <p14:nvContentPartPr>
                <p14:cNvPr id="2109" name="Ink 2108">
                  <a:extLst>
                    <a:ext uri="{FF2B5EF4-FFF2-40B4-BE49-F238E27FC236}">
                      <a16:creationId xmlns:a16="http://schemas.microsoft.com/office/drawing/2014/main" id="{86897063-9EE5-70CE-791A-94E8249550B2}"/>
                    </a:ext>
                  </a:extLst>
                </p14:cNvPr>
                <p14:cNvContentPartPr/>
                <p14:nvPr/>
              </p14:nvContentPartPr>
              <p14:xfrm>
                <a:off x="4923291" y="4202966"/>
                <a:ext cx="278280" cy="175320"/>
              </p14:xfrm>
            </p:contentPart>
          </mc:Choice>
          <mc:Fallback>
            <p:pic>
              <p:nvPicPr>
                <p:cNvPr id="2109" name="Ink 2108">
                  <a:extLst>
                    <a:ext uri="{FF2B5EF4-FFF2-40B4-BE49-F238E27FC236}">
                      <a16:creationId xmlns:a16="http://schemas.microsoft.com/office/drawing/2014/main" id="{86897063-9EE5-70CE-791A-94E8249550B2}"/>
                    </a:ext>
                  </a:extLst>
                </p:cNvPr>
                <p:cNvPicPr/>
                <p:nvPr/>
              </p:nvPicPr>
              <p:blipFill>
                <a:blip r:embed="rId1690"/>
                <a:stretch>
                  <a:fillRect/>
                </a:stretch>
              </p:blipFill>
              <p:spPr>
                <a:xfrm>
                  <a:off x="4860291" y="3824966"/>
                  <a:ext cx="403920" cy="93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1">
              <p14:nvContentPartPr>
                <p14:cNvPr id="2110" name="Ink 2109">
                  <a:extLst>
                    <a:ext uri="{FF2B5EF4-FFF2-40B4-BE49-F238E27FC236}">
                      <a16:creationId xmlns:a16="http://schemas.microsoft.com/office/drawing/2014/main" id="{A18EE2FE-0B31-0669-77AB-482D5B6C6D33}"/>
                    </a:ext>
                  </a:extLst>
                </p14:cNvPr>
                <p14:cNvContentPartPr/>
                <p14:nvPr/>
              </p14:nvContentPartPr>
              <p14:xfrm>
                <a:off x="4875411" y="4119806"/>
                <a:ext cx="277560" cy="254520"/>
              </p14:xfrm>
            </p:contentPart>
          </mc:Choice>
          <mc:Fallback>
            <p:pic>
              <p:nvPicPr>
                <p:cNvPr id="2110" name="Ink 2109">
                  <a:extLst>
                    <a:ext uri="{FF2B5EF4-FFF2-40B4-BE49-F238E27FC236}">
                      <a16:creationId xmlns:a16="http://schemas.microsoft.com/office/drawing/2014/main" id="{A18EE2FE-0B31-0669-77AB-482D5B6C6D33}"/>
                    </a:ext>
                  </a:extLst>
                </p:cNvPr>
                <p:cNvPicPr/>
                <p:nvPr/>
              </p:nvPicPr>
              <p:blipFill>
                <a:blip r:embed="rId1692"/>
                <a:stretch>
                  <a:fillRect/>
                </a:stretch>
              </p:blipFill>
              <p:spPr>
                <a:xfrm>
                  <a:off x="4812771" y="3742166"/>
                  <a:ext cx="403200" cy="101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3">
              <p14:nvContentPartPr>
                <p14:cNvPr id="2111" name="Ink 2110">
                  <a:extLst>
                    <a:ext uri="{FF2B5EF4-FFF2-40B4-BE49-F238E27FC236}">
                      <a16:creationId xmlns:a16="http://schemas.microsoft.com/office/drawing/2014/main" id="{AE521A75-4751-1A44-A81C-65080FFB38DA}"/>
                    </a:ext>
                  </a:extLst>
                </p14:cNvPr>
                <p14:cNvContentPartPr/>
                <p14:nvPr/>
              </p14:nvContentPartPr>
              <p14:xfrm>
                <a:off x="4922931" y="4185326"/>
                <a:ext cx="485280" cy="257040"/>
              </p14:xfrm>
            </p:contentPart>
          </mc:Choice>
          <mc:Fallback>
            <p:pic>
              <p:nvPicPr>
                <p:cNvPr id="2111" name="Ink 2110">
                  <a:extLst>
                    <a:ext uri="{FF2B5EF4-FFF2-40B4-BE49-F238E27FC236}">
                      <a16:creationId xmlns:a16="http://schemas.microsoft.com/office/drawing/2014/main" id="{AE521A75-4751-1A44-A81C-65080FFB38DA}"/>
                    </a:ext>
                  </a:extLst>
                </p:cNvPr>
                <p:cNvPicPr/>
                <p:nvPr/>
              </p:nvPicPr>
              <p:blipFill>
                <a:blip r:embed="rId1694"/>
                <a:stretch>
                  <a:fillRect/>
                </a:stretch>
              </p:blipFill>
              <p:spPr>
                <a:xfrm>
                  <a:off x="4860291" y="3807686"/>
                  <a:ext cx="610920" cy="101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5">
              <p14:nvContentPartPr>
                <p14:cNvPr id="2112" name="Ink 2111">
                  <a:extLst>
                    <a:ext uri="{FF2B5EF4-FFF2-40B4-BE49-F238E27FC236}">
                      <a16:creationId xmlns:a16="http://schemas.microsoft.com/office/drawing/2014/main" id="{104118E2-430C-0B4F-FA4E-F64840FCADCD}"/>
                    </a:ext>
                  </a:extLst>
                </p14:cNvPr>
                <p14:cNvContentPartPr/>
                <p14:nvPr/>
              </p14:nvContentPartPr>
              <p14:xfrm>
                <a:off x="4922571" y="4152926"/>
                <a:ext cx="600480" cy="253800"/>
              </p14:xfrm>
            </p:contentPart>
          </mc:Choice>
          <mc:Fallback>
            <p:pic>
              <p:nvPicPr>
                <p:cNvPr id="2112" name="Ink 2111">
                  <a:extLst>
                    <a:ext uri="{FF2B5EF4-FFF2-40B4-BE49-F238E27FC236}">
                      <a16:creationId xmlns:a16="http://schemas.microsoft.com/office/drawing/2014/main" id="{104118E2-430C-0B4F-FA4E-F64840FCADCD}"/>
                    </a:ext>
                  </a:extLst>
                </p:cNvPr>
                <p:cNvPicPr/>
                <p:nvPr/>
              </p:nvPicPr>
              <p:blipFill>
                <a:blip r:embed="rId1696"/>
                <a:stretch>
                  <a:fillRect/>
                </a:stretch>
              </p:blipFill>
              <p:spPr>
                <a:xfrm>
                  <a:off x="4859931" y="3774926"/>
                  <a:ext cx="726120" cy="1009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7">
              <p14:nvContentPartPr>
                <p14:cNvPr id="2113" name="Ink 2112">
                  <a:extLst>
                    <a:ext uri="{FF2B5EF4-FFF2-40B4-BE49-F238E27FC236}">
                      <a16:creationId xmlns:a16="http://schemas.microsoft.com/office/drawing/2014/main" id="{04E0669D-3B42-8905-39C5-E468CF497F94}"/>
                    </a:ext>
                  </a:extLst>
                </p14:cNvPr>
                <p14:cNvContentPartPr/>
                <p14:nvPr/>
              </p14:nvContentPartPr>
              <p14:xfrm>
                <a:off x="5091771" y="4269566"/>
                <a:ext cx="652680" cy="195480"/>
              </p14:xfrm>
            </p:contentPart>
          </mc:Choice>
          <mc:Fallback>
            <p:pic>
              <p:nvPicPr>
                <p:cNvPr id="2113" name="Ink 2112">
                  <a:extLst>
                    <a:ext uri="{FF2B5EF4-FFF2-40B4-BE49-F238E27FC236}">
                      <a16:creationId xmlns:a16="http://schemas.microsoft.com/office/drawing/2014/main" id="{04E0669D-3B42-8905-39C5-E468CF497F94}"/>
                    </a:ext>
                  </a:extLst>
                </p:cNvPr>
                <p:cNvPicPr/>
                <p:nvPr/>
              </p:nvPicPr>
              <p:blipFill>
                <a:blip r:embed="rId1698"/>
                <a:stretch>
                  <a:fillRect/>
                </a:stretch>
              </p:blipFill>
              <p:spPr>
                <a:xfrm>
                  <a:off x="5028771" y="3891566"/>
                  <a:ext cx="778320" cy="9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9">
              <p14:nvContentPartPr>
                <p14:cNvPr id="2114" name="Ink 2113">
                  <a:extLst>
                    <a:ext uri="{FF2B5EF4-FFF2-40B4-BE49-F238E27FC236}">
                      <a16:creationId xmlns:a16="http://schemas.microsoft.com/office/drawing/2014/main" id="{7BFBD681-27DC-C662-FCFA-57EA9DB8ADC2}"/>
                    </a:ext>
                  </a:extLst>
                </p14:cNvPr>
                <p14:cNvContentPartPr/>
                <p14:nvPr/>
              </p14:nvContentPartPr>
              <p14:xfrm>
                <a:off x="5452131" y="4321046"/>
                <a:ext cx="886680" cy="71280"/>
              </p14:xfrm>
            </p:contentPart>
          </mc:Choice>
          <mc:Fallback>
            <p:pic>
              <p:nvPicPr>
                <p:cNvPr id="2114" name="Ink 2113">
                  <a:extLst>
                    <a:ext uri="{FF2B5EF4-FFF2-40B4-BE49-F238E27FC236}">
                      <a16:creationId xmlns:a16="http://schemas.microsoft.com/office/drawing/2014/main" id="{7BFBD681-27DC-C662-FCFA-57EA9DB8ADC2}"/>
                    </a:ext>
                  </a:extLst>
                </p:cNvPr>
                <p:cNvPicPr/>
                <p:nvPr/>
              </p:nvPicPr>
              <p:blipFill>
                <a:blip r:embed="rId1700"/>
                <a:stretch>
                  <a:fillRect/>
                </a:stretch>
              </p:blipFill>
              <p:spPr>
                <a:xfrm>
                  <a:off x="5389491" y="3943406"/>
                  <a:ext cx="1012320" cy="82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1">
              <p14:nvContentPartPr>
                <p14:cNvPr id="2115" name="Ink 2114">
                  <a:extLst>
                    <a:ext uri="{FF2B5EF4-FFF2-40B4-BE49-F238E27FC236}">
                      <a16:creationId xmlns:a16="http://schemas.microsoft.com/office/drawing/2014/main" id="{36F39B27-6D9F-C5C2-2CB1-F5180F62F93C}"/>
                    </a:ext>
                  </a:extLst>
                </p14:cNvPr>
                <p14:cNvContentPartPr/>
                <p14:nvPr/>
              </p14:nvContentPartPr>
              <p14:xfrm>
                <a:off x="6190131" y="4105046"/>
                <a:ext cx="316440" cy="201600"/>
              </p14:xfrm>
            </p:contentPart>
          </mc:Choice>
          <mc:Fallback>
            <p:pic>
              <p:nvPicPr>
                <p:cNvPr id="2115" name="Ink 2114">
                  <a:extLst>
                    <a:ext uri="{FF2B5EF4-FFF2-40B4-BE49-F238E27FC236}">
                      <a16:creationId xmlns:a16="http://schemas.microsoft.com/office/drawing/2014/main" id="{36F39B27-6D9F-C5C2-2CB1-F5180F62F93C}"/>
                    </a:ext>
                  </a:extLst>
                </p:cNvPr>
                <p:cNvPicPr/>
                <p:nvPr/>
              </p:nvPicPr>
              <p:blipFill>
                <a:blip r:embed="rId1702"/>
                <a:stretch>
                  <a:fillRect/>
                </a:stretch>
              </p:blipFill>
              <p:spPr>
                <a:xfrm>
                  <a:off x="6127131" y="3727046"/>
                  <a:ext cx="442080" cy="95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3">
              <p14:nvContentPartPr>
                <p14:cNvPr id="2116" name="Ink 2115">
                  <a:extLst>
                    <a:ext uri="{FF2B5EF4-FFF2-40B4-BE49-F238E27FC236}">
                      <a16:creationId xmlns:a16="http://schemas.microsoft.com/office/drawing/2014/main" id="{22B732D0-0BD2-EE12-B6AF-A96E40F2E562}"/>
                    </a:ext>
                  </a:extLst>
                </p14:cNvPr>
                <p14:cNvContentPartPr/>
                <p14:nvPr/>
              </p14:nvContentPartPr>
              <p14:xfrm>
                <a:off x="5908611" y="4003166"/>
                <a:ext cx="639720" cy="357120"/>
              </p14:xfrm>
            </p:contentPart>
          </mc:Choice>
          <mc:Fallback>
            <p:pic>
              <p:nvPicPr>
                <p:cNvPr id="2116" name="Ink 2115">
                  <a:extLst>
                    <a:ext uri="{FF2B5EF4-FFF2-40B4-BE49-F238E27FC236}">
                      <a16:creationId xmlns:a16="http://schemas.microsoft.com/office/drawing/2014/main" id="{22B732D0-0BD2-EE12-B6AF-A96E40F2E562}"/>
                    </a:ext>
                  </a:extLst>
                </p:cNvPr>
                <p:cNvPicPr/>
                <p:nvPr/>
              </p:nvPicPr>
              <p:blipFill>
                <a:blip r:embed="rId1704"/>
                <a:stretch>
                  <a:fillRect/>
                </a:stretch>
              </p:blipFill>
              <p:spPr>
                <a:xfrm>
                  <a:off x="5845611" y="3625526"/>
                  <a:ext cx="765360" cy="111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5">
              <p14:nvContentPartPr>
                <p14:cNvPr id="2117" name="Ink 2116">
                  <a:extLst>
                    <a:ext uri="{FF2B5EF4-FFF2-40B4-BE49-F238E27FC236}">
                      <a16:creationId xmlns:a16="http://schemas.microsoft.com/office/drawing/2014/main" id="{CBB3160F-56D1-155E-0FB7-C7BDC27A6745}"/>
                    </a:ext>
                  </a:extLst>
                </p14:cNvPr>
                <p14:cNvContentPartPr/>
                <p14:nvPr/>
              </p14:nvContentPartPr>
              <p14:xfrm>
                <a:off x="6479931" y="3713366"/>
                <a:ext cx="183600" cy="495000"/>
              </p14:xfrm>
            </p:contentPart>
          </mc:Choice>
          <mc:Fallback>
            <p:pic>
              <p:nvPicPr>
                <p:cNvPr id="2117" name="Ink 2116">
                  <a:extLst>
                    <a:ext uri="{FF2B5EF4-FFF2-40B4-BE49-F238E27FC236}">
                      <a16:creationId xmlns:a16="http://schemas.microsoft.com/office/drawing/2014/main" id="{CBB3160F-56D1-155E-0FB7-C7BDC27A6745}"/>
                    </a:ext>
                  </a:extLst>
                </p:cNvPr>
                <p:cNvPicPr/>
                <p:nvPr/>
              </p:nvPicPr>
              <p:blipFill>
                <a:blip r:embed="rId1706"/>
                <a:stretch>
                  <a:fillRect/>
                </a:stretch>
              </p:blipFill>
              <p:spPr>
                <a:xfrm>
                  <a:off x="6417291" y="3335726"/>
                  <a:ext cx="309240" cy="1250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7">
              <p14:nvContentPartPr>
                <p14:cNvPr id="2118" name="Ink 2117">
                  <a:extLst>
                    <a:ext uri="{FF2B5EF4-FFF2-40B4-BE49-F238E27FC236}">
                      <a16:creationId xmlns:a16="http://schemas.microsoft.com/office/drawing/2014/main" id="{CD13093A-E06C-A051-61DE-D7F562A79BC8}"/>
                    </a:ext>
                  </a:extLst>
                </p14:cNvPr>
                <p14:cNvContentPartPr/>
                <p14:nvPr/>
              </p14:nvContentPartPr>
              <p14:xfrm>
                <a:off x="6523851" y="3618326"/>
                <a:ext cx="177840" cy="533160"/>
              </p14:xfrm>
            </p:contentPart>
          </mc:Choice>
          <mc:Fallback>
            <p:pic>
              <p:nvPicPr>
                <p:cNvPr id="2118" name="Ink 2117">
                  <a:extLst>
                    <a:ext uri="{FF2B5EF4-FFF2-40B4-BE49-F238E27FC236}">
                      <a16:creationId xmlns:a16="http://schemas.microsoft.com/office/drawing/2014/main" id="{CD13093A-E06C-A051-61DE-D7F562A79BC8}"/>
                    </a:ext>
                  </a:extLst>
                </p:cNvPr>
                <p:cNvPicPr/>
                <p:nvPr/>
              </p:nvPicPr>
              <p:blipFill>
                <a:blip r:embed="rId1708"/>
                <a:stretch>
                  <a:fillRect/>
                </a:stretch>
              </p:blipFill>
              <p:spPr>
                <a:xfrm>
                  <a:off x="6460851" y="3240326"/>
                  <a:ext cx="303480" cy="128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9">
              <p14:nvContentPartPr>
                <p14:cNvPr id="2119" name="Ink 2118">
                  <a:extLst>
                    <a:ext uri="{FF2B5EF4-FFF2-40B4-BE49-F238E27FC236}">
                      <a16:creationId xmlns:a16="http://schemas.microsoft.com/office/drawing/2014/main" id="{162A32CB-9E71-03CE-6F20-FA3130EB6174}"/>
                    </a:ext>
                  </a:extLst>
                </p14:cNvPr>
                <p14:cNvContentPartPr/>
                <p14:nvPr/>
              </p14:nvContentPartPr>
              <p14:xfrm>
                <a:off x="6461211" y="3610046"/>
                <a:ext cx="177840" cy="535680"/>
              </p14:xfrm>
            </p:contentPart>
          </mc:Choice>
          <mc:Fallback>
            <p:pic>
              <p:nvPicPr>
                <p:cNvPr id="2119" name="Ink 2118">
                  <a:extLst>
                    <a:ext uri="{FF2B5EF4-FFF2-40B4-BE49-F238E27FC236}">
                      <a16:creationId xmlns:a16="http://schemas.microsoft.com/office/drawing/2014/main" id="{162A32CB-9E71-03CE-6F20-FA3130EB6174}"/>
                    </a:ext>
                  </a:extLst>
                </p:cNvPr>
                <p:cNvPicPr/>
                <p:nvPr/>
              </p:nvPicPr>
              <p:blipFill>
                <a:blip r:embed="rId1710"/>
                <a:stretch>
                  <a:fillRect/>
                </a:stretch>
              </p:blipFill>
              <p:spPr>
                <a:xfrm>
                  <a:off x="6398211" y="3232046"/>
                  <a:ext cx="303480" cy="129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1">
              <p14:nvContentPartPr>
                <p14:cNvPr id="2120" name="Ink 2119">
                  <a:extLst>
                    <a:ext uri="{FF2B5EF4-FFF2-40B4-BE49-F238E27FC236}">
                      <a16:creationId xmlns:a16="http://schemas.microsoft.com/office/drawing/2014/main" id="{DE06168F-6C67-0C62-C548-971C760D5E00}"/>
                    </a:ext>
                  </a:extLst>
                </p14:cNvPr>
                <p14:cNvContentPartPr/>
                <p14:nvPr/>
              </p14:nvContentPartPr>
              <p14:xfrm>
                <a:off x="6420531" y="3666926"/>
                <a:ext cx="237240" cy="563400"/>
              </p14:xfrm>
            </p:contentPart>
          </mc:Choice>
          <mc:Fallback>
            <p:pic>
              <p:nvPicPr>
                <p:cNvPr id="2120" name="Ink 2119">
                  <a:extLst>
                    <a:ext uri="{FF2B5EF4-FFF2-40B4-BE49-F238E27FC236}">
                      <a16:creationId xmlns:a16="http://schemas.microsoft.com/office/drawing/2014/main" id="{DE06168F-6C67-0C62-C548-971C760D5E00}"/>
                    </a:ext>
                  </a:extLst>
                </p:cNvPr>
                <p:cNvPicPr/>
                <p:nvPr/>
              </p:nvPicPr>
              <p:blipFill>
                <a:blip r:embed="rId1712"/>
                <a:stretch>
                  <a:fillRect/>
                </a:stretch>
              </p:blipFill>
              <p:spPr>
                <a:xfrm>
                  <a:off x="6357531" y="3289286"/>
                  <a:ext cx="362880" cy="131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3">
              <p14:nvContentPartPr>
                <p14:cNvPr id="2121" name="Ink 2120">
                  <a:extLst>
                    <a:ext uri="{FF2B5EF4-FFF2-40B4-BE49-F238E27FC236}">
                      <a16:creationId xmlns:a16="http://schemas.microsoft.com/office/drawing/2014/main" id="{231BEEBB-1ECD-7516-CD48-1ED8187ABD3D}"/>
                    </a:ext>
                  </a:extLst>
                </p14:cNvPr>
                <p14:cNvContentPartPr/>
                <p14:nvPr/>
              </p14:nvContentPartPr>
              <p14:xfrm>
                <a:off x="6447171" y="3689246"/>
                <a:ext cx="219960" cy="476280"/>
              </p14:xfrm>
            </p:contentPart>
          </mc:Choice>
          <mc:Fallback>
            <p:pic>
              <p:nvPicPr>
                <p:cNvPr id="2121" name="Ink 2120">
                  <a:extLst>
                    <a:ext uri="{FF2B5EF4-FFF2-40B4-BE49-F238E27FC236}">
                      <a16:creationId xmlns:a16="http://schemas.microsoft.com/office/drawing/2014/main" id="{231BEEBB-1ECD-7516-CD48-1ED8187ABD3D}"/>
                    </a:ext>
                  </a:extLst>
                </p:cNvPr>
                <p:cNvPicPr/>
                <p:nvPr/>
              </p:nvPicPr>
              <p:blipFill>
                <a:blip r:embed="rId1714"/>
                <a:stretch>
                  <a:fillRect/>
                </a:stretch>
              </p:blipFill>
              <p:spPr>
                <a:xfrm>
                  <a:off x="6384531" y="3311246"/>
                  <a:ext cx="345600" cy="123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5">
              <p14:nvContentPartPr>
                <p14:cNvPr id="2122" name="Ink 2121">
                  <a:extLst>
                    <a:ext uri="{FF2B5EF4-FFF2-40B4-BE49-F238E27FC236}">
                      <a16:creationId xmlns:a16="http://schemas.microsoft.com/office/drawing/2014/main" id="{634E5590-D79B-9E35-4F67-F76CC6F166C5}"/>
                    </a:ext>
                  </a:extLst>
                </p14:cNvPr>
                <p14:cNvContentPartPr/>
                <p14:nvPr/>
              </p14:nvContentPartPr>
              <p14:xfrm>
                <a:off x="6340611" y="3721646"/>
                <a:ext cx="322920" cy="483120"/>
              </p14:xfrm>
            </p:contentPart>
          </mc:Choice>
          <mc:Fallback>
            <p:pic>
              <p:nvPicPr>
                <p:cNvPr id="2122" name="Ink 2121">
                  <a:extLst>
                    <a:ext uri="{FF2B5EF4-FFF2-40B4-BE49-F238E27FC236}">
                      <a16:creationId xmlns:a16="http://schemas.microsoft.com/office/drawing/2014/main" id="{634E5590-D79B-9E35-4F67-F76CC6F166C5}"/>
                    </a:ext>
                  </a:extLst>
                </p:cNvPr>
                <p:cNvPicPr/>
                <p:nvPr/>
              </p:nvPicPr>
              <p:blipFill>
                <a:blip r:embed="rId1716"/>
                <a:stretch>
                  <a:fillRect/>
                </a:stretch>
              </p:blipFill>
              <p:spPr>
                <a:xfrm>
                  <a:off x="6277611" y="3343646"/>
                  <a:ext cx="448560" cy="123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7">
              <p14:nvContentPartPr>
                <p14:cNvPr id="2123" name="Ink 2122">
                  <a:extLst>
                    <a:ext uri="{FF2B5EF4-FFF2-40B4-BE49-F238E27FC236}">
                      <a16:creationId xmlns:a16="http://schemas.microsoft.com/office/drawing/2014/main" id="{D107D0E6-AF0F-65ED-72A3-6C3797B99ACF}"/>
                    </a:ext>
                  </a:extLst>
                </p14:cNvPr>
                <p14:cNvContentPartPr/>
                <p14:nvPr/>
              </p14:nvContentPartPr>
              <p14:xfrm>
                <a:off x="6343491" y="3826766"/>
                <a:ext cx="301680" cy="386280"/>
              </p14:xfrm>
            </p:contentPart>
          </mc:Choice>
          <mc:Fallback>
            <p:pic>
              <p:nvPicPr>
                <p:cNvPr id="2123" name="Ink 2122">
                  <a:extLst>
                    <a:ext uri="{FF2B5EF4-FFF2-40B4-BE49-F238E27FC236}">
                      <a16:creationId xmlns:a16="http://schemas.microsoft.com/office/drawing/2014/main" id="{D107D0E6-AF0F-65ED-72A3-6C3797B99ACF}"/>
                    </a:ext>
                  </a:extLst>
                </p:cNvPr>
                <p:cNvPicPr/>
                <p:nvPr/>
              </p:nvPicPr>
              <p:blipFill>
                <a:blip r:embed="rId1718"/>
                <a:stretch>
                  <a:fillRect/>
                </a:stretch>
              </p:blipFill>
              <p:spPr>
                <a:xfrm>
                  <a:off x="6280491" y="3449126"/>
                  <a:ext cx="427320" cy="114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9">
              <p14:nvContentPartPr>
                <p14:cNvPr id="2124" name="Ink 2123">
                  <a:extLst>
                    <a:ext uri="{FF2B5EF4-FFF2-40B4-BE49-F238E27FC236}">
                      <a16:creationId xmlns:a16="http://schemas.microsoft.com/office/drawing/2014/main" id="{099741C3-5BE8-E578-F1E2-34E35E5CF6F5}"/>
                    </a:ext>
                  </a:extLst>
                </p14:cNvPr>
                <p14:cNvContentPartPr/>
                <p14:nvPr/>
              </p14:nvContentPartPr>
              <p14:xfrm>
                <a:off x="6490011" y="3662246"/>
                <a:ext cx="165240" cy="466920"/>
              </p14:xfrm>
            </p:contentPart>
          </mc:Choice>
          <mc:Fallback>
            <p:pic>
              <p:nvPicPr>
                <p:cNvPr id="2124" name="Ink 2123">
                  <a:extLst>
                    <a:ext uri="{FF2B5EF4-FFF2-40B4-BE49-F238E27FC236}">
                      <a16:creationId xmlns:a16="http://schemas.microsoft.com/office/drawing/2014/main" id="{099741C3-5BE8-E578-F1E2-34E35E5CF6F5}"/>
                    </a:ext>
                  </a:extLst>
                </p:cNvPr>
                <p:cNvPicPr/>
                <p:nvPr/>
              </p:nvPicPr>
              <p:blipFill>
                <a:blip r:embed="rId1720"/>
                <a:stretch>
                  <a:fillRect/>
                </a:stretch>
              </p:blipFill>
              <p:spPr>
                <a:xfrm>
                  <a:off x="6427011" y="3284606"/>
                  <a:ext cx="290880" cy="1222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1">
              <p14:nvContentPartPr>
                <p14:cNvPr id="2125" name="Ink 2124">
                  <a:extLst>
                    <a:ext uri="{FF2B5EF4-FFF2-40B4-BE49-F238E27FC236}">
                      <a16:creationId xmlns:a16="http://schemas.microsoft.com/office/drawing/2014/main" id="{63FBD8DC-2BE7-D46F-44C0-8FA0BE9C68E4}"/>
                    </a:ext>
                  </a:extLst>
                </p14:cNvPr>
                <p14:cNvContentPartPr/>
                <p14:nvPr/>
              </p14:nvContentPartPr>
              <p14:xfrm>
                <a:off x="6593331" y="3578726"/>
                <a:ext cx="91440" cy="441720"/>
              </p14:xfrm>
            </p:contentPart>
          </mc:Choice>
          <mc:Fallback>
            <p:pic>
              <p:nvPicPr>
                <p:cNvPr id="2125" name="Ink 2124">
                  <a:extLst>
                    <a:ext uri="{FF2B5EF4-FFF2-40B4-BE49-F238E27FC236}">
                      <a16:creationId xmlns:a16="http://schemas.microsoft.com/office/drawing/2014/main" id="{63FBD8DC-2BE7-D46F-44C0-8FA0BE9C68E4}"/>
                    </a:ext>
                  </a:extLst>
                </p:cNvPr>
                <p:cNvPicPr/>
                <p:nvPr/>
              </p:nvPicPr>
              <p:blipFill>
                <a:blip r:embed="rId1722"/>
                <a:stretch>
                  <a:fillRect/>
                </a:stretch>
              </p:blipFill>
              <p:spPr>
                <a:xfrm>
                  <a:off x="6530331" y="3201086"/>
                  <a:ext cx="217080" cy="1197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3">
              <p14:nvContentPartPr>
                <p14:cNvPr id="2127" name="Ink 2126">
                  <a:extLst>
                    <a:ext uri="{FF2B5EF4-FFF2-40B4-BE49-F238E27FC236}">
                      <a16:creationId xmlns:a16="http://schemas.microsoft.com/office/drawing/2014/main" id="{98F114C6-FF1E-D388-D08E-77264A4008C3}"/>
                    </a:ext>
                  </a:extLst>
                </p14:cNvPr>
                <p14:cNvContentPartPr/>
                <p14:nvPr/>
              </p14:nvContentPartPr>
              <p14:xfrm>
                <a:off x="6641571" y="3361646"/>
                <a:ext cx="60120" cy="395280"/>
              </p14:xfrm>
            </p:contentPart>
          </mc:Choice>
          <mc:Fallback>
            <p:pic>
              <p:nvPicPr>
                <p:cNvPr id="2127" name="Ink 2126">
                  <a:extLst>
                    <a:ext uri="{FF2B5EF4-FFF2-40B4-BE49-F238E27FC236}">
                      <a16:creationId xmlns:a16="http://schemas.microsoft.com/office/drawing/2014/main" id="{98F114C6-FF1E-D388-D08E-77264A4008C3}"/>
                    </a:ext>
                  </a:extLst>
                </p:cNvPr>
                <p:cNvPicPr/>
                <p:nvPr/>
              </p:nvPicPr>
              <p:blipFill>
                <a:blip r:embed="rId1724"/>
                <a:stretch>
                  <a:fillRect/>
                </a:stretch>
              </p:blipFill>
              <p:spPr>
                <a:xfrm>
                  <a:off x="6578571" y="2983646"/>
                  <a:ext cx="185760" cy="1150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5">
              <p14:nvContentPartPr>
                <p14:cNvPr id="2128" name="Ink 2127">
                  <a:extLst>
                    <a:ext uri="{FF2B5EF4-FFF2-40B4-BE49-F238E27FC236}">
                      <a16:creationId xmlns:a16="http://schemas.microsoft.com/office/drawing/2014/main" id="{F68D5EB4-C8DC-8B0A-FC88-5A2C0D1A907C}"/>
                    </a:ext>
                  </a:extLst>
                </p14:cNvPr>
                <p14:cNvContentPartPr/>
                <p14:nvPr/>
              </p14:nvContentPartPr>
              <p14:xfrm>
                <a:off x="6640131" y="3328166"/>
                <a:ext cx="27360" cy="469080"/>
              </p14:xfrm>
            </p:contentPart>
          </mc:Choice>
          <mc:Fallback>
            <p:pic>
              <p:nvPicPr>
                <p:cNvPr id="2128" name="Ink 2127">
                  <a:extLst>
                    <a:ext uri="{FF2B5EF4-FFF2-40B4-BE49-F238E27FC236}">
                      <a16:creationId xmlns:a16="http://schemas.microsoft.com/office/drawing/2014/main" id="{F68D5EB4-C8DC-8B0A-FC88-5A2C0D1A907C}"/>
                    </a:ext>
                  </a:extLst>
                </p:cNvPr>
                <p:cNvPicPr/>
                <p:nvPr/>
              </p:nvPicPr>
              <p:blipFill>
                <a:blip r:embed="rId1726"/>
                <a:stretch>
                  <a:fillRect/>
                </a:stretch>
              </p:blipFill>
              <p:spPr>
                <a:xfrm>
                  <a:off x="6577131" y="2950526"/>
                  <a:ext cx="153000" cy="122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7">
              <p14:nvContentPartPr>
                <p14:cNvPr id="2129" name="Ink 2128">
                  <a:extLst>
                    <a:ext uri="{FF2B5EF4-FFF2-40B4-BE49-F238E27FC236}">
                      <a16:creationId xmlns:a16="http://schemas.microsoft.com/office/drawing/2014/main" id="{14F773ED-9666-91D6-49CC-45744DC6A984}"/>
                    </a:ext>
                  </a:extLst>
                </p14:cNvPr>
                <p14:cNvContentPartPr/>
                <p14:nvPr/>
              </p14:nvContentPartPr>
              <p14:xfrm>
                <a:off x="6575331" y="3343646"/>
                <a:ext cx="79920" cy="611280"/>
              </p14:xfrm>
            </p:contentPart>
          </mc:Choice>
          <mc:Fallback>
            <p:pic>
              <p:nvPicPr>
                <p:cNvPr id="2129" name="Ink 2128">
                  <a:extLst>
                    <a:ext uri="{FF2B5EF4-FFF2-40B4-BE49-F238E27FC236}">
                      <a16:creationId xmlns:a16="http://schemas.microsoft.com/office/drawing/2014/main" id="{14F773ED-9666-91D6-49CC-45744DC6A984}"/>
                    </a:ext>
                  </a:extLst>
                </p:cNvPr>
                <p:cNvPicPr/>
                <p:nvPr/>
              </p:nvPicPr>
              <p:blipFill>
                <a:blip r:embed="rId1728"/>
                <a:stretch>
                  <a:fillRect/>
                </a:stretch>
              </p:blipFill>
              <p:spPr>
                <a:xfrm>
                  <a:off x="6512331" y="2966006"/>
                  <a:ext cx="205560" cy="136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9">
              <p14:nvContentPartPr>
                <p14:cNvPr id="2130" name="Ink 2129">
                  <a:extLst>
                    <a:ext uri="{FF2B5EF4-FFF2-40B4-BE49-F238E27FC236}">
                      <a16:creationId xmlns:a16="http://schemas.microsoft.com/office/drawing/2014/main" id="{8B39C1B8-75F3-D1E7-DE9B-082211DC0D58}"/>
                    </a:ext>
                  </a:extLst>
                </p14:cNvPr>
                <p14:cNvContentPartPr/>
                <p14:nvPr/>
              </p14:nvContentPartPr>
              <p14:xfrm>
                <a:off x="6546891" y="3408806"/>
                <a:ext cx="101520" cy="614880"/>
              </p14:xfrm>
            </p:contentPart>
          </mc:Choice>
          <mc:Fallback>
            <p:pic>
              <p:nvPicPr>
                <p:cNvPr id="2130" name="Ink 2129">
                  <a:extLst>
                    <a:ext uri="{FF2B5EF4-FFF2-40B4-BE49-F238E27FC236}">
                      <a16:creationId xmlns:a16="http://schemas.microsoft.com/office/drawing/2014/main" id="{8B39C1B8-75F3-D1E7-DE9B-082211DC0D58}"/>
                    </a:ext>
                  </a:extLst>
                </p:cNvPr>
                <p:cNvPicPr/>
                <p:nvPr/>
              </p:nvPicPr>
              <p:blipFill>
                <a:blip r:embed="rId1730"/>
                <a:stretch>
                  <a:fillRect/>
                </a:stretch>
              </p:blipFill>
              <p:spPr>
                <a:xfrm>
                  <a:off x="6484251" y="3031166"/>
                  <a:ext cx="227160" cy="137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1">
              <p14:nvContentPartPr>
                <p14:cNvPr id="2131" name="Ink 2130">
                  <a:extLst>
                    <a:ext uri="{FF2B5EF4-FFF2-40B4-BE49-F238E27FC236}">
                      <a16:creationId xmlns:a16="http://schemas.microsoft.com/office/drawing/2014/main" id="{F12D0354-8653-DA03-E103-733842B79237}"/>
                    </a:ext>
                  </a:extLst>
                </p14:cNvPr>
                <p14:cNvContentPartPr/>
                <p14:nvPr/>
              </p14:nvContentPartPr>
              <p14:xfrm>
                <a:off x="6429171" y="3474686"/>
                <a:ext cx="256320" cy="636840"/>
              </p14:xfrm>
            </p:contentPart>
          </mc:Choice>
          <mc:Fallback>
            <p:pic>
              <p:nvPicPr>
                <p:cNvPr id="2131" name="Ink 2130">
                  <a:extLst>
                    <a:ext uri="{FF2B5EF4-FFF2-40B4-BE49-F238E27FC236}">
                      <a16:creationId xmlns:a16="http://schemas.microsoft.com/office/drawing/2014/main" id="{F12D0354-8653-DA03-E103-733842B79237}"/>
                    </a:ext>
                  </a:extLst>
                </p:cNvPr>
                <p:cNvPicPr/>
                <p:nvPr/>
              </p:nvPicPr>
              <p:blipFill>
                <a:blip r:embed="rId1732"/>
                <a:stretch>
                  <a:fillRect/>
                </a:stretch>
              </p:blipFill>
              <p:spPr>
                <a:xfrm>
                  <a:off x="6366171" y="3097046"/>
                  <a:ext cx="381960" cy="139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3">
              <p14:nvContentPartPr>
                <p14:cNvPr id="2132" name="Ink 2131">
                  <a:extLst>
                    <a:ext uri="{FF2B5EF4-FFF2-40B4-BE49-F238E27FC236}">
                      <a16:creationId xmlns:a16="http://schemas.microsoft.com/office/drawing/2014/main" id="{477B41F9-7ED1-77A2-1887-62DA83007B51}"/>
                    </a:ext>
                  </a:extLst>
                </p14:cNvPr>
                <p14:cNvContentPartPr/>
                <p14:nvPr/>
              </p14:nvContentPartPr>
              <p14:xfrm>
                <a:off x="6254571" y="3824246"/>
                <a:ext cx="343440" cy="459000"/>
              </p14:xfrm>
            </p:contentPart>
          </mc:Choice>
          <mc:Fallback>
            <p:pic>
              <p:nvPicPr>
                <p:cNvPr id="2132" name="Ink 2131">
                  <a:extLst>
                    <a:ext uri="{FF2B5EF4-FFF2-40B4-BE49-F238E27FC236}">
                      <a16:creationId xmlns:a16="http://schemas.microsoft.com/office/drawing/2014/main" id="{477B41F9-7ED1-77A2-1887-62DA83007B51}"/>
                    </a:ext>
                  </a:extLst>
                </p:cNvPr>
                <p:cNvPicPr/>
                <p:nvPr/>
              </p:nvPicPr>
              <p:blipFill>
                <a:blip r:embed="rId1734"/>
                <a:stretch>
                  <a:fillRect/>
                </a:stretch>
              </p:blipFill>
              <p:spPr>
                <a:xfrm>
                  <a:off x="6191931" y="3446246"/>
                  <a:ext cx="469080" cy="121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5">
              <p14:nvContentPartPr>
                <p14:cNvPr id="2133" name="Ink 2132">
                  <a:extLst>
                    <a:ext uri="{FF2B5EF4-FFF2-40B4-BE49-F238E27FC236}">
                      <a16:creationId xmlns:a16="http://schemas.microsoft.com/office/drawing/2014/main" id="{C48F7DE2-8531-0F66-3190-3FF213A04103}"/>
                    </a:ext>
                  </a:extLst>
                </p14:cNvPr>
                <p14:cNvContentPartPr/>
                <p14:nvPr/>
              </p14:nvContentPartPr>
              <p14:xfrm>
                <a:off x="6218211" y="3880766"/>
                <a:ext cx="377640" cy="416880"/>
              </p14:xfrm>
            </p:contentPart>
          </mc:Choice>
          <mc:Fallback>
            <p:pic>
              <p:nvPicPr>
                <p:cNvPr id="2133" name="Ink 2132">
                  <a:extLst>
                    <a:ext uri="{FF2B5EF4-FFF2-40B4-BE49-F238E27FC236}">
                      <a16:creationId xmlns:a16="http://schemas.microsoft.com/office/drawing/2014/main" id="{C48F7DE2-8531-0F66-3190-3FF213A04103}"/>
                    </a:ext>
                  </a:extLst>
                </p:cNvPr>
                <p:cNvPicPr/>
                <p:nvPr/>
              </p:nvPicPr>
              <p:blipFill>
                <a:blip r:embed="rId1736"/>
                <a:stretch>
                  <a:fillRect/>
                </a:stretch>
              </p:blipFill>
              <p:spPr>
                <a:xfrm>
                  <a:off x="6155211" y="3502766"/>
                  <a:ext cx="503280" cy="117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7">
              <p14:nvContentPartPr>
                <p14:cNvPr id="2134" name="Ink 2133">
                  <a:extLst>
                    <a:ext uri="{FF2B5EF4-FFF2-40B4-BE49-F238E27FC236}">
                      <a16:creationId xmlns:a16="http://schemas.microsoft.com/office/drawing/2014/main" id="{A55CCB85-1DA3-EF8A-FB8D-53C02B68A7CD}"/>
                    </a:ext>
                  </a:extLst>
                </p14:cNvPr>
                <p14:cNvContentPartPr/>
                <p14:nvPr/>
              </p14:nvContentPartPr>
              <p14:xfrm>
                <a:off x="6623931" y="3389726"/>
                <a:ext cx="96120" cy="527400"/>
              </p14:xfrm>
            </p:contentPart>
          </mc:Choice>
          <mc:Fallback>
            <p:pic>
              <p:nvPicPr>
                <p:cNvPr id="2134" name="Ink 2133">
                  <a:extLst>
                    <a:ext uri="{FF2B5EF4-FFF2-40B4-BE49-F238E27FC236}">
                      <a16:creationId xmlns:a16="http://schemas.microsoft.com/office/drawing/2014/main" id="{A55CCB85-1DA3-EF8A-FB8D-53C02B68A7CD}"/>
                    </a:ext>
                  </a:extLst>
                </p:cNvPr>
                <p:cNvPicPr/>
                <p:nvPr/>
              </p:nvPicPr>
              <p:blipFill>
                <a:blip r:embed="rId1738"/>
                <a:stretch>
                  <a:fillRect/>
                </a:stretch>
              </p:blipFill>
              <p:spPr>
                <a:xfrm>
                  <a:off x="6560931" y="3012086"/>
                  <a:ext cx="221760" cy="128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9">
              <p14:nvContentPartPr>
                <p14:cNvPr id="2135" name="Ink 2134">
                  <a:extLst>
                    <a:ext uri="{FF2B5EF4-FFF2-40B4-BE49-F238E27FC236}">
                      <a16:creationId xmlns:a16="http://schemas.microsoft.com/office/drawing/2014/main" id="{C29954F1-BC99-341E-8959-D0F563409C3C}"/>
                    </a:ext>
                  </a:extLst>
                </p14:cNvPr>
                <p14:cNvContentPartPr/>
                <p14:nvPr/>
              </p14:nvContentPartPr>
              <p14:xfrm>
                <a:off x="6578931" y="3008846"/>
                <a:ext cx="83160" cy="460080"/>
              </p14:xfrm>
            </p:contentPart>
          </mc:Choice>
          <mc:Fallback>
            <p:pic>
              <p:nvPicPr>
                <p:cNvPr id="2135" name="Ink 2134">
                  <a:extLst>
                    <a:ext uri="{FF2B5EF4-FFF2-40B4-BE49-F238E27FC236}">
                      <a16:creationId xmlns:a16="http://schemas.microsoft.com/office/drawing/2014/main" id="{C29954F1-BC99-341E-8959-D0F563409C3C}"/>
                    </a:ext>
                  </a:extLst>
                </p:cNvPr>
                <p:cNvPicPr/>
                <p:nvPr/>
              </p:nvPicPr>
              <p:blipFill>
                <a:blip r:embed="rId1740"/>
                <a:stretch>
                  <a:fillRect/>
                </a:stretch>
              </p:blipFill>
              <p:spPr>
                <a:xfrm>
                  <a:off x="6515931" y="2631206"/>
                  <a:ext cx="208800" cy="1215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1">
              <p14:nvContentPartPr>
                <p14:cNvPr id="2136" name="Ink 2135">
                  <a:extLst>
                    <a:ext uri="{FF2B5EF4-FFF2-40B4-BE49-F238E27FC236}">
                      <a16:creationId xmlns:a16="http://schemas.microsoft.com/office/drawing/2014/main" id="{5E6B6CFA-0759-94CB-992C-E86AFECB87D2}"/>
                    </a:ext>
                  </a:extLst>
                </p14:cNvPr>
                <p14:cNvContentPartPr/>
                <p14:nvPr/>
              </p14:nvContentPartPr>
              <p14:xfrm>
                <a:off x="6362211" y="2676926"/>
                <a:ext cx="236880" cy="411120"/>
              </p14:xfrm>
            </p:contentPart>
          </mc:Choice>
          <mc:Fallback>
            <p:pic>
              <p:nvPicPr>
                <p:cNvPr id="2136" name="Ink 2135">
                  <a:extLst>
                    <a:ext uri="{FF2B5EF4-FFF2-40B4-BE49-F238E27FC236}">
                      <a16:creationId xmlns:a16="http://schemas.microsoft.com/office/drawing/2014/main" id="{5E6B6CFA-0759-94CB-992C-E86AFECB87D2}"/>
                    </a:ext>
                  </a:extLst>
                </p:cNvPr>
                <p:cNvPicPr/>
                <p:nvPr/>
              </p:nvPicPr>
              <p:blipFill>
                <a:blip r:embed="rId1742"/>
                <a:stretch>
                  <a:fillRect/>
                </a:stretch>
              </p:blipFill>
              <p:spPr>
                <a:xfrm>
                  <a:off x="6299571" y="2299286"/>
                  <a:ext cx="362520" cy="116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3">
              <p14:nvContentPartPr>
                <p14:cNvPr id="2137" name="Ink 2136">
                  <a:extLst>
                    <a:ext uri="{FF2B5EF4-FFF2-40B4-BE49-F238E27FC236}">
                      <a16:creationId xmlns:a16="http://schemas.microsoft.com/office/drawing/2014/main" id="{4A02A634-B6A3-264B-E085-E5C3BB8833D0}"/>
                    </a:ext>
                  </a:extLst>
                </p14:cNvPr>
                <p14:cNvContentPartPr/>
                <p14:nvPr/>
              </p14:nvContentPartPr>
              <p14:xfrm>
                <a:off x="6289131" y="2636606"/>
                <a:ext cx="366120" cy="596880"/>
              </p14:xfrm>
            </p:contentPart>
          </mc:Choice>
          <mc:Fallback>
            <p:pic>
              <p:nvPicPr>
                <p:cNvPr id="2137" name="Ink 2136">
                  <a:extLst>
                    <a:ext uri="{FF2B5EF4-FFF2-40B4-BE49-F238E27FC236}">
                      <a16:creationId xmlns:a16="http://schemas.microsoft.com/office/drawing/2014/main" id="{4A02A634-B6A3-264B-E085-E5C3BB8833D0}"/>
                    </a:ext>
                  </a:extLst>
                </p:cNvPr>
                <p:cNvPicPr/>
                <p:nvPr/>
              </p:nvPicPr>
              <p:blipFill>
                <a:blip r:embed="rId1744"/>
                <a:stretch>
                  <a:fillRect/>
                </a:stretch>
              </p:blipFill>
              <p:spPr>
                <a:xfrm>
                  <a:off x="6226131" y="2258606"/>
                  <a:ext cx="491760" cy="1352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5">
              <p14:nvContentPartPr>
                <p14:cNvPr id="2138" name="Ink 2137">
                  <a:extLst>
                    <a:ext uri="{FF2B5EF4-FFF2-40B4-BE49-F238E27FC236}">
                      <a16:creationId xmlns:a16="http://schemas.microsoft.com/office/drawing/2014/main" id="{63A86D42-5C03-E4A6-44F9-03CE8824536D}"/>
                    </a:ext>
                  </a:extLst>
                </p14:cNvPr>
                <p14:cNvContentPartPr/>
                <p14:nvPr/>
              </p14:nvContentPartPr>
              <p14:xfrm>
                <a:off x="6371211" y="2620406"/>
                <a:ext cx="349920" cy="936720"/>
              </p14:xfrm>
            </p:contentPart>
          </mc:Choice>
          <mc:Fallback>
            <p:pic>
              <p:nvPicPr>
                <p:cNvPr id="2138" name="Ink 2137">
                  <a:extLst>
                    <a:ext uri="{FF2B5EF4-FFF2-40B4-BE49-F238E27FC236}">
                      <a16:creationId xmlns:a16="http://schemas.microsoft.com/office/drawing/2014/main" id="{63A86D42-5C03-E4A6-44F9-03CE8824536D}"/>
                    </a:ext>
                  </a:extLst>
                </p:cNvPr>
                <p:cNvPicPr/>
                <p:nvPr/>
              </p:nvPicPr>
              <p:blipFill>
                <a:blip r:embed="rId1746"/>
                <a:stretch>
                  <a:fillRect/>
                </a:stretch>
              </p:blipFill>
              <p:spPr>
                <a:xfrm>
                  <a:off x="6308211" y="2242766"/>
                  <a:ext cx="475560" cy="169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7">
              <p14:nvContentPartPr>
                <p14:cNvPr id="2139" name="Ink 2138">
                  <a:extLst>
                    <a:ext uri="{FF2B5EF4-FFF2-40B4-BE49-F238E27FC236}">
                      <a16:creationId xmlns:a16="http://schemas.microsoft.com/office/drawing/2014/main" id="{0210A385-64C1-407D-DF06-FD61499DF705}"/>
                    </a:ext>
                  </a:extLst>
                </p14:cNvPr>
                <p14:cNvContentPartPr/>
                <p14:nvPr/>
              </p14:nvContentPartPr>
              <p14:xfrm>
                <a:off x="6500091" y="2676206"/>
                <a:ext cx="201600" cy="850680"/>
              </p14:xfrm>
            </p:contentPart>
          </mc:Choice>
          <mc:Fallback>
            <p:pic>
              <p:nvPicPr>
                <p:cNvPr id="2139" name="Ink 2138">
                  <a:extLst>
                    <a:ext uri="{FF2B5EF4-FFF2-40B4-BE49-F238E27FC236}">
                      <a16:creationId xmlns:a16="http://schemas.microsoft.com/office/drawing/2014/main" id="{0210A385-64C1-407D-DF06-FD61499DF705}"/>
                    </a:ext>
                  </a:extLst>
                </p:cNvPr>
                <p:cNvPicPr/>
                <p:nvPr/>
              </p:nvPicPr>
              <p:blipFill>
                <a:blip r:embed="rId1748"/>
                <a:stretch>
                  <a:fillRect/>
                </a:stretch>
              </p:blipFill>
              <p:spPr>
                <a:xfrm>
                  <a:off x="6437091" y="2298206"/>
                  <a:ext cx="327240" cy="160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9">
              <p14:nvContentPartPr>
                <p14:cNvPr id="2140" name="Ink 2139">
                  <a:extLst>
                    <a:ext uri="{FF2B5EF4-FFF2-40B4-BE49-F238E27FC236}">
                      <a16:creationId xmlns:a16="http://schemas.microsoft.com/office/drawing/2014/main" id="{C407494C-BC48-EB48-5D3A-64D885CC43C5}"/>
                    </a:ext>
                  </a:extLst>
                </p14:cNvPr>
                <p14:cNvContentPartPr/>
                <p14:nvPr/>
              </p14:nvContentPartPr>
              <p14:xfrm>
                <a:off x="6425211" y="2753606"/>
                <a:ext cx="232200" cy="674640"/>
              </p14:xfrm>
            </p:contentPart>
          </mc:Choice>
          <mc:Fallback>
            <p:pic>
              <p:nvPicPr>
                <p:cNvPr id="2140" name="Ink 2139">
                  <a:extLst>
                    <a:ext uri="{FF2B5EF4-FFF2-40B4-BE49-F238E27FC236}">
                      <a16:creationId xmlns:a16="http://schemas.microsoft.com/office/drawing/2014/main" id="{C407494C-BC48-EB48-5D3A-64D885CC43C5}"/>
                    </a:ext>
                  </a:extLst>
                </p:cNvPr>
                <p:cNvPicPr/>
                <p:nvPr/>
              </p:nvPicPr>
              <p:blipFill>
                <a:blip r:embed="rId1750"/>
                <a:stretch>
                  <a:fillRect/>
                </a:stretch>
              </p:blipFill>
              <p:spPr>
                <a:xfrm>
                  <a:off x="6362211" y="2375966"/>
                  <a:ext cx="357840" cy="143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1">
              <p14:nvContentPartPr>
                <p14:cNvPr id="2141" name="Ink 2140">
                  <a:extLst>
                    <a:ext uri="{FF2B5EF4-FFF2-40B4-BE49-F238E27FC236}">
                      <a16:creationId xmlns:a16="http://schemas.microsoft.com/office/drawing/2014/main" id="{A910FBFA-287B-BA3D-0FBF-5D5EF3664094}"/>
                    </a:ext>
                  </a:extLst>
                </p14:cNvPr>
                <p14:cNvContentPartPr/>
                <p14:nvPr/>
              </p14:nvContentPartPr>
              <p14:xfrm>
                <a:off x="6143691" y="2469566"/>
                <a:ext cx="346680" cy="290160"/>
              </p14:xfrm>
            </p:contentPart>
          </mc:Choice>
          <mc:Fallback>
            <p:pic>
              <p:nvPicPr>
                <p:cNvPr id="2141" name="Ink 2140">
                  <a:extLst>
                    <a:ext uri="{FF2B5EF4-FFF2-40B4-BE49-F238E27FC236}">
                      <a16:creationId xmlns:a16="http://schemas.microsoft.com/office/drawing/2014/main" id="{A910FBFA-287B-BA3D-0FBF-5D5EF3664094}"/>
                    </a:ext>
                  </a:extLst>
                </p:cNvPr>
                <p:cNvPicPr/>
                <p:nvPr/>
              </p:nvPicPr>
              <p:blipFill>
                <a:blip r:embed="rId1752"/>
                <a:stretch>
                  <a:fillRect/>
                </a:stretch>
              </p:blipFill>
              <p:spPr>
                <a:xfrm>
                  <a:off x="6080691" y="2091566"/>
                  <a:ext cx="472320" cy="104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3">
              <p14:nvContentPartPr>
                <p14:cNvPr id="2142" name="Ink 2141">
                  <a:extLst>
                    <a:ext uri="{FF2B5EF4-FFF2-40B4-BE49-F238E27FC236}">
                      <a16:creationId xmlns:a16="http://schemas.microsoft.com/office/drawing/2014/main" id="{31F8DFC6-FD48-B59B-77D5-206B1556CCC8}"/>
                    </a:ext>
                  </a:extLst>
                </p14:cNvPr>
                <p14:cNvContentPartPr/>
                <p14:nvPr/>
              </p14:nvContentPartPr>
              <p14:xfrm>
                <a:off x="5490651" y="2366606"/>
                <a:ext cx="267840" cy="20880"/>
              </p14:xfrm>
            </p:contentPart>
          </mc:Choice>
          <mc:Fallback>
            <p:pic>
              <p:nvPicPr>
                <p:cNvPr id="2142" name="Ink 2141">
                  <a:extLst>
                    <a:ext uri="{FF2B5EF4-FFF2-40B4-BE49-F238E27FC236}">
                      <a16:creationId xmlns:a16="http://schemas.microsoft.com/office/drawing/2014/main" id="{31F8DFC6-FD48-B59B-77D5-206B1556CCC8}"/>
                    </a:ext>
                  </a:extLst>
                </p:cNvPr>
                <p:cNvPicPr/>
                <p:nvPr/>
              </p:nvPicPr>
              <p:blipFill>
                <a:blip r:embed="rId1754"/>
                <a:stretch>
                  <a:fillRect/>
                </a:stretch>
              </p:blipFill>
              <p:spPr>
                <a:xfrm>
                  <a:off x="5427651" y="1988966"/>
                  <a:ext cx="393480" cy="77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5">
              <p14:nvContentPartPr>
                <p14:cNvPr id="2144" name="Ink 2143">
                  <a:extLst>
                    <a:ext uri="{FF2B5EF4-FFF2-40B4-BE49-F238E27FC236}">
                      <a16:creationId xmlns:a16="http://schemas.microsoft.com/office/drawing/2014/main" id="{F66CE80F-06B0-1281-7215-FD4B647577DB}"/>
                    </a:ext>
                  </a:extLst>
                </p14:cNvPr>
                <p14:cNvContentPartPr/>
                <p14:nvPr/>
              </p14:nvContentPartPr>
              <p14:xfrm>
                <a:off x="5296251" y="2346086"/>
                <a:ext cx="178200" cy="4680"/>
              </p14:xfrm>
            </p:contentPart>
          </mc:Choice>
          <mc:Fallback>
            <p:pic>
              <p:nvPicPr>
                <p:cNvPr id="2144" name="Ink 2143">
                  <a:extLst>
                    <a:ext uri="{FF2B5EF4-FFF2-40B4-BE49-F238E27FC236}">
                      <a16:creationId xmlns:a16="http://schemas.microsoft.com/office/drawing/2014/main" id="{F66CE80F-06B0-1281-7215-FD4B647577DB}"/>
                    </a:ext>
                  </a:extLst>
                </p:cNvPr>
                <p:cNvPicPr/>
                <p:nvPr/>
              </p:nvPicPr>
              <p:blipFill>
                <a:blip r:embed="rId1756"/>
                <a:stretch>
                  <a:fillRect/>
                </a:stretch>
              </p:blipFill>
              <p:spPr>
                <a:xfrm>
                  <a:off x="5233611" y="1968446"/>
                  <a:ext cx="30384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7">
              <p14:nvContentPartPr>
                <p14:cNvPr id="2149" name="Ink 2148">
                  <a:extLst>
                    <a:ext uri="{FF2B5EF4-FFF2-40B4-BE49-F238E27FC236}">
                      <a16:creationId xmlns:a16="http://schemas.microsoft.com/office/drawing/2014/main" id="{0A3CD7B5-4A27-F275-A864-10C8C35781A8}"/>
                    </a:ext>
                  </a:extLst>
                </p14:cNvPr>
                <p14:cNvContentPartPr/>
                <p14:nvPr/>
              </p14:nvContentPartPr>
              <p14:xfrm>
                <a:off x="5458251" y="2385686"/>
                <a:ext cx="324360" cy="21240"/>
              </p14:xfrm>
            </p:contentPart>
          </mc:Choice>
          <mc:Fallback>
            <p:pic>
              <p:nvPicPr>
                <p:cNvPr id="2149" name="Ink 2148">
                  <a:extLst>
                    <a:ext uri="{FF2B5EF4-FFF2-40B4-BE49-F238E27FC236}">
                      <a16:creationId xmlns:a16="http://schemas.microsoft.com/office/drawing/2014/main" id="{0A3CD7B5-4A27-F275-A864-10C8C35781A8}"/>
                    </a:ext>
                  </a:extLst>
                </p:cNvPr>
                <p:cNvPicPr/>
                <p:nvPr/>
              </p:nvPicPr>
              <p:blipFill>
                <a:blip r:embed="rId1758"/>
                <a:stretch>
                  <a:fillRect/>
                </a:stretch>
              </p:blipFill>
              <p:spPr>
                <a:xfrm>
                  <a:off x="5395611" y="2007686"/>
                  <a:ext cx="450000"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9">
              <p14:nvContentPartPr>
                <p14:cNvPr id="2150" name="Ink 2149">
                  <a:extLst>
                    <a:ext uri="{FF2B5EF4-FFF2-40B4-BE49-F238E27FC236}">
                      <a16:creationId xmlns:a16="http://schemas.microsoft.com/office/drawing/2014/main" id="{D6066F08-0298-B4C1-4773-C7EF3C41C162}"/>
                    </a:ext>
                  </a:extLst>
                </p14:cNvPr>
                <p14:cNvContentPartPr/>
                <p14:nvPr/>
              </p14:nvContentPartPr>
              <p14:xfrm>
                <a:off x="5935611" y="2366246"/>
                <a:ext cx="62280" cy="15120"/>
              </p14:xfrm>
            </p:contentPart>
          </mc:Choice>
          <mc:Fallback>
            <p:pic>
              <p:nvPicPr>
                <p:cNvPr id="2150" name="Ink 2149">
                  <a:extLst>
                    <a:ext uri="{FF2B5EF4-FFF2-40B4-BE49-F238E27FC236}">
                      <a16:creationId xmlns:a16="http://schemas.microsoft.com/office/drawing/2014/main" id="{D6066F08-0298-B4C1-4773-C7EF3C41C162}"/>
                    </a:ext>
                  </a:extLst>
                </p:cNvPr>
                <p:cNvPicPr/>
                <p:nvPr/>
              </p:nvPicPr>
              <p:blipFill>
                <a:blip r:embed="rId1760"/>
                <a:stretch>
                  <a:fillRect/>
                </a:stretch>
              </p:blipFill>
              <p:spPr>
                <a:xfrm>
                  <a:off x="5872611" y="1988246"/>
                  <a:ext cx="187920" cy="770760"/>
                </a:xfrm>
                <a:prstGeom prst="rect">
                  <a:avLst/>
                </a:prstGeom>
              </p:spPr>
            </p:pic>
          </mc:Fallback>
        </mc:AlternateContent>
      </p:grpSp>
    </p:spTree>
    <p:extLst>
      <p:ext uri="{BB962C8B-B14F-4D97-AF65-F5344CB8AC3E}">
        <p14:creationId xmlns:p14="http://schemas.microsoft.com/office/powerpoint/2010/main" val="134738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E022-B0B8-B570-F2B6-70CCC8785436}"/>
            </a:ext>
          </a:extLst>
        </p:cNvPr>
        <p:cNvGrpSpPr/>
        <p:nvPr/>
      </p:nvGrpSpPr>
      <p:grpSpPr>
        <a:xfrm>
          <a:off x="0" y="0"/>
          <a:ext cx="0" cy="0"/>
          <a:chOff x="0" y="0"/>
          <a:chExt cx="0" cy="0"/>
        </a:xfrm>
      </p:grpSpPr>
      <p:pic>
        <p:nvPicPr>
          <p:cNvPr id="3" name="Picture 2" descr="A collage of images of stars and planets&#10;&#10;AI-generated content may be incorrect.">
            <a:extLst>
              <a:ext uri="{FF2B5EF4-FFF2-40B4-BE49-F238E27FC236}">
                <a16:creationId xmlns:a16="http://schemas.microsoft.com/office/drawing/2014/main" id="{2D6B065B-FF6E-17EB-2AA5-55FDEFA7D18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collage of images of stars and planets&#10;&#10;AI-generated content may be incorrect.">
            <a:extLst>
              <a:ext uri="{FF2B5EF4-FFF2-40B4-BE49-F238E27FC236}">
                <a16:creationId xmlns:a16="http://schemas.microsoft.com/office/drawing/2014/main" id="{09D8DC81-BC96-57CB-7B0F-2526B0309EBF}"/>
              </a:ext>
            </a:extLst>
          </p:cNvPr>
          <p:cNvPicPr>
            <a:picLocks noChangeAspect="1"/>
          </p:cNvPicPr>
          <p:nvPr/>
        </p:nvPicPr>
        <p:blipFill>
          <a:blip r:embed="rId2">
            <a:extLst>
              <a:ext uri="{28A0092B-C50C-407E-A947-70E740481C1C}">
                <a14:useLocalDpi xmlns:a14="http://schemas.microsoft.com/office/drawing/2010/main" val="0"/>
              </a:ext>
            </a:extLst>
          </a:blip>
          <a:srcRect b="17943"/>
          <a:stretch>
            <a:fillRect/>
          </a:stretch>
        </p:blipFill>
        <p:spPr>
          <a:xfrm>
            <a:off x="0" y="1121"/>
            <a:ext cx="7559675" cy="8027758"/>
          </a:xfrm>
          <a:prstGeom prst="rect">
            <a:avLst/>
          </a:prstGeom>
        </p:spPr>
      </p:pic>
      <p:sp>
        <p:nvSpPr>
          <p:cNvPr id="2" name="TextBox 1">
            <a:extLst>
              <a:ext uri="{FF2B5EF4-FFF2-40B4-BE49-F238E27FC236}">
                <a16:creationId xmlns:a16="http://schemas.microsoft.com/office/drawing/2014/main" id="{DF3E0035-D212-70B3-1D94-7AF3A84BA60B}"/>
              </a:ext>
            </a:extLst>
          </p:cNvPr>
          <p:cNvSpPr txBox="1"/>
          <p:nvPr/>
        </p:nvSpPr>
        <p:spPr>
          <a:xfrm>
            <a:off x="260351" y="324049"/>
            <a:ext cx="2413000" cy="338554"/>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real</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image!</a:t>
            </a:r>
          </a:p>
        </p:txBody>
      </p:sp>
      <p:sp>
        <p:nvSpPr>
          <p:cNvPr id="4" name="TextBox 3">
            <a:extLst>
              <a:ext uri="{FF2B5EF4-FFF2-40B4-BE49-F238E27FC236}">
                <a16:creationId xmlns:a16="http://schemas.microsoft.com/office/drawing/2014/main" id="{79033F35-39C1-F2FD-EB4A-183E1C083728}"/>
              </a:ext>
            </a:extLst>
          </p:cNvPr>
          <p:cNvSpPr txBox="1"/>
          <p:nvPr/>
        </p:nvSpPr>
        <p:spPr>
          <a:xfrm>
            <a:off x="4400551" y="7897956"/>
            <a:ext cx="2413000"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This is our best model recreation of the nebula!</a:t>
            </a:r>
          </a:p>
        </p:txBody>
      </p:sp>
      <p:sp>
        <p:nvSpPr>
          <p:cNvPr id="6" name="TextBox 5">
            <a:extLst>
              <a:ext uri="{FF2B5EF4-FFF2-40B4-BE49-F238E27FC236}">
                <a16:creationId xmlns:a16="http://schemas.microsoft.com/office/drawing/2014/main" id="{2276E001-112E-5197-DBA1-1E30C8B57D00}"/>
              </a:ext>
            </a:extLst>
          </p:cNvPr>
          <p:cNvSpPr txBox="1"/>
          <p:nvPr/>
        </p:nvSpPr>
        <p:spPr>
          <a:xfrm>
            <a:off x="4079877" y="8774780"/>
            <a:ext cx="3248024" cy="584775"/>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These are the features of the nebula that help us make the model</a:t>
            </a:r>
          </a:p>
        </p:txBody>
      </p:sp>
      <p:grpSp>
        <p:nvGrpSpPr>
          <p:cNvPr id="12" name="Group 11">
            <a:extLst>
              <a:ext uri="{FF2B5EF4-FFF2-40B4-BE49-F238E27FC236}">
                <a16:creationId xmlns:a16="http://schemas.microsoft.com/office/drawing/2014/main" id="{9C57A623-004B-8FBD-9618-5AD50354A659}"/>
              </a:ext>
            </a:extLst>
          </p:cNvPr>
          <p:cNvGrpSpPr/>
          <p:nvPr/>
        </p:nvGrpSpPr>
        <p:grpSpPr>
          <a:xfrm>
            <a:off x="6620390" y="7641000"/>
            <a:ext cx="185400" cy="331200"/>
            <a:chOff x="6620390" y="7641000"/>
            <a:chExt cx="185400" cy="331200"/>
          </a:xfrm>
        </p:grpSpPr>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D95D23E6-7C26-038F-6D00-1B2CEA97BA26}"/>
                    </a:ext>
                  </a:extLst>
                </p14:cNvPr>
                <p14:cNvContentPartPr/>
                <p14:nvPr/>
              </p14:nvContentPartPr>
              <p14:xfrm>
                <a:off x="6620390" y="7671240"/>
                <a:ext cx="132480" cy="300960"/>
              </p14:xfrm>
            </p:contentPart>
          </mc:Choice>
          <mc:Fallback>
            <p:pic>
              <p:nvPicPr>
                <p:cNvPr id="10" name="Ink 9">
                  <a:extLst>
                    <a:ext uri="{FF2B5EF4-FFF2-40B4-BE49-F238E27FC236}">
                      <a16:creationId xmlns:a16="http://schemas.microsoft.com/office/drawing/2014/main" id="{D95D23E6-7C26-038F-6D00-1B2CEA97BA26}"/>
                    </a:ext>
                  </a:extLst>
                </p:cNvPr>
                <p:cNvPicPr/>
                <p:nvPr/>
              </p:nvPicPr>
              <p:blipFill>
                <a:blip r:embed="rId4"/>
                <a:stretch>
                  <a:fillRect/>
                </a:stretch>
              </p:blipFill>
              <p:spPr>
                <a:xfrm>
                  <a:off x="6602390" y="7653240"/>
                  <a:ext cx="1681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BC026821-8ABC-9CA1-6C5D-A37448E5468B}"/>
                    </a:ext>
                  </a:extLst>
                </p14:cNvPr>
                <p14:cNvContentPartPr/>
                <p14:nvPr/>
              </p14:nvContentPartPr>
              <p14:xfrm>
                <a:off x="6638390" y="7641000"/>
                <a:ext cx="167400" cy="129960"/>
              </p14:xfrm>
            </p:contentPart>
          </mc:Choice>
          <mc:Fallback>
            <p:pic>
              <p:nvPicPr>
                <p:cNvPr id="11" name="Ink 10">
                  <a:extLst>
                    <a:ext uri="{FF2B5EF4-FFF2-40B4-BE49-F238E27FC236}">
                      <a16:creationId xmlns:a16="http://schemas.microsoft.com/office/drawing/2014/main" id="{BC026821-8ABC-9CA1-6C5D-A37448E5468B}"/>
                    </a:ext>
                  </a:extLst>
                </p:cNvPr>
                <p:cNvPicPr/>
                <p:nvPr/>
              </p:nvPicPr>
              <p:blipFill>
                <a:blip r:embed="rId6"/>
                <a:stretch>
                  <a:fillRect/>
                </a:stretch>
              </p:blipFill>
              <p:spPr>
                <a:xfrm>
                  <a:off x="6620390" y="7623360"/>
                  <a:ext cx="203040" cy="16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E091CA47-5A76-B1F9-0E0E-AB6A239A6F5C}"/>
                  </a:ext>
                </a:extLst>
              </p14:cNvPr>
              <p14:cNvContentPartPr/>
              <p14:nvPr/>
            </p14:nvContentPartPr>
            <p14:xfrm>
              <a:off x="501470" y="696260"/>
              <a:ext cx="228960" cy="1021320"/>
            </p14:xfrm>
          </p:contentPart>
        </mc:Choice>
        <mc:Fallback>
          <p:pic>
            <p:nvPicPr>
              <p:cNvPr id="13" name="Ink 12">
                <a:extLst>
                  <a:ext uri="{FF2B5EF4-FFF2-40B4-BE49-F238E27FC236}">
                    <a16:creationId xmlns:a16="http://schemas.microsoft.com/office/drawing/2014/main" id="{E091CA47-5A76-B1F9-0E0E-AB6A239A6F5C}"/>
                  </a:ext>
                </a:extLst>
              </p:cNvPr>
              <p:cNvPicPr/>
              <p:nvPr/>
            </p:nvPicPr>
            <p:blipFill>
              <a:blip r:embed="rId8"/>
              <a:stretch>
                <a:fillRect/>
              </a:stretch>
            </p:blipFill>
            <p:spPr>
              <a:xfrm>
                <a:off x="483470" y="678260"/>
                <a:ext cx="264600" cy="1056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4BD78FC5-A46E-6A38-190C-DBC237973410}"/>
                  </a:ext>
                </a:extLst>
              </p14:cNvPr>
              <p14:cNvContentPartPr/>
              <p14:nvPr/>
            </p14:nvContentPartPr>
            <p14:xfrm>
              <a:off x="642590" y="1590500"/>
              <a:ext cx="120600" cy="208800"/>
            </p14:xfrm>
          </p:contentPart>
        </mc:Choice>
        <mc:Fallback>
          <p:pic>
            <p:nvPicPr>
              <p:cNvPr id="17" name="Ink 16">
                <a:extLst>
                  <a:ext uri="{FF2B5EF4-FFF2-40B4-BE49-F238E27FC236}">
                    <a16:creationId xmlns:a16="http://schemas.microsoft.com/office/drawing/2014/main" id="{4BD78FC5-A46E-6A38-190C-DBC237973410}"/>
                  </a:ext>
                </a:extLst>
              </p:cNvPr>
              <p:cNvPicPr/>
              <p:nvPr/>
            </p:nvPicPr>
            <p:blipFill>
              <a:blip r:embed="rId10"/>
              <a:stretch>
                <a:fillRect/>
              </a:stretch>
            </p:blipFill>
            <p:spPr>
              <a:xfrm>
                <a:off x="624590" y="1572860"/>
                <a:ext cx="156240" cy="244440"/>
              </a:xfrm>
              <a:prstGeom prst="rect">
                <a:avLst/>
              </a:prstGeom>
            </p:spPr>
          </p:pic>
        </mc:Fallback>
      </mc:AlternateContent>
      <p:grpSp>
        <p:nvGrpSpPr>
          <p:cNvPr id="24" name="Group 23">
            <a:extLst>
              <a:ext uri="{FF2B5EF4-FFF2-40B4-BE49-F238E27FC236}">
                <a16:creationId xmlns:a16="http://schemas.microsoft.com/office/drawing/2014/main" id="{FAB3A598-AA69-01E3-9F22-CBBE7F55DE9D}"/>
              </a:ext>
            </a:extLst>
          </p:cNvPr>
          <p:cNvGrpSpPr/>
          <p:nvPr/>
        </p:nvGrpSpPr>
        <p:grpSpPr>
          <a:xfrm>
            <a:off x="2766950" y="155900"/>
            <a:ext cx="2568240" cy="441360"/>
            <a:chOff x="2766950" y="155900"/>
            <a:chExt cx="2568240" cy="441360"/>
          </a:xfrm>
        </p:grpSpPr>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44634675-21B8-3531-4AEB-84E6362BB0C0}"/>
                    </a:ext>
                  </a:extLst>
                </p14:cNvPr>
                <p14:cNvContentPartPr/>
                <p14:nvPr/>
              </p14:nvContentPartPr>
              <p14:xfrm>
                <a:off x="2766950" y="155900"/>
                <a:ext cx="2453760" cy="422640"/>
              </p14:xfrm>
            </p:contentPart>
          </mc:Choice>
          <mc:Fallback>
            <p:pic>
              <p:nvPicPr>
                <p:cNvPr id="21" name="Ink 20">
                  <a:extLst>
                    <a:ext uri="{FF2B5EF4-FFF2-40B4-BE49-F238E27FC236}">
                      <a16:creationId xmlns:a16="http://schemas.microsoft.com/office/drawing/2014/main" id="{44634675-21B8-3531-4AEB-84E6362BB0C0}"/>
                    </a:ext>
                  </a:extLst>
                </p:cNvPr>
                <p:cNvPicPr/>
                <p:nvPr/>
              </p:nvPicPr>
              <p:blipFill>
                <a:blip r:embed="rId12"/>
                <a:stretch>
                  <a:fillRect/>
                </a:stretch>
              </p:blipFill>
              <p:spPr>
                <a:xfrm>
                  <a:off x="2748950" y="137900"/>
                  <a:ext cx="24894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90E94396-BE9E-61F3-5C52-608A59387981}"/>
                    </a:ext>
                  </a:extLst>
                </p14:cNvPr>
                <p14:cNvContentPartPr/>
                <p14:nvPr/>
              </p14:nvContentPartPr>
              <p14:xfrm>
                <a:off x="5159510" y="500060"/>
                <a:ext cx="175680" cy="97200"/>
              </p14:xfrm>
            </p:contentPart>
          </mc:Choice>
          <mc:Fallback>
            <p:pic>
              <p:nvPicPr>
                <p:cNvPr id="23" name="Ink 22">
                  <a:extLst>
                    <a:ext uri="{FF2B5EF4-FFF2-40B4-BE49-F238E27FC236}">
                      <a16:creationId xmlns:a16="http://schemas.microsoft.com/office/drawing/2014/main" id="{90E94396-BE9E-61F3-5C52-608A59387981}"/>
                    </a:ext>
                  </a:extLst>
                </p:cNvPr>
                <p:cNvPicPr/>
                <p:nvPr/>
              </p:nvPicPr>
              <p:blipFill>
                <a:blip r:embed="rId14"/>
                <a:stretch>
                  <a:fillRect/>
                </a:stretch>
              </p:blipFill>
              <p:spPr>
                <a:xfrm>
                  <a:off x="5141870" y="482060"/>
                  <a:ext cx="211320" cy="132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F7EDBF3E-45B8-E651-40FA-5D6A70200F3B}"/>
                  </a:ext>
                </a:extLst>
              </p14:cNvPr>
              <p14:cNvContentPartPr/>
              <p14:nvPr/>
            </p14:nvContentPartPr>
            <p14:xfrm>
              <a:off x="1050506" y="8562971"/>
              <a:ext cx="1528200" cy="659160"/>
            </p14:xfrm>
          </p:contentPart>
        </mc:Choice>
        <mc:Fallback>
          <p:pic>
            <p:nvPicPr>
              <p:cNvPr id="26" name="Ink 25">
                <a:extLst>
                  <a:ext uri="{FF2B5EF4-FFF2-40B4-BE49-F238E27FC236}">
                    <a16:creationId xmlns:a16="http://schemas.microsoft.com/office/drawing/2014/main" id="{F7EDBF3E-45B8-E651-40FA-5D6A70200F3B}"/>
                  </a:ext>
                </a:extLst>
              </p:cNvPr>
              <p:cNvPicPr/>
              <p:nvPr/>
            </p:nvPicPr>
            <p:blipFill>
              <a:blip r:embed="rId16"/>
              <a:stretch>
                <a:fillRect/>
              </a:stretch>
            </p:blipFill>
            <p:spPr>
              <a:xfrm>
                <a:off x="1032506" y="8545331"/>
                <a:ext cx="156384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6" name="Ink 35">
                <a:extLst>
                  <a:ext uri="{FF2B5EF4-FFF2-40B4-BE49-F238E27FC236}">
                    <a16:creationId xmlns:a16="http://schemas.microsoft.com/office/drawing/2014/main" id="{BD3914E5-C4CF-3E0F-B133-B7C100CE9E73}"/>
                  </a:ext>
                </a:extLst>
              </p14:cNvPr>
              <p14:cNvContentPartPr/>
              <p14:nvPr/>
            </p14:nvContentPartPr>
            <p14:xfrm>
              <a:off x="1927826" y="9123851"/>
              <a:ext cx="66600" cy="115920"/>
            </p14:xfrm>
          </p:contentPart>
        </mc:Choice>
        <mc:Fallback>
          <p:pic>
            <p:nvPicPr>
              <p:cNvPr id="36" name="Ink 35">
                <a:extLst>
                  <a:ext uri="{FF2B5EF4-FFF2-40B4-BE49-F238E27FC236}">
                    <a16:creationId xmlns:a16="http://schemas.microsoft.com/office/drawing/2014/main" id="{BD3914E5-C4CF-3E0F-B133-B7C100CE9E73}"/>
                  </a:ext>
                </a:extLst>
              </p:cNvPr>
              <p:cNvPicPr/>
              <p:nvPr/>
            </p:nvPicPr>
            <p:blipFill>
              <a:blip r:embed="rId18"/>
              <a:stretch>
                <a:fillRect/>
              </a:stretch>
            </p:blipFill>
            <p:spPr>
              <a:xfrm>
                <a:off x="1910186" y="9106211"/>
                <a:ext cx="102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0" name="Ink 39">
                <a:extLst>
                  <a:ext uri="{FF2B5EF4-FFF2-40B4-BE49-F238E27FC236}">
                    <a16:creationId xmlns:a16="http://schemas.microsoft.com/office/drawing/2014/main" id="{09CE4EB1-B4F5-2691-70B1-6EF0D8F35C2A}"/>
                  </a:ext>
                </a:extLst>
              </p14:cNvPr>
              <p14:cNvContentPartPr/>
              <p14:nvPr/>
            </p14:nvContentPartPr>
            <p14:xfrm>
              <a:off x="1487186" y="9242291"/>
              <a:ext cx="507600" cy="255960"/>
            </p14:xfrm>
          </p:contentPart>
        </mc:Choice>
        <mc:Fallback>
          <p:pic>
            <p:nvPicPr>
              <p:cNvPr id="40" name="Ink 39">
                <a:extLst>
                  <a:ext uri="{FF2B5EF4-FFF2-40B4-BE49-F238E27FC236}">
                    <a16:creationId xmlns:a16="http://schemas.microsoft.com/office/drawing/2014/main" id="{09CE4EB1-B4F5-2691-70B1-6EF0D8F35C2A}"/>
                  </a:ext>
                </a:extLst>
              </p:cNvPr>
              <p:cNvPicPr/>
              <p:nvPr/>
            </p:nvPicPr>
            <p:blipFill>
              <a:blip r:embed="rId20"/>
              <a:stretch>
                <a:fillRect/>
              </a:stretch>
            </p:blipFill>
            <p:spPr>
              <a:xfrm>
                <a:off x="1469546" y="9224651"/>
                <a:ext cx="5432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64" name="Ink 2063">
                <a:extLst>
                  <a:ext uri="{FF2B5EF4-FFF2-40B4-BE49-F238E27FC236}">
                    <a16:creationId xmlns:a16="http://schemas.microsoft.com/office/drawing/2014/main" id="{D08BDBAE-1AA1-0779-B700-91960A684BB3}"/>
                  </a:ext>
                </a:extLst>
              </p14:cNvPr>
              <p14:cNvContentPartPr/>
              <p14:nvPr/>
            </p14:nvContentPartPr>
            <p14:xfrm>
              <a:off x="1047986" y="8724611"/>
              <a:ext cx="1657800" cy="630000"/>
            </p14:xfrm>
          </p:contentPart>
        </mc:Choice>
        <mc:Fallback>
          <p:pic>
            <p:nvPicPr>
              <p:cNvPr id="2064" name="Ink 2063">
                <a:extLst>
                  <a:ext uri="{FF2B5EF4-FFF2-40B4-BE49-F238E27FC236}">
                    <a16:creationId xmlns:a16="http://schemas.microsoft.com/office/drawing/2014/main" id="{D08BDBAE-1AA1-0779-B700-91960A684BB3}"/>
                  </a:ext>
                </a:extLst>
              </p:cNvPr>
              <p:cNvPicPr/>
              <p:nvPr/>
            </p:nvPicPr>
            <p:blipFill>
              <a:blip r:embed="rId22"/>
              <a:stretch>
                <a:fillRect/>
              </a:stretch>
            </p:blipFill>
            <p:spPr>
              <a:xfrm>
                <a:off x="1041866" y="8718491"/>
                <a:ext cx="1670040" cy="642240"/>
              </a:xfrm>
              <a:prstGeom prst="rect">
                <a:avLst/>
              </a:prstGeom>
            </p:spPr>
          </p:pic>
        </mc:Fallback>
      </mc:AlternateContent>
      <p:grpSp>
        <p:nvGrpSpPr>
          <p:cNvPr id="2072" name="Group 2071">
            <a:extLst>
              <a:ext uri="{FF2B5EF4-FFF2-40B4-BE49-F238E27FC236}">
                <a16:creationId xmlns:a16="http://schemas.microsoft.com/office/drawing/2014/main" id="{FAE56D77-7CFC-64B5-7953-AA355159F0C1}"/>
              </a:ext>
            </a:extLst>
          </p:cNvPr>
          <p:cNvGrpSpPr/>
          <p:nvPr/>
        </p:nvGrpSpPr>
        <p:grpSpPr>
          <a:xfrm>
            <a:off x="782666" y="8539211"/>
            <a:ext cx="2008440" cy="1026360"/>
            <a:chOff x="782666" y="8539211"/>
            <a:chExt cx="2008440" cy="1026360"/>
          </a:xfrm>
        </p:grpSpPr>
        <mc:AlternateContent xmlns:mc="http://schemas.openxmlformats.org/markup-compatibility/2006">
          <mc:Choice xmlns:p14="http://schemas.microsoft.com/office/powerpoint/2010/main" Requires="p14">
            <p:contentPart p14:bwMode="auto" r:id="rId23">
              <p14:nvContentPartPr>
                <p14:cNvPr id="29" name="Ink 28">
                  <a:extLst>
                    <a:ext uri="{FF2B5EF4-FFF2-40B4-BE49-F238E27FC236}">
                      <a16:creationId xmlns:a16="http://schemas.microsoft.com/office/drawing/2014/main" id="{A6ED31AC-CC7A-F93C-B2B6-D4B15AB4AA66}"/>
                    </a:ext>
                  </a:extLst>
                </p14:cNvPr>
                <p14:cNvContentPartPr/>
                <p14:nvPr/>
              </p14:nvContentPartPr>
              <p14:xfrm>
                <a:off x="2582666" y="8555051"/>
                <a:ext cx="195840" cy="172440"/>
              </p14:xfrm>
            </p:contentPart>
          </mc:Choice>
          <mc:Fallback>
            <p:pic>
              <p:nvPicPr>
                <p:cNvPr id="29" name="Ink 28">
                  <a:extLst>
                    <a:ext uri="{FF2B5EF4-FFF2-40B4-BE49-F238E27FC236}">
                      <a16:creationId xmlns:a16="http://schemas.microsoft.com/office/drawing/2014/main" id="{A6ED31AC-CC7A-F93C-B2B6-D4B15AB4AA66}"/>
                    </a:ext>
                  </a:extLst>
                </p:cNvPr>
                <p:cNvPicPr/>
                <p:nvPr/>
              </p:nvPicPr>
              <p:blipFill>
                <a:blip r:embed="rId24"/>
                <a:stretch>
                  <a:fillRect/>
                </a:stretch>
              </p:blipFill>
              <p:spPr>
                <a:xfrm>
                  <a:off x="2564666" y="8537411"/>
                  <a:ext cx="2314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0" name="Ink 29">
                  <a:extLst>
                    <a:ext uri="{FF2B5EF4-FFF2-40B4-BE49-F238E27FC236}">
                      <a16:creationId xmlns:a16="http://schemas.microsoft.com/office/drawing/2014/main" id="{2367C294-CD52-9E1A-B3C2-E3FB40CF0DC0}"/>
                    </a:ext>
                  </a:extLst>
                </p14:cNvPr>
                <p14:cNvContentPartPr/>
                <p14:nvPr/>
              </p14:nvContentPartPr>
              <p14:xfrm>
                <a:off x="2594546" y="8539211"/>
                <a:ext cx="196560" cy="162360"/>
              </p14:xfrm>
            </p:contentPart>
          </mc:Choice>
          <mc:Fallback>
            <p:pic>
              <p:nvPicPr>
                <p:cNvPr id="30" name="Ink 29">
                  <a:extLst>
                    <a:ext uri="{FF2B5EF4-FFF2-40B4-BE49-F238E27FC236}">
                      <a16:creationId xmlns:a16="http://schemas.microsoft.com/office/drawing/2014/main" id="{2367C294-CD52-9E1A-B3C2-E3FB40CF0DC0}"/>
                    </a:ext>
                  </a:extLst>
                </p:cNvPr>
                <p:cNvPicPr/>
                <p:nvPr/>
              </p:nvPicPr>
              <p:blipFill>
                <a:blip r:embed="rId26"/>
                <a:stretch>
                  <a:fillRect/>
                </a:stretch>
              </p:blipFill>
              <p:spPr>
                <a:xfrm>
                  <a:off x="2576906" y="8521211"/>
                  <a:ext cx="2322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46B31528-A9DA-1B33-5EA0-5214DE9CE6DB}"/>
                    </a:ext>
                  </a:extLst>
                </p14:cNvPr>
                <p14:cNvContentPartPr/>
                <p14:nvPr/>
              </p14:nvContentPartPr>
              <p14:xfrm>
                <a:off x="2781386" y="8716331"/>
                <a:ext cx="4320" cy="68040"/>
              </p14:xfrm>
            </p:contentPart>
          </mc:Choice>
          <mc:Fallback>
            <p:pic>
              <p:nvPicPr>
                <p:cNvPr id="32" name="Ink 31">
                  <a:extLst>
                    <a:ext uri="{FF2B5EF4-FFF2-40B4-BE49-F238E27FC236}">
                      <a16:creationId xmlns:a16="http://schemas.microsoft.com/office/drawing/2014/main" id="{46B31528-A9DA-1B33-5EA0-5214DE9CE6DB}"/>
                    </a:ext>
                  </a:extLst>
                </p:cNvPr>
                <p:cNvPicPr/>
                <p:nvPr/>
              </p:nvPicPr>
              <p:blipFill>
                <a:blip r:embed="rId28"/>
                <a:stretch>
                  <a:fillRect/>
                </a:stretch>
              </p:blipFill>
              <p:spPr>
                <a:xfrm>
                  <a:off x="2763386" y="8698331"/>
                  <a:ext cx="39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13E14392-102F-4D0B-88E1-E16C300059E7}"/>
                    </a:ext>
                  </a:extLst>
                </p14:cNvPr>
                <p14:cNvContentPartPr/>
                <p14:nvPr/>
              </p14:nvContentPartPr>
              <p14:xfrm>
                <a:off x="1731626" y="8802731"/>
                <a:ext cx="1040400" cy="379800"/>
              </p14:xfrm>
            </p:contentPart>
          </mc:Choice>
          <mc:Fallback>
            <p:pic>
              <p:nvPicPr>
                <p:cNvPr id="34" name="Ink 33">
                  <a:extLst>
                    <a:ext uri="{FF2B5EF4-FFF2-40B4-BE49-F238E27FC236}">
                      <a16:creationId xmlns:a16="http://schemas.microsoft.com/office/drawing/2014/main" id="{13E14392-102F-4D0B-88E1-E16C300059E7}"/>
                    </a:ext>
                  </a:extLst>
                </p:cNvPr>
                <p:cNvPicPr/>
                <p:nvPr/>
              </p:nvPicPr>
              <p:blipFill>
                <a:blip r:embed="rId30"/>
                <a:stretch>
                  <a:fillRect/>
                </a:stretch>
              </p:blipFill>
              <p:spPr>
                <a:xfrm>
                  <a:off x="1713986" y="8784731"/>
                  <a:ext cx="10760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4" name="Ink 43">
                  <a:extLst>
                    <a:ext uri="{FF2B5EF4-FFF2-40B4-BE49-F238E27FC236}">
                      <a16:creationId xmlns:a16="http://schemas.microsoft.com/office/drawing/2014/main" id="{9B6DB466-6D2F-F3D7-36E7-03B6DA87A539}"/>
                    </a:ext>
                  </a:extLst>
                </p14:cNvPr>
                <p14:cNvContentPartPr/>
                <p14:nvPr/>
              </p14:nvContentPartPr>
              <p14:xfrm>
                <a:off x="1400426" y="9339851"/>
                <a:ext cx="68400" cy="157320"/>
              </p14:xfrm>
            </p:contentPart>
          </mc:Choice>
          <mc:Fallback>
            <p:pic>
              <p:nvPicPr>
                <p:cNvPr id="44" name="Ink 43">
                  <a:extLst>
                    <a:ext uri="{FF2B5EF4-FFF2-40B4-BE49-F238E27FC236}">
                      <a16:creationId xmlns:a16="http://schemas.microsoft.com/office/drawing/2014/main" id="{9B6DB466-6D2F-F3D7-36E7-03B6DA87A539}"/>
                    </a:ext>
                  </a:extLst>
                </p:cNvPr>
                <p:cNvPicPr/>
                <p:nvPr/>
              </p:nvPicPr>
              <p:blipFill>
                <a:blip r:embed="rId32"/>
                <a:stretch>
                  <a:fillRect/>
                </a:stretch>
              </p:blipFill>
              <p:spPr>
                <a:xfrm>
                  <a:off x="1382786" y="9322211"/>
                  <a:ext cx="1040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5" name="Ink 44">
                  <a:extLst>
                    <a:ext uri="{FF2B5EF4-FFF2-40B4-BE49-F238E27FC236}">
                      <a16:creationId xmlns:a16="http://schemas.microsoft.com/office/drawing/2014/main" id="{1EA01C7F-8441-28C1-43CB-63D8B3692D18}"/>
                    </a:ext>
                  </a:extLst>
                </p14:cNvPr>
                <p14:cNvContentPartPr/>
                <p14:nvPr/>
              </p14:nvContentPartPr>
              <p14:xfrm>
                <a:off x="952586" y="9253811"/>
                <a:ext cx="588600" cy="272880"/>
              </p14:xfrm>
            </p:contentPart>
          </mc:Choice>
          <mc:Fallback>
            <p:pic>
              <p:nvPicPr>
                <p:cNvPr id="45" name="Ink 44">
                  <a:extLst>
                    <a:ext uri="{FF2B5EF4-FFF2-40B4-BE49-F238E27FC236}">
                      <a16:creationId xmlns:a16="http://schemas.microsoft.com/office/drawing/2014/main" id="{1EA01C7F-8441-28C1-43CB-63D8B3692D18}"/>
                    </a:ext>
                  </a:extLst>
                </p:cNvPr>
                <p:cNvPicPr/>
                <p:nvPr/>
              </p:nvPicPr>
              <p:blipFill>
                <a:blip r:embed="rId34"/>
                <a:stretch>
                  <a:fillRect/>
                </a:stretch>
              </p:blipFill>
              <p:spPr>
                <a:xfrm>
                  <a:off x="934586" y="9235811"/>
                  <a:ext cx="6242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6" name="Ink 45">
                  <a:extLst>
                    <a:ext uri="{FF2B5EF4-FFF2-40B4-BE49-F238E27FC236}">
                      <a16:creationId xmlns:a16="http://schemas.microsoft.com/office/drawing/2014/main" id="{8B0FBEBC-CDFF-3364-80A7-575BBD03B1C3}"/>
                    </a:ext>
                  </a:extLst>
                </p14:cNvPr>
                <p14:cNvContentPartPr/>
                <p14:nvPr/>
              </p14:nvContentPartPr>
              <p14:xfrm>
                <a:off x="1555586" y="9178931"/>
                <a:ext cx="177840" cy="71280"/>
              </p14:xfrm>
            </p:contentPart>
          </mc:Choice>
          <mc:Fallback>
            <p:pic>
              <p:nvPicPr>
                <p:cNvPr id="46" name="Ink 45">
                  <a:extLst>
                    <a:ext uri="{FF2B5EF4-FFF2-40B4-BE49-F238E27FC236}">
                      <a16:creationId xmlns:a16="http://schemas.microsoft.com/office/drawing/2014/main" id="{8B0FBEBC-CDFF-3364-80A7-575BBD03B1C3}"/>
                    </a:ext>
                  </a:extLst>
                </p:cNvPr>
                <p:cNvPicPr/>
                <p:nvPr/>
              </p:nvPicPr>
              <p:blipFill>
                <a:blip r:embed="rId36"/>
                <a:stretch>
                  <a:fillRect/>
                </a:stretch>
              </p:blipFill>
              <p:spPr>
                <a:xfrm>
                  <a:off x="1537586" y="9161291"/>
                  <a:ext cx="213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4" name="Ink 53">
                  <a:extLst>
                    <a:ext uri="{FF2B5EF4-FFF2-40B4-BE49-F238E27FC236}">
                      <a16:creationId xmlns:a16="http://schemas.microsoft.com/office/drawing/2014/main" id="{FA94164F-0C9F-C05B-66CE-4EE53D138C35}"/>
                    </a:ext>
                  </a:extLst>
                </p14:cNvPr>
                <p14:cNvContentPartPr/>
                <p14:nvPr/>
              </p14:nvContentPartPr>
              <p14:xfrm>
                <a:off x="827666" y="9157331"/>
                <a:ext cx="720" cy="720"/>
              </p14:xfrm>
            </p:contentPart>
          </mc:Choice>
          <mc:Fallback>
            <p:pic>
              <p:nvPicPr>
                <p:cNvPr id="54" name="Ink 53">
                  <a:extLst>
                    <a:ext uri="{FF2B5EF4-FFF2-40B4-BE49-F238E27FC236}">
                      <a16:creationId xmlns:a16="http://schemas.microsoft.com/office/drawing/2014/main" id="{FA94164F-0C9F-C05B-66CE-4EE53D138C35}"/>
                    </a:ext>
                  </a:extLst>
                </p:cNvPr>
                <p:cNvPicPr/>
                <p:nvPr/>
              </p:nvPicPr>
              <p:blipFill>
                <a:blip r:embed="rId38"/>
                <a:stretch>
                  <a:fillRect/>
                </a:stretch>
              </p:blipFill>
              <p:spPr>
                <a:xfrm>
                  <a:off x="810026" y="9139691"/>
                  <a:ext cx="363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5" name="Ink 54">
                  <a:extLst>
                    <a:ext uri="{FF2B5EF4-FFF2-40B4-BE49-F238E27FC236}">
                      <a16:creationId xmlns:a16="http://schemas.microsoft.com/office/drawing/2014/main" id="{C99D3E00-20D5-0C96-C737-8B1E0CC07D82}"/>
                    </a:ext>
                  </a:extLst>
                </p14:cNvPr>
                <p14:cNvContentPartPr/>
                <p14:nvPr/>
              </p14:nvContentPartPr>
              <p14:xfrm>
                <a:off x="824786" y="9101891"/>
                <a:ext cx="152280" cy="57600"/>
              </p14:xfrm>
            </p:contentPart>
          </mc:Choice>
          <mc:Fallback>
            <p:pic>
              <p:nvPicPr>
                <p:cNvPr id="55" name="Ink 54">
                  <a:extLst>
                    <a:ext uri="{FF2B5EF4-FFF2-40B4-BE49-F238E27FC236}">
                      <a16:creationId xmlns:a16="http://schemas.microsoft.com/office/drawing/2014/main" id="{C99D3E00-20D5-0C96-C737-8B1E0CC07D82}"/>
                    </a:ext>
                  </a:extLst>
                </p:cNvPr>
                <p:cNvPicPr/>
                <p:nvPr/>
              </p:nvPicPr>
              <p:blipFill>
                <a:blip r:embed="rId40"/>
                <a:stretch>
                  <a:fillRect/>
                </a:stretch>
              </p:blipFill>
              <p:spPr>
                <a:xfrm>
                  <a:off x="807146" y="9084251"/>
                  <a:ext cx="187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7" name="Ink 56">
                  <a:extLst>
                    <a:ext uri="{FF2B5EF4-FFF2-40B4-BE49-F238E27FC236}">
                      <a16:creationId xmlns:a16="http://schemas.microsoft.com/office/drawing/2014/main" id="{C7B0FC94-C21F-6924-470C-A059EE985ADB}"/>
                    </a:ext>
                  </a:extLst>
                </p14:cNvPr>
                <p14:cNvContentPartPr/>
                <p14:nvPr/>
              </p14:nvContentPartPr>
              <p14:xfrm>
                <a:off x="979226" y="9043931"/>
                <a:ext cx="309960" cy="62280"/>
              </p14:xfrm>
            </p:contentPart>
          </mc:Choice>
          <mc:Fallback>
            <p:pic>
              <p:nvPicPr>
                <p:cNvPr id="57" name="Ink 56">
                  <a:extLst>
                    <a:ext uri="{FF2B5EF4-FFF2-40B4-BE49-F238E27FC236}">
                      <a16:creationId xmlns:a16="http://schemas.microsoft.com/office/drawing/2014/main" id="{C7B0FC94-C21F-6924-470C-A059EE985ADB}"/>
                    </a:ext>
                  </a:extLst>
                </p:cNvPr>
                <p:cNvPicPr/>
                <p:nvPr/>
              </p:nvPicPr>
              <p:blipFill>
                <a:blip r:embed="rId42"/>
                <a:stretch>
                  <a:fillRect/>
                </a:stretch>
              </p:blipFill>
              <p:spPr>
                <a:xfrm>
                  <a:off x="961586" y="9025931"/>
                  <a:ext cx="345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9" name="Ink 58">
                  <a:extLst>
                    <a:ext uri="{FF2B5EF4-FFF2-40B4-BE49-F238E27FC236}">
                      <a16:creationId xmlns:a16="http://schemas.microsoft.com/office/drawing/2014/main" id="{92F68E1F-4F27-9288-1B5E-1B71B5A1DAFA}"/>
                    </a:ext>
                  </a:extLst>
                </p14:cNvPr>
                <p14:cNvContentPartPr/>
                <p14:nvPr/>
              </p14:nvContentPartPr>
              <p14:xfrm>
                <a:off x="829106" y="9166691"/>
                <a:ext cx="79200" cy="116640"/>
              </p14:xfrm>
            </p:contentPart>
          </mc:Choice>
          <mc:Fallback>
            <p:pic>
              <p:nvPicPr>
                <p:cNvPr id="59" name="Ink 58">
                  <a:extLst>
                    <a:ext uri="{FF2B5EF4-FFF2-40B4-BE49-F238E27FC236}">
                      <a16:creationId xmlns:a16="http://schemas.microsoft.com/office/drawing/2014/main" id="{92F68E1F-4F27-9288-1B5E-1B71B5A1DAFA}"/>
                    </a:ext>
                  </a:extLst>
                </p:cNvPr>
                <p:cNvPicPr/>
                <p:nvPr/>
              </p:nvPicPr>
              <p:blipFill>
                <a:blip r:embed="rId44"/>
                <a:stretch>
                  <a:fillRect/>
                </a:stretch>
              </p:blipFill>
              <p:spPr>
                <a:xfrm>
                  <a:off x="811466" y="9149051"/>
                  <a:ext cx="114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1" name="Ink 60">
                  <a:extLst>
                    <a:ext uri="{FF2B5EF4-FFF2-40B4-BE49-F238E27FC236}">
                      <a16:creationId xmlns:a16="http://schemas.microsoft.com/office/drawing/2014/main" id="{AE51E4E3-E23C-16AE-9848-042BA41FAF82}"/>
                    </a:ext>
                  </a:extLst>
                </p14:cNvPr>
                <p14:cNvContentPartPr/>
                <p14:nvPr/>
              </p14:nvContentPartPr>
              <p14:xfrm>
                <a:off x="792026" y="9181451"/>
                <a:ext cx="35280" cy="131400"/>
              </p14:xfrm>
            </p:contentPart>
          </mc:Choice>
          <mc:Fallback>
            <p:pic>
              <p:nvPicPr>
                <p:cNvPr id="61" name="Ink 60">
                  <a:extLst>
                    <a:ext uri="{FF2B5EF4-FFF2-40B4-BE49-F238E27FC236}">
                      <a16:creationId xmlns:a16="http://schemas.microsoft.com/office/drawing/2014/main" id="{AE51E4E3-E23C-16AE-9848-042BA41FAF82}"/>
                    </a:ext>
                  </a:extLst>
                </p:cNvPr>
                <p:cNvPicPr/>
                <p:nvPr/>
              </p:nvPicPr>
              <p:blipFill>
                <a:blip r:embed="rId46"/>
                <a:stretch>
                  <a:fillRect/>
                </a:stretch>
              </p:blipFill>
              <p:spPr>
                <a:xfrm>
                  <a:off x="774386" y="9163451"/>
                  <a:ext cx="70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2" name="Ink 61">
                  <a:extLst>
                    <a:ext uri="{FF2B5EF4-FFF2-40B4-BE49-F238E27FC236}">
                      <a16:creationId xmlns:a16="http://schemas.microsoft.com/office/drawing/2014/main" id="{B1B936D8-98CF-8BDC-62DA-40439D75408E}"/>
                    </a:ext>
                  </a:extLst>
                </p14:cNvPr>
                <p14:cNvContentPartPr/>
                <p14:nvPr/>
              </p14:nvContentPartPr>
              <p14:xfrm>
                <a:off x="795986" y="9307451"/>
                <a:ext cx="64080" cy="104400"/>
              </p14:xfrm>
            </p:contentPart>
          </mc:Choice>
          <mc:Fallback>
            <p:pic>
              <p:nvPicPr>
                <p:cNvPr id="62" name="Ink 61">
                  <a:extLst>
                    <a:ext uri="{FF2B5EF4-FFF2-40B4-BE49-F238E27FC236}">
                      <a16:creationId xmlns:a16="http://schemas.microsoft.com/office/drawing/2014/main" id="{B1B936D8-98CF-8BDC-62DA-40439D75408E}"/>
                    </a:ext>
                  </a:extLst>
                </p:cNvPr>
                <p:cNvPicPr/>
                <p:nvPr/>
              </p:nvPicPr>
              <p:blipFill>
                <a:blip r:embed="rId48"/>
                <a:stretch>
                  <a:fillRect/>
                </a:stretch>
              </p:blipFill>
              <p:spPr>
                <a:xfrm>
                  <a:off x="777986" y="9289451"/>
                  <a:ext cx="99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048" name="Ink 2047">
                  <a:extLst>
                    <a:ext uri="{FF2B5EF4-FFF2-40B4-BE49-F238E27FC236}">
                      <a16:creationId xmlns:a16="http://schemas.microsoft.com/office/drawing/2014/main" id="{FB25A68F-A2AD-8302-024F-BCF1B14AD762}"/>
                    </a:ext>
                  </a:extLst>
                </p14:cNvPr>
                <p14:cNvContentPartPr/>
                <p14:nvPr/>
              </p14:nvContentPartPr>
              <p14:xfrm>
                <a:off x="782666" y="9326171"/>
                <a:ext cx="63360" cy="233280"/>
              </p14:xfrm>
            </p:contentPart>
          </mc:Choice>
          <mc:Fallback>
            <p:pic>
              <p:nvPicPr>
                <p:cNvPr id="2048" name="Ink 2047">
                  <a:extLst>
                    <a:ext uri="{FF2B5EF4-FFF2-40B4-BE49-F238E27FC236}">
                      <a16:creationId xmlns:a16="http://schemas.microsoft.com/office/drawing/2014/main" id="{FB25A68F-A2AD-8302-024F-BCF1B14AD762}"/>
                    </a:ext>
                  </a:extLst>
                </p:cNvPr>
                <p:cNvPicPr/>
                <p:nvPr/>
              </p:nvPicPr>
              <p:blipFill>
                <a:blip r:embed="rId50"/>
                <a:stretch>
                  <a:fillRect/>
                </a:stretch>
              </p:blipFill>
              <p:spPr>
                <a:xfrm>
                  <a:off x="764666" y="9308531"/>
                  <a:ext cx="990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51" name="Ink 2050">
                  <a:extLst>
                    <a:ext uri="{FF2B5EF4-FFF2-40B4-BE49-F238E27FC236}">
                      <a16:creationId xmlns:a16="http://schemas.microsoft.com/office/drawing/2014/main" id="{CB623941-B9E6-AACF-8BAD-A232B28BEF19}"/>
                    </a:ext>
                  </a:extLst>
                </p14:cNvPr>
                <p14:cNvContentPartPr/>
                <p14:nvPr/>
              </p14:nvContentPartPr>
              <p14:xfrm>
                <a:off x="844226" y="9547211"/>
                <a:ext cx="17640" cy="18360"/>
              </p14:xfrm>
            </p:contentPart>
          </mc:Choice>
          <mc:Fallback>
            <p:pic>
              <p:nvPicPr>
                <p:cNvPr id="2051" name="Ink 2050">
                  <a:extLst>
                    <a:ext uri="{FF2B5EF4-FFF2-40B4-BE49-F238E27FC236}">
                      <a16:creationId xmlns:a16="http://schemas.microsoft.com/office/drawing/2014/main" id="{CB623941-B9E6-AACF-8BAD-A232B28BEF19}"/>
                    </a:ext>
                  </a:extLst>
                </p:cNvPr>
                <p:cNvPicPr/>
                <p:nvPr/>
              </p:nvPicPr>
              <p:blipFill>
                <a:blip r:embed="rId52"/>
                <a:stretch>
                  <a:fillRect/>
                </a:stretch>
              </p:blipFill>
              <p:spPr>
                <a:xfrm>
                  <a:off x="826586" y="9529211"/>
                  <a:ext cx="532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53" name="Ink 2052">
                  <a:extLst>
                    <a:ext uri="{FF2B5EF4-FFF2-40B4-BE49-F238E27FC236}">
                      <a16:creationId xmlns:a16="http://schemas.microsoft.com/office/drawing/2014/main" id="{ED20EC2A-D6C2-600F-47C6-6765A9158648}"/>
                    </a:ext>
                  </a:extLst>
                </p14:cNvPr>
                <p14:cNvContentPartPr/>
                <p14:nvPr/>
              </p14:nvContentPartPr>
              <p14:xfrm>
                <a:off x="936026" y="9223571"/>
                <a:ext cx="122040" cy="51840"/>
              </p14:xfrm>
            </p:contentPart>
          </mc:Choice>
          <mc:Fallback>
            <p:pic>
              <p:nvPicPr>
                <p:cNvPr id="2053" name="Ink 2052">
                  <a:extLst>
                    <a:ext uri="{FF2B5EF4-FFF2-40B4-BE49-F238E27FC236}">
                      <a16:creationId xmlns:a16="http://schemas.microsoft.com/office/drawing/2014/main" id="{ED20EC2A-D6C2-600F-47C6-6765A9158648}"/>
                    </a:ext>
                  </a:extLst>
                </p:cNvPr>
                <p:cNvPicPr/>
                <p:nvPr/>
              </p:nvPicPr>
              <p:blipFill>
                <a:blip r:embed="rId54"/>
                <a:stretch>
                  <a:fillRect/>
                </a:stretch>
              </p:blipFill>
              <p:spPr>
                <a:xfrm>
                  <a:off x="918026" y="9205571"/>
                  <a:ext cx="1576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9" name="Ink 2058">
                  <a:extLst>
                    <a:ext uri="{FF2B5EF4-FFF2-40B4-BE49-F238E27FC236}">
                      <a16:creationId xmlns:a16="http://schemas.microsoft.com/office/drawing/2014/main" id="{900F4075-7193-9352-AB48-E6C9A7BB0B2E}"/>
                    </a:ext>
                  </a:extLst>
                </p14:cNvPr>
                <p14:cNvContentPartPr/>
                <p14:nvPr/>
              </p14:nvContentPartPr>
              <p14:xfrm>
                <a:off x="1043306" y="8621651"/>
                <a:ext cx="1535760" cy="652320"/>
              </p14:xfrm>
            </p:contentPart>
          </mc:Choice>
          <mc:Fallback>
            <p:pic>
              <p:nvPicPr>
                <p:cNvPr id="2059" name="Ink 2058">
                  <a:extLst>
                    <a:ext uri="{FF2B5EF4-FFF2-40B4-BE49-F238E27FC236}">
                      <a16:creationId xmlns:a16="http://schemas.microsoft.com/office/drawing/2014/main" id="{900F4075-7193-9352-AB48-E6C9A7BB0B2E}"/>
                    </a:ext>
                  </a:extLst>
                </p:cNvPr>
                <p:cNvPicPr/>
                <p:nvPr/>
              </p:nvPicPr>
              <p:blipFill>
                <a:blip r:embed="rId56"/>
                <a:stretch>
                  <a:fillRect/>
                </a:stretch>
              </p:blipFill>
              <p:spPr>
                <a:xfrm>
                  <a:off x="1037186" y="8615531"/>
                  <a:ext cx="154800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60" name="Ink 2059">
                  <a:extLst>
                    <a:ext uri="{FF2B5EF4-FFF2-40B4-BE49-F238E27FC236}">
                      <a16:creationId xmlns:a16="http://schemas.microsoft.com/office/drawing/2014/main" id="{3AB45D6E-7442-CF45-8F4E-0527DF1B9022}"/>
                    </a:ext>
                  </a:extLst>
                </p14:cNvPr>
                <p14:cNvContentPartPr/>
                <p14:nvPr/>
              </p14:nvContentPartPr>
              <p14:xfrm>
                <a:off x="1034666" y="8677451"/>
                <a:ext cx="1560960" cy="639000"/>
              </p14:xfrm>
            </p:contentPart>
          </mc:Choice>
          <mc:Fallback>
            <p:pic>
              <p:nvPicPr>
                <p:cNvPr id="2060" name="Ink 2059">
                  <a:extLst>
                    <a:ext uri="{FF2B5EF4-FFF2-40B4-BE49-F238E27FC236}">
                      <a16:creationId xmlns:a16="http://schemas.microsoft.com/office/drawing/2014/main" id="{3AB45D6E-7442-CF45-8F4E-0527DF1B9022}"/>
                    </a:ext>
                  </a:extLst>
                </p:cNvPr>
                <p:cNvPicPr/>
                <p:nvPr/>
              </p:nvPicPr>
              <p:blipFill>
                <a:blip r:embed="rId58"/>
                <a:stretch>
                  <a:fillRect/>
                </a:stretch>
              </p:blipFill>
              <p:spPr>
                <a:xfrm>
                  <a:off x="1028546" y="8671331"/>
                  <a:ext cx="157320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069" name="Ink 2068">
                  <a:extLst>
                    <a:ext uri="{FF2B5EF4-FFF2-40B4-BE49-F238E27FC236}">
                      <a16:creationId xmlns:a16="http://schemas.microsoft.com/office/drawing/2014/main" id="{DD4DCC9E-662E-E1E4-88F6-85E15432D980}"/>
                    </a:ext>
                  </a:extLst>
                </p14:cNvPr>
                <p14:cNvContentPartPr/>
                <p14:nvPr/>
              </p14:nvContentPartPr>
              <p14:xfrm>
                <a:off x="829466" y="9244811"/>
                <a:ext cx="38160" cy="58320"/>
              </p14:xfrm>
            </p:contentPart>
          </mc:Choice>
          <mc:Fallback>
            <p:pic>
              <p:nvPicPr>
                <p:cNvPr id="2069" name="Ink 2068">
                  <a:extLst>
                    <a:ext uri="{FF2B5EF4-FFF2-40B4-BE49-F238E27FC236}">
                      <a16:creationId xmlns:a16="http://schemas.microsoft.com/office/drawing/2014/main" id="{DD4DCC9E-662E-E1E4-88F6-85E15432D980}"/>
                    </a:ext>
                  </a:extLst>
                </p:cNvPr>
                <p:cNvPicPr/>
                <p:nvPr/>
              </p:nvPicPr>
              <p:blipFill>
                <a:blip r:embed="rId60"/>
                <a:stretch>
                  <a:fillRect/>
                </a:stretch>
              </p:blipFill>
              <p:spPr>
                <a:xfrm>
                  <a:off x="823346" y="9238691"/>
                  <a:ext cx="50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070" name="Ink 2069">
                  <a:extLst>
                    <a:ext uri="{FF2B5EF4-FFF2-40B4-BE49-F238E27FC236}">
                      <a16:creationId xmlns:a16="http://schemas.microsoft.com/office/drawing/2014/main" id="{78A84418-FC35-30F7-2F96-889EAE5514F3}"/>
                    </a:ext>
                  </a:extLst>
                </p14:cNvPr>
                <p14:cNvContentPartPr/>
                <p14:nvPr/>
              </p14:nvContentPartPr>
              <p14:xfrm>
                <a:off x="829466" y="9274691"/>
                <a:ext cx="36360" cy="63000"/>
              </p14:xfrm>
            </p:contentPart>
          </mc:Choice>
          <mc:Fallback>
            <p:pic>
              <p:nvPicPr>
                <p:cNvPr id="2070" name="Ink 2069">
                  <a:extLst>
                    <a:ext uri="{FF2B5EF4-FFF2-40B4-BE49-F238E27FC236}">
                      <a16:creationId xmlns:a16="http://schemas.microsoft.com/office/drawing/2014/main" id="{78A84418-FC35-30F7-2F96-889EAE5514F3}"/>
                    </a:ext>
                  </a:extLst>
                </p:cNvPr>
                <p:cNvPicPr/>
                <p:nvPr/>
              </p:nvPicPr>
              <p:blipFill>
                <a:blip r:embed="rId62"/>
                <a:stretch>
                  <a:fillRect/>
                </a:stretch>
              </p:blipFill>
              <p:spPr>
                <a:xfrm>
                  <a:off x="823346" y="9268571"/>
                  <a:ext cx="48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071" name="Ink 2070">
                  <a:extLst>
                    <a:ext uri="{FF2B5EF4-FFF2-40B4-BE49-F238E27FC236}">
                      <a16:creationId xmlns:a16="http://schemas.microsoft.com/office/drawing/2014/main" id="{F6A8F21E-E33E-7F63-0D01-401048896C39}"/>
                    </a:ext>
                  </a:extLst>
                </p14:cNvPr>
                <p14:cNvContentPartPr/>
                <p14:nvPr/>
              </p14:nvContentPartPr>
              <p14:xfrm>
                <a:off x="814706" y="9296651"/>
                <a:ext cx="45720" cy="58320"/>
              </p14:xfrm>
            </p:contentPart>
          </mc:Choice>
          <mc:Fallback>
            <p:pic>
              <p:nvPicPr>
                <p:cNvPr id="2071" name="Ink 2070">
                  <a:extLst>
                    <a:ext uri="{FF2B5EF4-FFF2-40B4-BE49-F238E27FC236}">
                      <a16:creationId xmlns:a16="http://schemas.microsoft.com/office/drawing/2014/main" id="{F6A8F21E-E33E-7F63-0D01-401048896C39}"/>
                    </a:ext>
                  </a:extLst>
                </p:cNvPr>
                <p:cNvPicPr/>
                <p:nvPr/>
              </p:nvPicPr>
              <p:blipFill>
                <a:blip r:embed="rId64"/>
                <a:stretch>
                  <a:fillRect/>
                </a:stretch>
              </p:blipFill>
              <p:spPr>
                <a:xfrm>
                  <a:off x="808586" y="9290531"/>
                  <a:ext cx="57960" cy="70560"/>
                </a:xfrm>
                <a:prstGeom prst="rect">
                  <a:avLst/>
                </a:prstGeom>
              </p:spPr>
            </p:pic>
          </mc:Fallback>
        </mc:AlternateContent>
      </p:grpSp>
      <p:grpSp>
        <p:nvGrpSpPr>
          <p:cNvPr id="2078" name="Group 2077">
            <a:extLst>
              <a:ext uri="{FF2B5EF4-FFF2-40B4-BE49-F238E27FC236}">
                <a16:creationId xmlns:a16="http://schemas.microsoft.com/office/drawing/2014/main" id="{F262861E-0244-0971-AB4B-CFB6BB02ECF1}"/>
              </a:ext>
            </a:extLst>
          </p:cNvPr>
          <p:cNvGrpSpPr/>
          <p:nvPr/>
        </p:nvGrpSpPr>
        <p:grpSpPr>
          <a:xfrm>
            <a:off x="867266" y="9285851"/>
            <a:ext cx="104760" cy="366480"/>
            <a:chOff x="867266" y="9285851"/>
            <a:chExt cx="104760" cy="366480"/>
          </a:xfrm>
        </p:grpSpPr>
        <mc:AlternateContent xmlns:mc="http://schemas.openxmlformats.org/markup-compatibility/2006">
          <mc:Choice xmlns:p14="http://schemas.microsoft.com/office/powerpoint/2010/main" Requires="p14">
            <p:contentPart p14:bwMode="auto" r:id="rId65">
              <p14:nvContentPartPr>
                <p14:cNvPr id="2073" name="Ink 2072">
                  <a:extLst>
                    <a:ext uri="{FF2B5EF4-FFF2-40B4-BE49-F238E27FC236}">
                      <a16:creationId xmlns:a16="http://schemas.microsoft.com/office/drawing/2014/main" id="{3521BFD9-8930-75CB-F95E-15132584C8F9}"/>
                    </a:ext>
                  </a:extLst>
                </p14:cNvPr>
                <p14:cNvContentPartPr/>
                <p14:nvPr/>
              </p14:nvContentPartPr>
              <p14:xfrm>
                <a:off x="912626" y="9285851"/>
                <a:ext cx="32760" cy="226800"/>
              </p14:xfrm>
            </p:contentPart>
          </mc:Choice>
          <mc:Fallback>
            <p:pic>
              <p:nvPicPr>
                <p:cNvPr id="2073" name="Ink 2072">
                  <a:extLst>
                    <a:ext uri="{FF2B5EF4-FFF2-40B4-BE49-F238E27FC236}">
                      <a16:creationId xmlns:a16="http://schemas.microsoft.com/office/drawing/2014/main" id="{3521BFD9-8930-75CB-F95E-15132584C8F9}"/>
                    </a:ext>
                  </a:extLst>
                </p:cNvPr>
                <p:cNvPicPr/>
                <p:nvPr/>
              </p:nvPicPr>
              <p:blipFill>
                <a:blip r:embed="rId66"/>
                <a:stretch>
                  <a:fillRect/>
                </a:stretch>
              </p:blipFill>
              <p:spPr>
                <a:xfrm>
                  <a:off x="906506" y="9279731"/>
                  <a:ext cx="45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74" name="Ink 2073">
                  <a:extLst>
                    <a:ext uri="{FF2B5EF4-FFF2-40B4-BE49-F238E27FC236}">
                      <a16:creationId xmlns:a16="http://schemas.microsoft.com/office/drawing/2014/main" id="{3B159FBB-1339-1ECA-C350-BE0AE3EBA158}"/>
                    </a:ext>
                  </a:extLst>
                </p14:cNvPr>
                <p14:cNvContentPartPr/>
                <p14:nvPr/>
              </p14:nvContentPartPr>
              <p14:xfrm>
                <a:off x="877346" y="9289811"/>
                <a:ext cx="42840" cy="249480"/>
              </p14:xfrm>
            </p:contentPart>
          </mc:Choice>
          <mc:Fallback>
            <p:pic>
              <p:nvPicPr>
                <p:cNvPr id="2074" name="Ink 2073">
                  <a:extLst>
                    <a:ext uri="{FF2B5EF4-FFF2-40B4-BE49-F238E27FC236}">
                      <a16:creationId xmlns:a16="http://schemas.microsoft.com/office/drawing/2014/main" id="{3B159FBB-1339-1ECA-C350-BE0AE3EBA158}"/>
                    </a:ext>
                  </a:extLst>
                </p:cNvPr>
                <p:cNvPicPr/>
                <p:nvPr/>
              </p:nvPicPr>
              <p:blipFill>
                <a:blip r:embed="rId68"/>
                <a:stretch>
                  <a:fillRect/>
                </a:stretch>
              </p:blipFill>
              <p:spPr>
                <a:xfrm>
                  <a:off x="871226" y="9283691"/>
                  <a:ext cx="550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76" name="Ink 2075">
                  <a:extLst>
                    <a:ext uri="{FF2B5EF4-FFF2-40B4-BE49-F238E27FC236}">
                      <a16:creationId xmlns:a16="http://schemas.microsoft.com/office/drawing/2014/main" id="{801D0A62-8B55-70D9-4453-11A815CA602F}"/>
                    </a:ext>
                  </a:extLst>
                </p14:cNvPr>
                <p14:cNvContentPartPr/>
                <p14:nvPr/>
              </p14:nvContentPartPr>
              <p14:xfrm>
                <a:off x="919826" y="9519851"/>
                <a:ext cx="52200" cy="76680"/>
              </p14:xfrm>
            </p:contentPart>
          </mc:Choice>
          <mc:Fallback>
            <p:pic>
              <p:nvPicPr>
                <p:cNvPr id="2076" name="Ink 2075">
                  <a:extLst>
                    <a:ext uri="{FF2B5EF4-FFF2-40B4-BE49-F238E27FC236}">
                      <a16:creationId xmlns:a16="http://schemas.microsoft.com/office/drawing/2014/main" id="{801D0A62-8B55-70D9-4453-11A815CA602F}"/>
                    </a:ext>
                  </a:extLst>
                </p:cNvPr>
                <p:cNvPicPr/>
                <p:nvPr/>
              </p:nvPicPr>
              <p:blipFill>
                <a:blip r:embed="rId70"/>
                <a:stretch>
                  <a:fillRect/>
                </a:stretch>
              </p:blipFill>
              <p:spPr>
                <a:xfrm>
                  <a:off x="913706" y="9513731"/>
                  <a:ext cx="64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77" name="Ink 2076">
                  <a:extLst>
                    <a:ext uri="{FF2B5EF4-FFF2-40B4-BE49-F238E27FC236}">
                      <a16:creationId xmlns:a16="http://schemas.microsoft.com/office/drawing/2014/main" id="{DAAD09DF-348F-9717-15A5-84F9E421539E}"/>
                    </a:ext>
                  </a:extLst>
                </p14:cNvPr>
                <p14:cNvContentPartPr/>
                <p14:nvPr/>
              </p14:nvContentPartPr>
              <p14:xfrm>
                <a:off x="867266" y="9569891"/>
                <a:ext cx="98640" cy="82440"/>
              </p14:xfrm>
            </p:contentPart>
          </mc:Choice>
          <mc:Fallback>
            <p:pic>
              <p:nvPicPr>
                <p:cNvPr id="2077" name="Ink 2076">
                  <a:extLst>
                    <a:ext uri="{FF2B5EF4-FFF2-40B4-BE49-F238E27FC236}">
                      <a16:creationId xmlns:a16="http://schemas.microsoft.com/office/drawing/2014/main" id="{DAAD09DF-348F-9717-15A5-84F9E421539E}"/>
                    </a:ext>
                  </a:extLst>
                </p:cNvPr>
                <p:cNvPicPr/>
                <p:nvPr/>
              </p:nvPicPr>
              <p:blipFill>
                <a:blip r:embed="rId72"/>
                <a:stretch>
                  <a:fillRect/>
                </a:stretch>
              </p:blipFill>
              <p:spPr>
                <a:xfrm>
                  <a:off x="861146" y="9563771"/>
                  <a:ext cx="110880" cy="9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2110" name="Ink 2109">
                <a:extLst>
                  <a:ext uri="{FF2B5EF4-FFF2-40B4-BE49-F238E27FC236}">
                    <a16:creationId xmlns:a16="http://schemas.microsoft.com/office/drawing/2014/main" id="{4CDFC977-0BA3-AA9A-6EC9-49960CD881FE}"/>
                  </a:ext>
                </a:extLst>
              </p14:cNvPr>
              <p14:cNvContentPartPr/>
              <p14:nvPr/>
            </p14:nvContentPartPr>
            <p14:xfrm>
              <a:off x="1747826" y="8648651"/>
              <a:ext cx="40320" cy="100080"/>
            </p14:xfrm>
          </p:contentPart>
        </mc:Choice>
        <mc:Fallback>
          <p:pic>
            <p:nvPicPr>
              <p:cNvPr id="2110" name="Ink 2109">
                <a:extLst>
                  <a:ext uri="{FF2B5EF4-FFF2-40B4-BE49-F238E27FC236}">
                    <a16:creationId xmlns:a16="http://schemas.microsoft.com/office/drawing/2014/main" id="{4CDFC977-0BA3-AA9A-6EC9-49960CD881FE}"/>
                  </a:ext>
                </a:extLst>
              </p:cNvPr>
              <p:cNvPicPr/>
              <p:nvPr/>
            </p:nvPicPr>
            <p:blipFill>
              <a:blip r:embed="rId74"/>
              <a:stretch>
                <a:fillRect/>
              </a:stretch>
            </p:blipFill>
            <p:spPr>
              <a:xfrm>
                <a:off x="1730186" y="8631011"/>
                <a:ext cx="759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136" name="Ink 2135">
                <a:extLst>
                  <a:ext uri="{FF2B5EF4-FFF2-40B4-BE49-F238E27FC236}">
                    <a16:creationId xmlns:a16="http://schemas.microsoft.com/office/drawing/2014/main" id="{B9D238D4-4CA2-868C-1909-A51FE4D48008}"/>
                  </a:ext>
                </a:extLst>
              </p14:cNvPr>
              <p14:cNvContentPartPr/>
              <p14:nvPr/>
            </p14:nvContentPartPr>
            <p14:xfrm>
              <a:off x="2099906" y="8145011"/>
              <a:ext cx="1080" cy="1080"/>
            </p14:xfrm>
          </p:contentPart>
        </mc:Choice>
        <mc:Fallback>
          <p:pic>
            <p:nvPicPr>
              <p:cNvPr id="2136" name="Ink 2135">
                <a:extLst>
                  <a:ext uri="{FF2B5EF4-FFF2-40B4-BE49-F238E27FC236}">
                    <a16:creationId xmlns:a16="http://schemas.microsoft.com/office/drawing/2014/main" id="{B9D238D4-4CA2-868C-1909-A51FE4D48008}"/>
                  </a:ext>
                </a:extLst>
              </p:cNvPr>
              <p:cNvPicPr/>
              <p:nvPr/>
            </p:nvPicPr>
            <p:blipFill>
              <a:blip r:embed="rId76"/>
              <a:stretch>
                <a:fillRect/>
              </a:stretch>
            </p:blipFill>
            <p:spPr>
              <a:xfrm>
                <a:off x="2082266" y="8127011"/>
                <a:ext cx="36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141" name="Ink 2140">
                <a:extLst>
                  <a:ext uri="{FF2B5EF4-FFF2-40B4-BE49-F238E27FC236}">
                    <a16:creationId xmlns:a16="http://schemas.microsoft.com/office/drawing/2014/main" id="{749EF3A8-71FB-57F8-3B9E-16B8E950E244}"/>
                  </a:ext>
                </a:extLst>
              </p14:cNvPr>
              <p14:cNvContentPartPr/>
              <p14:nvPr/>
            </p14:nvContentPartPr>
            <p14:xfrm>
              <a:off x="1499426" y="8153291"/>
              <a:ext cx="606240" cy="792720"/>
            </p14:xfrm>
          </p:contentPart>
        </mc:Choice>
        <mc:Fallback>
          <p:pic>
            <p:nvPicPr>
              <p:cNvPr id="2141" name="Ink 2140">
                <a:extLst>
                  <a:ext uri="{FF2B5EF4-FFF2-40B4-BE49-F238E27FC236}">
                    <a16:creationId xmlns:a16="http://schemas.microsoft.com/office/drawing/2014/main" id="{749EF3A8-71FB-57F8-3B9E-16B8E950E244}"/>
                  </a:ext>
                </a:extLst>
              </p:cNvPr>
              <p:cNvPicPr/>
              <p:nvPr/>
            </p:nvPicPr>
            <p:blipFill>
              <a:blip r:embed="rId78"/>
              <a:stretch>
                <a:fillRect/>
              </a:stretch>
            </p:blipFill>
            <p:spPr>
              <a:xfrm>
                <a:off x="1481786" y="8135651"/>
                <a:ext cx="641880" cy="828360"/>
              </a:xfrm>
              <a:prstGeom prst="rect">
                <a:avLst/>
              </a:prstGeom>
            </p:spPr>
          </p:pic>
        </mc:Fallback>
      </mc:AlternateContent>
      <p:grpSp>
        <p:nvGrpSpPr>
          <p:cNvPr id="2197" name="Group 2196">
            <a:extLst>
              <a:ext uri="{FF2B5EF4-FFF2-40B4-BE49-F238E27FC236}">
                <a16:creationId xmlns:a16="http://schemas.microsoft.com/office/drawing/2014/main" id="{086111BC-01EC-4A98-230E-C450CFC2C4D1}"/>
              </a:ext>
            </a:extLst>
          </p:cNvPr>
          <p:cNvGrpSpPr/>
          <p:nvPr/>
        </p:nvGrpSpPr>
        <p:grpSpPr>
          <a:xfrm>
            <a:off x="1067066" y="8196491"/>
            <a:ext cx="732960" cy="826200"/>
            <a:chOff x="1067066" y="8196491"/>
            <a:chExt cx="732960" cy="826200"/>
          </a:xfrm>
        </p:grpSpPr>
        <mc:AlternateContent xmlns:mc="http://schemas.openxmlformats.org/markup-compatibility/2006">
          <mc:Choice xmlns:p14="http://schemas.microsoft.com/office/powerpoint/2010/main" xmlns:aink="http://schemas.microsoft.com/office/drawing/2016/ink" Requires="p14 aink">
            <p:contentPart p14:bwMode="auto" r:id="rId79">
              <p14:nvContentPartPr>
                <p14:cNvPr id="2159" name="Ink 2158">
                  <a:extLst>
                    <a:ext uri="{FF2B5EF4-FFF2-40B4-BE49-F238E27FC236}">
                      <a16:creationId xmlns:a16="http://schemas.microsoft.com/office/drawing/2014/main" id="{68351DA3-75EE-C5EA-1896-C26D63E33083}"/>
                    </a:ext>
                  </a:extLst>
                </p14:cNvPr>
                <p14:cNvContentPartPr/>
                <p14:nvPr/>
              </p14:nvContentPartPr>
              <p14:xfrm>
                <a:off x="1120706" y="8659091"/>
                <a:ext cx="39960" cy="95760"/>
              </p14:xfrm>
            </p:contentPart>
          </mc:Choice>
          <mc:Fallback>
            <p:pic>
              <p:nvPicPr>
                <p:cNvPr id="2159" name="Ink 2158">
                  <a:extLst>
                    <a:ext uri="{FF2B5EF4-FFF2-40B4-BE49-F238E27FC236}">
                      <a16:creationId xmlns:a16="http://schemas.microsoft.com/office/drawing/2014/main" id="{68351DA3-75EE-C5EA-1896-C26D63E33083}"/>
                    </a:ext>
                  </a:extLst>
                </p:cNvPr>
                <p:cNvPicPr/>
                <p:nvPr/>
              </p:nvPicPr>
              <p:blipFill>
                <a:blip r:embed="rId80"/>
                <a:stretch>
                  <a:fillRect/>
                </a:stretch>
              </p:blipFill>
              <p:spPr>
                <a:xfrm>
                  <a:off x="1058066" y="8281451"/>
                  <a:ext cx="165600" cy="85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1">
              <p14:nvContentPartPr>
                <p14:cNvPr id="2160" name="Ink 2159">
                  <a:extLst>
                    <a:ext uri="{FF2B5EF4-FFF2-40B4-BE49-F238E27FC236}">
                      <a16:creationId xmlns:a16="http://schemas.microsoft.com/office/drawing/2014/main" id="{B78BF92D-C4BA-A676-CABD-E4F20DA6ED10}"/>
                    </a:ext>
                  </a:extLst>
                </p14:cNvPr>
                <p14:cNvContentPartPr/>
                <p14:nvPr/>
              </p14:nvContentPartPr>
              <p14:xfrm>
                <a:off x="1137986" y="8660531"/>
                <a:ext cx="63720" cy="158400"/>
              </p14:xfrm>
            </p:contentPart>
          </mc:Choice>
          <mc:Fallback>
            <p:pic>
              <p:nvPicPr>
                <p:cNvPr id="2160" name="Ink 2159">
                  <a:extLst>
                    <a:ext uri="{FF2B5EF4-FFF2-40B4-BE49-F238E27FC236}">
                      <a16:creationId xmlns:a16="http://schemas.microsoft.com/office/drawing/2014/main" id="{B78BF92D-C4BA-A676-CABD-E4F20DA6ED10}"/>
                    </a:ext>
                  </a:extLst>
                </p:cNvPr>
                <p:cNvPicPr/>
                <p:nvPr/>
              </p:nvPicPr>
              <p:blipFill>
                <a:blip r:embed="rId82"/>
                <a:stretch>
                  <a:fillRect/>
                </a:stretch>
              </p:blipFill>
              <p:spPr>
                <a:xfrm>
                  <a:off x="1074986" y="8282891"/>
                  <a:ext cx="189360" cy="914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3">
              <p14:nvContentPartPr>
                <p14:cNvPr id="2161" name="Ink 2160">
                  <a:extLst>
                    <a:ext uri="{FF2B5EF4-FFF2-40B4-BE49-F238E27FC236}">
                      <a16:creationId xmlns:a16="http://schemas.microsoft.com/office/drawing/2014/main" id="{3BDCC471-7DC1-D6E3-ACF1-2F33BE29BDB3}"/>
                    </a:ext>
                  </a:extLst>
                </p14:cNvPr>
                <p14:cNvContentPartPr/>
                <p14:nvPr/>
              </p14:nvContentPartPr>
              <p14:xfrm>
                <a:off x="1180106" y="8728211"/>
                <a:ext cx="48960" cy="117720"/>
              </p14:xfrm>
            </p:contentPart>
          </mc:Choice>
          <mc:Fallback>
            <p:pic>
              <p:nvPicPr>
                <p:cNvPr id="2161" name="Ink 2160">
                  <a:extLst>
                    <a:ext uri="{FF2B5EF4-FFF2-40B4-BE49-F238E27FC236}">
                      <a16:creationId xmlns:a16="http://schemas.microsoft.com/office/drawing/2014/main" id="{3BDCC471-7DC1-D6E3-ACF1-2F33BE29BDB3}"/>
                    </a:ext>
                  </a:extLst>
                </p:cNvPr>
                <p:cNvPicPr/>
                <p:nvPr/>
              </p:nvPicPr>
              <p:blipFill>
                <a:blip r:embed="rId84"/>
                <a:stretch>
                  <a:fillRect/>
                </a:stretch>
              </p:blipFill>
              <p:spPr>
                <a:xfrm>
                  <a:off x="1117466" y="8350571"/>
                  <a:ext cx="174600" cy="87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5">
              <p14:nvContentPartPr>
                <p14:cNvPr id="2162" name="Ink 2161">
                  <a:extLst>
                    <a:ext uri="{FF2B5EF4-FFF2-40B4-BE49-F238E27FC236}">
                      <a16:creationId xmlns:a16="http://schemas.microsoft.com/office/drawing/2014/main" id="{74C7EE04-43E1-BB54-BD1A-E91A80BC0FE7}"/>
                    </a:ext>
                  </a:extLst>
                </p14:cNvPr>
                <p14:cNvContentPartPr/>
                <p14:nvPr/>
              </p14:nvContentPartPr>
              <p14:xfrm>
                <a:off x="1184066" y="8721371"/>
                <a:ext cx="35280" cy="82440"/>
              </p14:xfrm>
            </p:contentPart>
          </mc:Choice>
          <mc:Fallback>
            <p:pic>
              <p:nvPicPr>
                <p:cNvPr id="2162" name="Ink 2161">
                  <a:extLst>
                    <a:ext uri="{FF2B5EF4-FFF2-40B4-BE49-F238E27FC236}">
                      <a16:creationId xmlns:a16="http://schemas.microsoft.com/office/drawing/2014/main" id="{74C7EE04-43E1-BB54-BD1A-E91A80BC0FE7}"/>
                    </a:ext>
                  </a:extLst>
                </p:cNvPr>
                <p:cNvPicPr/>
                <p:nvPr/>
              </p:nvPicPr>
              <p:blipFill>
                <a:blip r:embed="rId86"/>
                <a:stretch>
                  <a:fillRect/>
                </a:stretch>
              </p:blipFill>
              <p:spPr>
                <a:xfrm>
                  <a:off x="1121426" y="8343371"/>
                  <a:ext cx="160920" cy="838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7">
              <p14:nvContentPartPr>
                <p14:cNvPr id="2163" name="Ink 2162">
                  <a:extLst>
                    <a:ext uri="{FF2B5EF4-FFF2-40B4-BE49-F238E27FC236}">
                      <a16:creationId xmlns:a16="http://schemas.microsoft.com/office/drawing/2014/main" id="{C64E346F-68F7-30D1-46FB-1C935A1C3DAF}"/>
                    </a:ext>
                  </a:extLst>
                </p14:cNvPr>
                <p14:cNvContentPartPr/>
                <p14:nvPr/>
              </p14:nvContentPartPr>
              <p14:xfrm>
                <a:off x="1198826" y="8727131"/>
                <a:ext cx="30960" cy="61560"/>
              </p14:xfrm>
            </p:contentPart>
          </mc:Choice>
          <mc:Fallback>
            <p:pic>
              <p:nvPicPr>
                <p:cNvPr id="2163" name="Ink 2162">
                  <a:extLst>
                    <a:ext uri="{FF2B5EF4-FFF2-40B4-BE49-F238E27FC236}">
                      <a16:creationId xmlns:a16="http://schemas.microsoft.com/office/drawing/2014/main" id="{C64E346F-68F7-30D1-46FB-1C935A1C3DAF}"/>
                    </a:ext>
                  </a:extLst>
                </p:cNvPr>
                <p:cNvPicPr/>
                <p:nvPr/>
              </p:nvPicPr>
              <p:blipFill>
                <a:blip r:embed="rId88"/>
                <a:stretch>
                  <a:fillRect/>
                </a:stretch>
              </p:blipFill>
              <p:spPr>
                <a:xfrm>
                  <a:off x="1135826" y="8349131"/>
                  <a:ext cx="156600" cy="81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9">
              <p14:nvContentPartPr>
                <p14:cNvPr id="2164" name="Ink 2163">
                  <a:extLst>
                    <a:ext uri="{FF2B5EF4-FFF2-40B4-BE49-F238E27FC236}">
                      <a16:creationId xmlns:a16="http://schemas.microsoft.com/office/drawing/2014/main" id="{FF5DAB16-0646-B9A6-9BC2-2EF6C064914B}"/>
                    </a:ext>
                  </a:extLst>
                </p14:cNvPr>
                <p14:cNvContentPartPr/>
                <p14:nvPr/>
              </p14:nvContentPartPr>
              <p14:xfrm>
                <a:off x="1221146" y="8737931"/>
                <a:ext cx="22320" cy="70560"/>
              </p14:xfrm>
            </p:contentPart>
          </mc:Choice>
          <mc:Fallback>
            <p:pic>
              <p:nvPicPr>
                <p:cNvPr id="2164" name="Ink 2163">
                  <a:extLst>
                    <a:ext uri="{FF2B5EF4-FFF2-40B4-BE49-F238E27FC236}">
                      <a16:creationId xmlns:a16="http://schemas.microsoft.com/office/drawing/2014/main" id="{FF5DAB16-0646-B9A6-9BC2-2EF6C064914B}"/>
                    </a:ext>
                  </a:extLst>
                </p:cNvPr>
                <p:cNvPicPr/>
                <p:nvPr/>
              </p:nvPicPr>
              <p:blipFill>
                <a:blip r:embed="rId90"/>
                <a:stretch>
                  <a:fillRect/>
                </a:stretch>
              </p:blipFill>
              <p:spPr>
                <a:xfrm>
                  <a:off x="1158506" y="8360291"/>
                  <a:ext cx="14796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1">
              <p14:nvContentPartPr>
                <p14:cNvPr id="2165" name="Ink 2164">
                  <a:extLst>
                    <a:ext uri="{FF2B5EF4-FFF2-40B4-BE49-F238E27FC236}">
                      <a16:creationId xmlns:a16="http://schemas.microsoft.com/office/drawing/2014/main" id="{DE0DC4EB-84D7-18B6-3C06-62E2502419CD}"/>
                    </a:ext>
                  </a:extLst>
                </p14:cNvPr>
                <p14:cNvContentPartPr/>
                <p14:nvPr/>
              </p14:nvContentPartPr>
              <p14:xfrm>
                <a:off x="1208186" y="8739371"/>
                <a:ext cx="49320" cy="148680"/>
              </p14:xfrm>
            </p:contentPart>
          </mc:Choice>
          <mc:Fallback>
            <p:pic>
              <p:nvPicPr>
                <p:cNvPr id="2165" name="Ink 2164">
                  <a:extLst>
                    <a:ext uri="{FF2B5EF4-FFF2-40B4-BE49-F238E27FC236}">
                      <a16:creationId xmlns:a16="http://schemas.microsoft.com/office/drawing/2014/main" id="{DE0DC4EB-84D7-18B6-3C06-62E2502419CD}"/>
                    </a:ext>
                  </a:extLst>
                </p:cNvPr>
                <p:cNvPicPr/>
                <p:nvPr/>
              </p:nvPicPr>
              <p:blipFill>
                <a:blip r:embed="rId92"/>
                <a:stretch>
                  <a:fillRect/>
                </a:stretch>
              </p:blipFill>
              <p:spPr>
                <a:xfrm>
                  <a:off x="1145546" y="8361371"/>
                  <a:ext cx="174960" cy="90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3">
              <p14:nvContentPartPr>
                <p14:cNvPr id="2166" name="Ink 2165">
                  <a:extLst>
                    <a:ext uri="{FF2B5EF4-FFF2-40B4-BE49-F238E27FC236}">
                      <a16:creationId xmlns:a16="http://schemas.microsoft.com/office/drawing/2014/main" id="{2F5378C4-0A51-6299-0C6A-18E161B6DA93}"/>
                    </a:ext>
                  </a:extLst>
                </p14:cNvPr>
                <p14:cNvContentPartPr/>
                <p14:nvPr/>
              </p14:nvContentPartPr>
              <p14:xfrm>
                <a:off x="1201346" y="8784371"/>
                <a:ext cx="85680" cy="193320"/>
              </p14:xfrm>
            </p:contentPart>
          </mc:Choice>
          <mc:Fallback>
            <p:pic>
              <p:nvPicPr>
                <p:cNvPr id="2166" name="Ink 2165">
                  <a:extLst>
                    <a:ext uri="{FF2B5EF4-FFF2-40B4-BE49-F238E27FC236}">
                      <a16:creationId xmlns:a16="http://schemas.microsoft.com/office/drawing/2014/main" id="{2F5378C4-0A51-6299-0C6A-18E161B6DA93}"/>
                    </a:ext>
                  </a:extLst>
                </p:cNvPr>
                <p:cNvPicPr/>
                <p:nvPr/>
              </p:nvPicPr>
              <p:blipFill>
                <a:blip r:embed="rId94"/>
                <a:stretch>
                  <a:fillRect/>
                </a:stretch>
              </p:blipFill>
              <p:spPr>
                <a:xfrm>
                  <a:off x="1138346" y="8406371"/>
                  <a:ext cx="211320" cy="94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5">
              <p14:nvContentPartPr>
                <p14:cNvPr id="2167" name="Ink 2166">
                  <a:extLst>
                    <a:ext uri="{FF2B5EF4-FFF2-40B4-BE49-F238E27FC236}">
                      <a16:creationId xmlns:a16="http://schemas.microsoft.com/office/drawing/2014/main" id="{0BA9EBAE-D180-7375-F80F-74E7EDF034BE}"/>
                    </a:ext>
                  </a:extLst>
                </p14:cNvPr>
                <p14:cNvContentPartPr/>
                <p14:nvPr/>
              </p14:nvContentPartPr>
              <p14:xfrm>
                <a:off x="1216106" y="8816771"/>
                <a:ext cx="85320" cy="162360"/>
              </p14:xfrm>
            </p:contentPart>
          </mc:Choice>
          <mc:Fallback>
            <p:pic>
              <p:nvPicPr>
                <p:cNvPr id="2167" name="Ink 2166">
                  <a:extLst>
                    <a:ext uri="{FF2B5EF4-FFF2-40B4-BE49-F238E27FC236}">
                      <a16:creationId xmlns:a16="http://schemas.microsoft.com/office/drawing/2014/main" id="{0BA9EBAE-D180-7375-F80F-74E7EDF034BE}"/>
                    </a:ext>
                  </a:extLst>
                </p:cNvPr>
                <p:cNvPicPr/>
                <p:nvPr/>
              </p:nvPicPr>
              <p:blipFill>
                <a:blip r:embed="rId96"/>
                <a:stretch>
                  <a:fillRect/>
                </a:stretch>
              </p:blipFill>
              <p:spPr>
                <a:xfrm>
                  <a:off x="1153106" y="8439131"/>
                  <a:ext cx="210960" cy="9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2168" name="Ink 2167">
                  <a:extLst>
                    <a:ext uri="{FF2B5EF4-FFF2-40B4-BE49-F238E27FC236}">
                      <a16:creationId xmlns:a16="http://schemas.microsoft.com/office/drawing/2014/main" id="{0B55EAAC-F08F-0E8C-68F9-2B4661E7B51B}"/>
                    </a:ext>
                  </a:extLst>
                </p14:cNvPr>
                <p14:cNvContentPartPr/>
                <p14:nvPr/>
              </p14:nvContentPartPr>
              <p14:xfrm>
                <a:off x="1249226" y="8852051"/>
                <a:ext cx="78480" cy="141120"/>
              </p14:xfrm>
            </p:contentPart>
          </mc:Choice>
          <mc:Fallback>
            <p:pic>
              <p:nvPicPr>
                <p:cNvPr id="2168" name="Ink 2167">
                  <a:extLst>
                    <a:ext uri="{FF2B5EF4-FFF2-40B4-BE49-F238E27FC236}">
                      <a16:creationId xmlns:a16="http://schemas.microsoft.com/office/drawing/2014/main" id="{0B55EAAC-F08F-0E8C-68F9-2B4661E7B51B}"/>
                    </a:ext>
                  </a:extLst>
                </p:cNvPr>
                <p:cNvPicPr/>
                <p:nvPr/>
              </p:nvPicPr>
              <p:blipFill>
                <a:blip r:embed="rId98"/>
                <a:stretch>
                  <a:fillRect/>
                </a:stretch>
              </p:blipFill>
              <p:spPr>
                <a:xfrm>
                  <a:off x="1186586" y="8474051"/>
                  <a:ext cx="204120" cy="896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2169" name="Ink 2168">
                  <a:extLst>
                    <a:ext uri="{FF2B5EF4-FFF2-40B4-BE49-F238E27FC236}">
                      <a16:creationId xmlns:a16="http://schemas.microsoft.com/office/drawing/2014/main" id="{760D8A6F-C606-6BB9-B7D4-9E5F28DB1046}"/>
                    </a:ext>
                  </a:extLst>
                </p14:cNvPr>
                <p14:cNvContentPartPr/>
                <p14:nvPr/>
              </p14:nvContentPartPr>
              <p14:xfrm>
                <a:off x="1274426" y="8881931"/>
                <a:ext cx="65160" cy="126360"/>
              </p14:xfrm>
            </p:contentPart>
          </mc:Choice>
          <mc:Fallback>
            <p:pic>
              <p:nvPicPr>
                <p:cNvPr id="2169" name="Ink 2168">
                  <a:extLst>
                    <a:ext uri="{FF2B5EF4-FFF2-40B4-BE49-F238E27FC236}">
                      <a16:creationId xmlns:a16="http://schemas.microsoft.com/office/drawing/2014/main" id="{760D8A6F-C606-6BB9-B7D4-9E5F28DB1046}"/>
                    </a:ext>
                  </a:extLst>
                </p:cNvPr>
                <p:cNvPicPr/>
                <p:nvPr/>
              </p:nvPicPr>
              <p:blipFill>
                <a:blip r:embed="rId100"/>
                <a:stretch>
                  <a:fillRect/>
                </a:stretch>
              </p:blipFill>
              <p:spPr>
                <a:xfrm>
                  <a:off x="1211786" y="8504291"/>
                  <a:ext cx="190800" cy="88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2170" name="Ink 2169">
                  <a:extLst>
                    <a:ext uri="{FF2B5EF4-FFF2-40B4-BE49-F238E27FC236}">
                      <a16:creationId xmlns:a16="http://schemas.microsoft.com/office/drawing/2014/main" id="{AEF06D8A-1E91-06AC-BE44-8E1DA477B402}"/>
                    </a:ext>
                  </a:extLst>
                </p14:cNvPr>
                <p14:cNvContentPartPr/>
                <p14:nvPr/>
              </p14:nvContentPartPr>
              <p14:xfrm>
                <a:off x="1303226" y="8907491"/>
                <a:ext cx="100080" cy="70560"/>
              </p14:xfrm>
            </p:contentPart>
          </mc:Choice>
          <mc:Fallback>
            <p:pic>
              <p:nvPicPr>
                <p:cNvPr id="2170" name="Ink 2169">
                  <a:extLst>
                    <a:ext uri="{FF2B5EF4-FFF2-40B4-BE49-F238E27FC236}">
                      <a16:creationId xmlns:a16="http://schemas.microsoft.com/office/drawing/2014/main" id="{AEF06D8A-1E91-06AC-BE44-8E1DA477B402}"/>
                    </a:ext>
                  </a:extLst>
                </p:cNvPr>
                <p:cNvPicPr/>
                <p:nvPr/>
              </p:nvPicPr>
              <p:blipFill>
                <a:blip r:embed="rId102"/>
                <a:stretch>
                  <a:fillRect/>
                </a:stretch>
              </p:blipFill>
              <p:spPr>
                <a:xfrm>
                  <a:off x="1240586" y="8529851"/>
                  <a:ext cx="225720" cy="826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2171" name="Ink 2170">
                  <a:extLst>
                    <a:ext uri="{FF2B5EF4-FFF2-40B4-BE49-F238E27FC236}">
                      <a16:creationId xmlns:a16="http://schemas.microsoft.com/office/drawing/2014/main" id="{99E62AF2-5559-B4B0-C2C3-9049348F5241}"/>
                    </a:ext>
                  </a:extLst>
                </p14:cNvPr>
                <p14:cNvContentPartPr/>
                <p14:nvPr/>
              </p14:nvContentPartPr>
              <p14:xfrm>
                <a:off x="1316906" y="8926931"/>
                <a:ext cx="83520" cy="23040"/>
              </p14:xfrm>
            </p:contentPart>
          </mc:Choice>
          <mc:Fallback>
            <p:pic>
              <p:nvPicPr>
                <p:cNvPr id="2171" name="Ink 2170">
                  <a:extLst>
                    <a:ext uri="{FF2B5EF4-FFF2-40B4-BE49-F238E27FC236}">
                      <a16:creationId xmlns:a16="http://schemas.microsoft.com/office/drawing/2014/main" id="{99E62AF2-5559-B4B0-C2C3-9049348F5241}"/>
                    </a:ext>
                  </a:extLst>
                </p:cNvPr>
                <p:cNvPicPr/>
                <p:nvPr/>
              </p:nvPicPr>
              <p:blipFill>
                <a:blip r:embed="rId104"/>
                <a:stretch>
                  <a:fillRect/>
                </a:stretch>
              </p:blipFill>
              <p:spPr>
                <a:xfrm>
                  <a:off x="1254266" y="8548931"/>
                  <a:ext cx="209160" cy="77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5">
              <p14:nvContentPartPr>
                <p14:cNvPr id="2172" name="Ink 2171">
                  <a:extLst>
                    <a:ext uri="{FF2B5EF4-FFF2-40B4-BE49-F238E27FC236}">
                      <a16:creationId xmlns:a16="http://schemas.microsoft.com/office/drawing/2014/main" id="{DACD0AC1-8BA1-F1BE-E0C2-B8DEAAFFC488}"/>
                    </a:ext>
                  </a:extLst>
                </p14:cNvPr>
                <p14:cNvContentPartPr/>
                <p14:nvPr/>
              </p14:nvContentPartPr>
              <p14:xfrm>
                <a:off x="1334186" y="8934851"/>
                <a:ext cx="79200" cy="21240"/>
              </p14:xfrm>
            </p:contentPart>
          </mc:Choice>
          <mc:Fallback>
            <p:pic>
              <p:nvPicPr>
                <p:cNvPr id="2172" name="Ink 2171">
                  <a:extLst>
                    <a:ext uri="{FF2B5EF4-FFF2-40B4-BE49-F238E27FC236}">
                      <a16:creationId xmlns:a16="http://schemas.microsoft.com/office/drawing/2014/main" id="{DACD0AC1-8BA1-F1BE-E0C2-B8DEAAFFC488}"/>
                    </a:ext>
                  </a:extLst>
                </p:cNvPr>
                <p:cNvPicPr/>
                <p:nvPr/>
              </p:nvPicPr>
              <p:blipFill>
                <a:blip r:embed="rId106"/>
                <a:stretch>
                  <a:fillRect/>
                </a:stretch>
              </p:blipFill>
              <p:spPr>
                <a:xfrm>
                  <a:off x="1271546" y="8556851"/>
                  <a:ext cx="204840" cy="77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7">
              <p14:nvContentPartPr>
                <p14:cNvPr id="2173" name="Ink 2172">
                  <a:extLst>
                    <a:ext uri="{FF2B5EF4-FFF2-40B4-BE49-F238E27FC236}">
                      <a16:creationId xmlns:a16="http://schemas.microsoft.com/office/drawing/2014/main" id="{26CED28A-B9B0-E826-3C7D-0AA8AA2F145A}"/>
                    </a:ext>
                  </a:extLst>
                </p14:cNvPr>
                <p14:cNvContentPartPr/>
                <p14:nvPr/>
              </p14:nvContentPartPr>
              <p14:xfrm>
                <a:off x="1296386" y="9003611"/>
                <a:ext cx="102960" cy="19080"/>
              </p14:xfrm>
            </p:contentPart>
          </mc:Choice>
          <mc:Fallback>
            <p:pic>
              <p:nvPicPr>
                <p:cNvPr id="2173" name="Ink 2172">
                  <a:extLst>
                    <a:ext uri="{FF2B5EF4-FFF2-40B4-BE49-F238E27FC236}">
                      <a16:creationId xmlns:a16="http://schemas.microsoft.com/office/drawing/2014/main" id="{26CED28A-B9B0-E826-3C7D-0AA8AA2F145A}"/>
                    </a:ext>
                  </a:extLst>
                </p:cNvPr>
                <p:cNvPicPr/>
                <p:nvPr/>
              </p:nvPicPr>
              <p:blipFill>
                <a:blip r:embed="rId108"/>
                <a:stretch>
                  <a:fillRect/>
                </a:stretch>
              </p:blipFill>
              <p:spPr>
                <a:xfrm>
                  <a:off x="1233386" y="8625971"/>
                  <a:ext cx="228600" cy="77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9">
              <p14:nvContentPartPr>
                <p14:cNvPr id="2174" name="Ink 2173">
                  <a:extLst>
                    <a:ext uri="{FF2B5EF4-FFF2-40B4-BE49-F238E27FC236}">
                      <a16:creationId xmlns:a16="http://schemas.microsoft.com/office/drawing/2014/main" id="{592A5B9A-64BE-37A0-FBFB-F0DC47B77D72}"/>
                    </a:ext>
                  </a:extLst>
                </p14:cNvPr>
                <p14:cNvContentPartPr/>
                <p14:nvPr/>
              </p14:nvContentPartPr>
              <p14:xfrm>
                <a:off x="1342106" y="8988851"/>
                <a:ext cx="113760" cy="21960"/>
              </p14:xfrm>
            </p:contentPart>
          </mc:Choice>
          <mc:Fallback>
            <p:pic>
              <p:nvPicPr>
                <p:cNvPr id="2174" name="Ink 2173">
                  <a:extLst>
                    <a:ext uri="{FF2B5EF4-FFF2-40B4-BE49-F238E27FC236}">
                      <a16:creationId xmlns:a16="http://schemas.microsoft.com/office/drawing/2014/main" id="{592A5B9A-64BE-37A0-FBFB-F0DC47B77D72}"/>
                    </a:ext>
                  </a:extLst>
                </p:cNvPr>
                <p:cNvPicPr/>
                <p:nvPr/>
              </p:nvPicPr>
              <p:blipFill>
                <a:blip r:embed="rId110"/>
                <a:stretch>
                  <a:fillRect/>
                </a:stretch>
              </p:blipFill>
              <p:spPr>
                <a:xfrm>
                  <a:off x="1279466" y="8610851"/>
                  <a:ext cx="239400" cy="77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1">
              <p14:nvContentPartPr>
                <p14:cNvPr id="2175" name="Ink 2174">
                  <a:extLst>
                    <a:ext uri="{FF2B5EF4-FFF2-40B4-BE49-F238E27FC236}">
                      <a16:creationId xmlns:a16="http://schemas.microsoft.com/office/drawing/2014/main" id="{9DC0E95A-957C-862C-A5E1-FAA2D7BA2744}"/>
                    </a:ext>
                  </a:extLst>
                </p14:cNvPr>
                <p14:cNvContentPartPr/>
                <p14:nvPr/>
              </p14:nvContentPartPr>
              <p14:xfrm>
                <a:off x="1396106" y="8988131"/>
                <a:ext cx="109800" cy="15120"/>
              </p14:xfrm>
            </p:contentPart>
          </mc:Choice>
          <mc:Fallback>
            <p:pic>
              <p:nvPicPr>
                <p:cNvPr id="2175" name="Ink 2174">
                  <a:extLst>
                    <a:ext uri="{FF2B5EF4-FFF2-40B4-BE49-F238E27FC236}">
                      <a16:creationId xmlns:a16="http://schemas.microsoft.com/office/drawing/2014/main" id="{9DC0E95A-957C-862C-A5E1-FAA2D7BA2744}"/>
                    </a:ext>
                  </a:extLst>
                </p:cNvPr>
                <p:cNvPicPr/>
                <p:nvPr/>
              </p:nvPicPr>
              <p:blipFill>
                <a:blip r:embed="rId112"/>
                <a:stretch>
                  <a:fillRect/>
                </a:stretch>
              </p:blipFill>
              <p:spPr>
                <a:xfrm>
                  <a:off x="1333466" y="8610491"/>
                  <a:ext cx="235440" cy="770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3">
              <p14:nvContentPartPr>
                <p14:cNvPr id="2176" name="Ink 2175">
                  <a:extLst>
                    <a:ext uri="{FF2B5EF4-FFF2-40B4-BE49-F238E27FC236}">
                      <a16:creationId xmlns:a16="http://schemas.microsoft.com/office/drawing/2014/main" id="{4EA8960F-87E7-1F19-BBC8-BED03E02A988}"/>
                    </a:ext>
                  </a:extLst>
                </p14:cNvPr>
                <p14:cNvContentPartPr/>
                <p14:nvPr/>
              </p14:nvContentPartPr>
              <p14:xfrm>
                <a:off x="1380266" y="8911811"/>
                <a:ext cx="47880" cy="45360"/>
              </p14:xfrm>
            </p:contentPart>
          </mc:Choice>
          <mc:Fallback>
            <p:pic>
              <p:nvPicPr>
                <p:cNvPr id="2176" name="Ink 2175">
                  <a:extLst>
                    <a:ext uri="{FF2B5EF4-FFF2-40B4-BE49-F238E27FC236}">
                      <a16:creationId xmlns:a16="http://schemas.microsoft.com/office/drawing/2014/main" id="{4EA8960F-87E7-1F19-BBC8-BED03E02A988}"/>
                    </a:ext>
                  </a:extLst>
                </p:cNvPr>
                <p:cNvPicPr/>
                <p:nvPr/>
              </p:nvPicPr>
              <p:blipFill>
                <a:blip r:embed="rId114"/>
                <a:stretch>
                  <a:fillRect/>
                </a:stretch>
              </p:blipFill>
              <p:spPr>
                <a:xfrm>
                  <a:off x="1317266" y="8534171"/>
                  <a:ext cx="173520" cy="801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5">
              <p14:nvContentPartPr>
                <p14:cNvPr id="2177" name="Ink 2176">
                  <a:extLst>
                    <a:ext uri="{FF2B5EF4-FFF2-40B4-BE49-F238E27FC236}">
                      <a16:creationId xmlns:a16="http://schemas.microsoft.com/office/drawing/2014/main" id="{23A7BA81-CCF7-2CF5-3ECE-CB8D32F03B07}"/>
                    </a:ext>
                  </a:extLst>
                </p14:cNvPr>
                <p14:cNvContentPartPr/>
                <p14:nvPr/>
              </p14:nvContentPartPr>
              <p14:xfrm>
                <a:off x="1124306" y="8584931"/>
                <a:ext cx="13680" cy="90720"/>
              </p14:xfrm>
            </p:contentPart>
          </mc:Choice>
          <mc:Fallback>
            <p:pic>
              <p:nvPicPr>
                <p:cNvPr id="2177" name="Ink 2176">
                  <a:extLst>
                    <a:ext uri="{FF2B5EF4-FFF2-40B4-BE49-F238E27FC236}">
                      <a16:creationId xmlns:a16="http://schemas.microsoft.com/office/drawing/2014/main" id="{23A7BA81-CCF7-2CF5-3ECE-CB8D32F03B07}"/>
                    </a:ext>
                  </a:extLst>
                </p:cNvPr>
                <p:cNvPicPr/>
                <p:nvPr/>
              </p:nvPicPr>
              <p:blipFill>
                <a:blip r:embed="rId116"/>
                <a:stretch>
                  <a:fillRect/>
                </a:stretch>
              </p:blipFill>
              <p:spPr>
                <a:xfrm>
                  <a:off x="1061666" y="8207291"/>
                  <a:ext cx="139320" cy="84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7">
              <p14:nvContentPartPr>
                <p14:cNvPr id="2178" name="Ink 2177">
                  <a:extLst>
                    <a:ext uri="{FF2B5EF4-FFF2-40B4-BE49-F238E27FC236}">
                      <a16:creationId xmlns:a16="http://schemas.microsoft.com/office/drawing/2014/main" id="{98096230-4F85-60B9-D872-79C70D91C8A8}"/>
                    </a:ext>
                  </a:extLst>
                </p14:cNvPr>
                <p14:cNvContentPartPr/>
                <p14:nvPr/>
              </p14:nvContentPartPr>
              <p14:xfrm>
                <a:off x="1128986" y="8575571"/>
                <a:ext cx="29880" cy="138960"/>
              </p14:xfrm>
            </p:contentPart>
          </mc:Choice>
          <mc:Fallback>
            <p:pic>
              <p:nvPicPr>
                <p:cNvPr id="2178" name="Ink 2177">
                  <a:extLst>
                    <a:ext uri="{FF2B5EF4-FFF2-40B4-BE49-F238E27FC236}">
                      <a16:creationId xmlns:a16="http://schemas.microsoft.com/office/drawing/2014/main" id="{98096230-4F85-60B9-D872-79C70D91C8A8}"/>
                    </a:ext>
                  </a:extLst>
                </p:cNvPr>
                <p:cNvPicPr/>
                <p:nvPr/>
              </p:nvPicPr>
              <p:blipFill>
                <a:blip r:embed="rId118"/>
                <a:stretch>
                  <a:fillRect/>
                </a:stretch>
              </p:blipFill>
              <p:spPr>
                <a:xfrm>
                  <a:off x="1065986" y="8197931"/>
                  <a:ext cx="155520" cy="89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9">
              <p14:nvContentPartPr>
                <p14:cNvPr id="2179" name="Ink 2178">
                  <a:extLst>
                    <a:ext uri="{FF2B5EF4-FFF2-40B4-BE49-F238E27FC236}">
                      <a16:creationId xmlns:a16="http://schemas.microsoft.com/office/drawing/2014/main" id="{82E37650-BEEE-2039-348C-D42AC9AEA4F3}"/>
                    </a:ext>
                  </a:extLst>
                </p14:cNvPr>
                <p14:cNvContentPartPr/>
                <p14:nvPr/>
              </p14:nvContentPartPr>
              <p14:xfrm>
                <a:off x="1125746" y="8559011"/>
                <a:ext cx="45720" cy="188640"/>
              </p14:xfrm>
            </p:contentPart>
          </mc:Choice>
          <mc:Fallback>
            <p:pic>
              <p:nvPicPr>
                <p:cNvPr id="2179" name="Ink 2178">
                  <a:extLst>
                    <a:ext uri="{FF2B5EF4-FFF2-40B4-BE49-F238E27FC236}">
                      <a16:creationId xmlns:a16="http://schemas.microsoft.com/office/drawing/2014/main" id="{82E37650-BEEE-2039-348C-D42AC9AEA4F3}"/>
                    </a:ext>
                  </a:extLst>
                </p:cNvPr>
                <p:cNvPicPr/>
                <p:nvPr/>
              </p:nvPicPr>
              <p:blipFill>
                <a:blip r:embed="rId120"/>
                <a:stretch>
                  <a:fillRect/>
                </a:stretch>
              </p:blipFill>
              <p:spPr>
                <a:xfrm>
                  <a:off x="1063106" y="8181371"/>
                  <a:ext cx="171360" cy="94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1">
              <p14:nvContentPartPr>
                <p14:cNvPr id="2180" name="Ink 2179">
                  <a:extLst>
                    <a:ext uri="{FF2B5EF4-FFF2-40B4-BE49-F238E27FC236}">
                      <a16:creationId xmlns:a16="http://schemas.microsoft.com/office/drawing/2014/main" id="{97C88545-A4D2-3508-F350-6B3D61615D1A}"/>
                    </a:ext>
                  </a:extLst>
                </p14:cNvPr>
                <p14:cNvContentPartPr/>
                <p14:nvPr/>
              </p14:nvContentPartPr>
              <p14:xfrm>
                <a:off x="1067066" y="8463971"/>
                <a:ext cx="70560" cy="128880"/>
              </p14:xfrm>
            </p:contentPart>
          </mc:Choice>
          <mc:Fallback>
            <p:pic>
              <p:nvPicPr>
                <p:cNvPr id="2180" name="Ink 2179">
                  <a:extLst>
                    <a:ext uri="{FF2B5EF4-FFF2-40B4-BE49-F238E27FC236}">
                      <a16:creationId xmlns:a16="http://schemas.microsoft.com/office/drawing/2014/main" id="{97C88545-A4D2-3508-F350-6B3D61615D1A}"/>
                    </a:ext>
                  </a:extLst>
                </p:cNvPr>
                <p:cNvPicPr/>
                <p:nvPr/>
              </p:nvPicPr>
              <p:blipFill>
                <a:blip r:embed="rId122"/>
                <a:stretch>
                  <a:fillRect/>
                </a:stretch>
              </p:blipFill>
              <p:spPr>
                <a:xfrm>
                  <a:off x="1004066" y="8085971"/>
                  <a:ext cx="196200" cy="88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3">
              <p14:nvContentPartPr>
                <p14:cNvPr id="2181" name="Ink 2180">
                  <a:extLst>
                    <a:ext uri="{FF2B5EF4-FFF2-40B4-BE49-F238E27FC236}">
                      <a16:creationId xmlns:a16="http://schemas.microsoft.com/office/drawing/2014/main" id="{D10670A0-B70E-C5DA-FD48-128BFAA3EFDF}"/>
                    </a:ext>
                  </a:extLst>
                </p14:cNvPr>
                <p14:cNvContentPartPr/>
                <p14:nvPr/>
              </p14:nvContentPartPr>
              <p14:xfrm>
                <a:off x="1086866" y="8337611"/>
                <a:ext cx="78480" cy="109800"/>
              </p14:xfrm>
            </p:contentPart>
          </mc:Choice>
          <mc:Fallback>
            <p:pic>
              <p:nvPicPr>
                <p:cNvPr id="2181" name="Ink 2180">
                  <a:extLst>
                    <a:ext uri="{FF2B5EF4-FFF2-40B4-BE49-F238E27FC236}">
                      <a16:creationId xmlns:a16="http://schemas.microsoft.com/office/drawing/2014/main" id="{D10670A0-B70E-C5DA-FD48-128BFAA3EFDF}"/>
                    </a:ext>
                  </a:extLst>
                </p:cNvPr>
                <p:cNvPicPr/>
                <p:nvPr/>
              </p:nvPicPr>
              <p:blipFill>
                <a:blip r:embed="rId124"/>
                <a:stretch>
                  <a:fillRect/>
                </a:stretch>
              </p:blipFill>
              <p:spPr>
                <a:xfrm>
                  <a:off x="1024226" y="7959971"/>
                  <a:ext cx="204120" cy="86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5">
              <p14:nvContentPartPr>
                <p14:cNvPr id="2182" name="Ink 2181">
                  <a:extLst>
                    <a:ext uri="{FF2B5EF4-FFF2-40B4-BE49-F238E27FC236}">
                      <a16:creationId xmlns:a16="http://schemas.microsoft.com/office/drawing/2014/main" id="{8CE8FA54-9D18-6066-D8DF-9D962F39533E}"/>
                    </a:ext>
                  </a:extLst>
                </p14:cNvPr>
                <p14:cNvContentPartPr/>
                <p14:nvPr/>
              </p14:nvContentPartPr>
              <p14:xfrm>
                <a:off x="1112786" y="8327531"/>
                <a:ext cx="55440" cy="68040"/>
              </p14:xfrm>
            </p:contentPart>
          </mc:Choice>
          <mc:Fallback>
            <p:pic>
              <p:nvPicPr>
                <p:cNvPr id="2182" name="Ink 2181">
                  <a:extLst>
                    <a:ext uri="{FF2B5EF4-FFF2-40B4-BE49-F238E27FC236}">
                      <a16:creationId xmlns:a16="http://schemas.microsoft.com/office/drawing/2014/main" id="{8CE8FA54-9D18-6066-D8DF-9D962F39533E}"/>
                    </a:ext>
                  </a:extLst>
                </p:cNvPr>
                <p:cNvPicPr/>
                <p:nvPr/>
              </p:nvPicPr>
              <p:blipFill>
                <a:blip r:embed="rId126"/>
                <a:stretch>
                  <a:fillRect/>
                </a:stretch>
              </p:blipFill>
              <p:spPr>
                <a:xfrm>
                  <a:off x="1050146" y="7949531"/>
                  <a:ext cx="181080" cy="82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7">
              <p14:nvContentPartPr>
                <p14:cNvPr id="2183" name="Ink 2182">
                  <a:extLst>
                    <a:ext uri="{FF2B5EF4-FFF2-40B4-BE49-F238E27FC236}">
                      <a16:creationId xmlns:a16="http://schemas.microsoft.com/office/drawing/2014/main" id="{35193F81-6A53-BA46-7106-E4E9AE2292BB}"/>
                    </a:ext>
                  </a:extLst>
                </p14:cNvPr>
                <p14:cNvContentPartPr/>
                <p14:nvPr/>
              </p14:nvContentPartPr>
              <p14:xfrm>
                <a:off x="1101266" y="8355611"/>
                <a:ext cx="51840" cy="111960"/>
              </p14:xfrm>
            </p:contentPart>
          </mc:Choice>
          <mc:Fallback>
            <p:pic>
              <p:nvPicPr>
                <p:cNvPr id="2183" name="Ink 2182">
                  <a:extLst>
                    <a:ext uri="{FF2B5EF4-FFF2-40B4-BE49-F238E27FC236}">
                      <a16:creationId xmlns:a16="http://schemas.microsoft.com/office/drawing/2014/main" id="{35193F81-6A53-BA46-7106-E4E9AE2292BB}"/>
                    </a:ext>
                  </a:extLst>
                </p:cNvPr>
                <p:cNvPicPr/>
                <p:nvPr/>
              </p:nvPicPr>
              <p:blipFill>
                <a:blip r:embed="rId128"/>
                <a:stretch>
                  <a:fillRect/>
                </a:stretch>
              </p:blipFill>
              <p:spPr>
                <a:xfrm>
                  <a:off x="1038626" y="7977971"/>
                  <a:ext cx="177480" cy="867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9">
              <p14:nvContentPartPr>
                <p14:cNvPr id="2185" name="Ink 2184">
                  <a:extLst>
                    <a:ext uri="{FF2B5EF4-FFF2-40B4-BE49-F238E27FC236}">
                      <a16:creationId xmlns:a16="http://schemas.microsoft.com/office/drawing/2014/main" id="{91720311-0D04-2E3F-126B-B426C923DA6F}"/>
                    </a:ext>
                  </a:extLst>
                </p14:cNvPr>
                <p14:cNvContentPartPr/>
                <p14:nvPr/>
              </p14:nvContentPartPr>
              <p14:xfrm>
                <a:off x="1218266" y="8204051"/>
                <a:ext cx="60120" cy="69480"/>
              </p14:xfrm>
            </p:contentPart>
          </mc:Choice>
          <mc:Fallback>
            <p:pic>
              <p:nvPicPr>
                <p:cNvPr id="2185" name="Ink 2184">
                  <a:extLst>
                    <a:ext uri="{FF2B5EF4-FFF2-40B4-BE49-F238E27FC236}">
                      <a16:creationId xmlns:a16="http://schemas.microsoft.com/office/drawing/2014/main" id="{91720311-0D04-2E3F-126B-B426C923DA6F}"/>
                    </a:ext>
                  </a:extLst>
                </p:cNvPr>
                <p:cNvPicPr/>
                <p:nvPr/>
              </p:nvPicPr>
              <p:blipFill>
                <a:blip r:embed="rId130"/>
                <a:stretch>
                  <a:fillRect/>
                </a:stretch>
              </p:blipFill>
              <p:spPr>
                <a:xfrm>
                  <a:off x="1155626" y="7826051"/>
                  <a:ext cx="185760" cy="825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1">
              <p14:nvContentPartPr>
                <p14:cNvPr id="2186" name="Ink 2185">
                  <a:extLst>
                    <a:ext uri="{FF2B5EF4-FFF2-40B4-BE49-F238E27FC236}">
                      <a16:creationId xmlns:a16="http://schemas.microsoft.com/office/drawing/2014/main" id="{079F3F19-737E-2521-CD06-4686AEDB08CA}"/>
                    </a:ext>
                  </a:extLst>
                </p14:cNvPr>
                <p14:cNvContentPartPr/>
                <p14:nvPr/>
              </p14:nvContentPartPr>
              <p14:xfrm>
                <a:off x="1208546" y="8196491"/>
                <a:ext cx="76320" cy="107640"/>
              </p14:xfrm>
            </p:contentPart>
          </mc:Choice>
          <mc:Fallback>
            <p:pic>
              <p:nvPicPr>
                <p:cNvPr id="2186" name="Ink 2185">
                  <a:extLst>
                    <a:ext uri="{FF2B5EF4-FFF2-40B4-BE49-F238E27FC236}">
                      <a16:creationId xmlns:a16="http://schemas.microsoft.com/office/drawing/2014/main" id="{079F3F19-737E-2521-CD06-4686AEDB08CA}"/>
                    </a:ext>
                  </a:extLst>
                </p:cNvPr>
                <p:cNvPicPr/>
                <p:nvPr/>
              </p:nvPicPr>
              <p:blipFill>
                <a:blip r:embed="rId132"/>
                <a:stretch>
                  <a:fillRect/>
                </a:stretch>
              </p:blipFill>
              <p:spPr>
                <a:xfrm>
                  <a:off x="1145906" y="7818851"/>
                  <a:ext cx="20196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3">
              <p14:nvContentPartPr>
                <p14:cNvPr id="2187" name="Ink 2186">
                  <a:extLst>
                    <a:ext uri="{FF2B5EF4-FFF2-40B4-BE49-F238E27FC236}">
                      <a16:creationId xmlns:a16="http://schemas.microsoft.com/office/drawing/2014/main" id="{91B3CAED-8553-34D8-B04D-2AC4940F72E6}"/>
                    </a:ext>
                  </a:extLst>
                </p14:cNvPr>
                <p14:cNvContentPartPr/>
                <p14:nvPr/>
              </p14:nvContentPartPr>
              <p14:xfrm>
                <a:off x="1218266" y="8240051"/>
                <a:ext cx="53640" cy="83160"/>
              </p14:xfrm>
            </p:contentPart>
          </mc:Choice>
          <mc:Fallback>
            <p:pic>
              <p:nvPicPr>
                <p:cNvPr id="2187" name="Ink 2186">
                  <a:extLst>
                    <a:ext uri="{FF2B5EF4-FFF2-40B4-BE49-F238E27FC236}">
                      <a16:creationId xmlns:a16="http://schemas.microsoft.com/office/drawing/2014/main" id="{91B3CAED-8553-34D8-B04D-2AC4940F72E6}"/>
                    </a:ext>
                  </a:extLst>
                </p:cNvPr>
                <p:cNvPicPr/>
                <p:nvPr/>
              </p:nvPicPr>
              <p:blipFill>
                <a:blip r:embed="rId134"/>
                <a:stretch>
                  <a:fillRect/>
                </a:stretch>
              </p:blipFill>
              <p:spPr>
                <a:xfrm>
                  <a:off x="1155266" y="7862411"/>
                  <a:ext cx="179280" cy="83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5">
              <p14:nvContentPartPr>
                <p14:cNvPr id="2188" name="Ink 2187">
                  <a:extLst>
                    <a:ext uri="{FF2B5EF4-FFF2-40B4-BE49-F238E27FC236}">
                      <a16:creationId xmlns:a16="http://schemas.microsoft.com/office/drawing/2014/main" id="{13DD8A80-25ED-179D-5CEC-C1B0671E6EB5}"/>
                    </a:ext>
                  </a:extLst>
                </p14:cNvPr>
                <p14:cNvContentPartPr/>
                <p14:nvPr/>
              </p14:nvContentPartPr>
              <p14:xfrm>
                <a:off x="1274426" y="8208011"/>
                <a:ext cx="27720" cy="25920"/>
              </p14:xfrm>
            </p:contentPart>
          </mc:Choice>
          <mc:Fallback>
            <p:pic>
              <p:nvPicPr>
                <p:cNvPr id="2188" name="Ink 2187">
                  <a:extLst>
                    <a:ext uri="{FF2B5EF4-FFF2-40B4-BE49-F238E27FC236}">
                      <a16:creationId xmlns:a16="http://schemas.microsoft.com/office/drawing/2014/main" id="{13DD8A80-25ED-179D-5CEC-C1B0671E6EB5}"/>
                    </a:ext>
                  </a:extLst>
                </p:cNvPr>
                <p:cNvPicPr/>
                <p:nvPr/>
              </p:nvPicPr>
              <p:blipFill>
                <a:blip r:embed="rId136"/>
                <a:stretch>
                  <a:fillRect/>
                </a:stretch>
              </p:blipFill>
              <p:spPr>
                <a:xfrm>
                  <a:off x="1211786" y="7830371"/>
                  <a:ext cx="153360" cy="781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7">
              <p14:nvContentPartPr>
                <p14:cNvPr id="2189" name="Ink 2188">
                  <a:extLst>
                    <a:ext uri="{FF2B5EF4-FFF2-40B4-BE49-F238E27FC236}">
                      <a16:creationId xmlns:a16="http://schemas.microsoft.com/office/drawing/2014/main" id="{B698E605-F02E-34A1-F39C-207AC971EFAE}"/>
                    </a:ext>
                  </a:extLst>
                </p14:cNvPr>
                <p14:cNvContentPartPr/>
                <p14:nvPr/>
              </p14:nvContentPartPr>
              <p14:xfrm>
                <a:off x="1238066" y="8789411"/>
                <a:ext cx="69840" cy="164880"/>
              </p14:xfrm>
            </p:contentPart>
          </mc:Choice>
          <mc:Fallback>
            <p:pic>
              <p:nvPicPr>
                <p:cNvPr id="2189" name="Ink 2188">
                  <a:extLst>
                    <a:ext uri="{FF2B5EF4-FFF2-40B4-BE49-F238E27FC236}">
                      <a16:creationId xmlns:a16="http://schemas.microsoft.com/office/drawing/2014/main" id="{B698E605-F02E-34A1-F39C-207AC971EFAE}"/>
                    </a:ext>
                  </a:extLst>
                </p:cNvPr>
                <p:cNvPicPr/>
                <p:nvPr/>
              </p:nvPicPr>
              <p:blipFill>
                <a:blip r:embed="rId138"/>
                <a:stretch>
                  <a:fillRect/>
                </a:stretch>
              </p:blipFill>
              <p:spPr>
                <a:xfrm>
                  <a:off x="1175066" y="8411771"/>
                  <a:ext cx="195480" cy="920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9">
              <p14:nvContentPartPr>
                <p14:cNvPr id="2190" name="Ink 2189">
                  <a:extLst>
                    <a:ext uri="{FF2B5EF4-FFF2-40B4-BE49-F238E27FC236}">
                      <a16:creationId xmlns:a16="http://schemas.microsoft.com/office/drawing/2014/main" id="{C657C6A6-7255-54A0-0173-EB64FEF325D3}"/>
                    </a:ext>
                  </a:extLst>
                </p14:cNvPr>
                <p14:cNvContentPartPr/>
                <p14:nvPr/>
              </p14:nvContentPartPr>
              <p14:xfrm>
                <a:off x="1374146" y="8945651"/>
                <a:ext cx="119520" cy="34200"/>
              </p14:xfrm>
            </p:contentPart>
          </mc:Choice>
          <mc:Fallback>
            <p:pic>
              <p:nvPicPr>
                <p:cNvPr id="2190" name="Ink 2189">
                  <a:extLst>
                    <a:ext uri="{FF2B5EF4-FFF2-40B4-BE49-F238E27FC236}">
                      <a16:creationId xmlns:a16="http://schemas.microsoft.com/office/drawing/2014/main" id="{C657C6A6-7255-54A0-0173-EB64FEF325D3}"/>
                    </a:ext>
                  </a:extLst>
                </p:cNvPr>
                <p:cNvPicPr/>
                <p:nvPr/>
              </p:nvPicPr>
              <p:blipFill>
                <a:blip r:embed="rId140"/>
                <a:stretch>
                  <a:fillRect/>
                </a:stretch>
              </p:blipFill>
              <p:spPr>
                <a:xfrm>
                  <a:off x="1311146" y="8567651"/>
                  <a:ext cx="245160" cy="78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1">
              <p14:nvContentPartPr>
                <p14:cNvPr id="2191" name="Ink 2190">
                  <a:extLst>
                    <a:ext uri="{FF2B5EF4-FFF2-40B4-BE49-F238E27FC236}">
                      <a16:creationId xmlns:a16="http://schemas.microsoft.com/office/drawing/2014/main" id="{255158BA-7528-FB1E-DAEC-F5CB2CC80352}"/>
                    </a:ext>
                  </a:extLst>
                </p14:cNvPr>
                <p14:cNvContentPartPr/>
                <p14:nvPr/>
              </p14:nvContentPartPr>
              <p14:xfrm>
                <a:off x="1431026" y="8985611"/>
                <a:ext cx="48960" cy="9360"/>
              </p14:xfrm>
            </p:contentPart>
          </mc:Choice>
          <mc:Fallback>
            <p:pic>
              <p:nvPicPr>
                <p:cNvPr id="2191" name="Ink 2190">
                  <a:extLst>
                    <a:ext uri="{FF2B5EF4-FFF2-40B4-BE49-F238E27FC236}">
                      <a16:creationId xmlns:a16="http://schemas.microsoft.com/office/drawing/2014/main" id="{255158BA-7528-FB1E-DAEC-F5CB2CC80352}"/>
                    </a:ext>
                  </a:extLst>
                </p:cNvPr>
                <p:cNvPicPr/>
                <p:nvPr/>
              </p:nvPicPr>
              <p:blipFill>
                <a:blip r:embed="rId142"/>
                <a:stretch>
                  <a:fillRect/>
                </a:stretch>
              </p:blipFill>
              <p:spPr>
                <a:xfrm>
                  <a:off x="1368386" y="8607611"/>
                  <a:ext cx="174600" cy="76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3">
              <p14:nvContentPartPr>
                <p14:cNvPr id="2193" name="Ink 2192">
                  <a:extLst>
                    <a:ext uri="{FF2B5EF4-FFF2-40B4-BE49-F238E27FC236}">
                      <a16:creationId xmlns:a16="http://schemas.microsoft.com/office/drawing/2014/main" id="{08EDE18B-95E8-F27F-BBFC-6683D3D87CA4}"/>
                    </a:ext>
                  </a:extLst>
                </p14:cNvPr>
                <p14:cNvContentPartPr/>
                <p14:nvPr/>
              </p14:nvContentPartPr>
              <p14:xfrm>
                <a:off x="1760066" y="8790851"/>
                <a:ext cx="19080" cy="84240"/>
              </p14:xfrm>
            </p:contentPart>
          </mc:Choice>
          <mc:Fallback>
            <p:pic>
              <p:nvPicPr>
                <p:cNvPr id="2193" name="Ink 2192">
                  <a:extLst>
                    <a:ext uri="{FF2B5EF4-FFF2-40B4-BE49-F238E27FC236}">
                      <a16:creationId xmlns:a16="http://schemas.microsoft.com/office/drawing/2014/main" id="{08EDE18B-95E8-F27F-BBFC-6683D3D87CA4}"/>
                    </a:ext>
                  </a:extLst>
                </p:cNvPr>
                <p:cNvPicPr/>
                <p:nvPr/>
              </p:nvPicPr>
              <p:blipFill>
                <a:blip r:embed="rId144"/>
                <a:stretch>
                  <a:fillRect/>
                </a:stretch>
              </p:blipFill>
              <p:spPr>
                <a:xfrm>
                  <a:off x="1697426" y="8413211"/>
                  <a:ext cx="144720" cy="839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2194" name="Ink 2193">
                  <a:extLst>
                    <a:ext uri="{FF2B5EF4-FFF2-40B4-BE49-F238E27FC236}">
                      <a16:creationId xmlns:a16="http://schemas.microsoft.com/office/drawing/2014/main" id="{D74C3553-B34A-47EB-9BBA-61CF80AA3F34}"/>
                    </a:ext>
                  </a:extLst>
                </p14:cNvPr>
                <p14:cNvContentPartPr/>
                <p14:nvPr/>
              </p14:nvContentPartPr>
              <p14:xfrm>
                <a:off x="1703546" y="8764571"/>
                <a:ext cx="96480" cy="155520"/>
              </p14:xfrm>
            </p:contentPart>
          </mc:Choice>
          <mc:Fallback>
            <p:pic>
              <p:nvPicPr>
                <p:cNvPr id="2194" name="Ink 2193">
                  <a:extLst>
                    <a:ext uri="{FF2B5EF4-FFF2-40B4-BE49-F238E27FC236}">
                      <a16:creationId xmlns:a16="http://schemas.microsoft.com/office/drawing/2014/main" id="{D74C3553-B34A-47EB-9BBA-61CF80AA3F34}"/>
                    </a:ext>
                  </a:extLst>
                </p:cNvPr>
                <p:cNvPicPr/>
                <p:nvPr/>
              </p:nvPicPr>
              <p:blipFill>
                <a:blip r:embed="rId146"/>
                <a:stretch>
                  <a:fillRect/>
                </a:stretch>
              </p:blipFill>
              <p:spPr>
                <a:xfrm>
                  <a:off x="1640906" y="8386571"/>
                  <a:ext cx="222120" cy="91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2195" name="Ink 2194">
                  <a:extLst>
                    <a:ext uri="{FF2B5EF4-FFF2-40B4-BE49-F238E27FC236}">
                      <a16:creationId xmlns:a16="http://schemas.microsoft.com/office/drawing/2014/main" id="{4A587D88-5514-FE8D-A7AC-FB77F8652B25}"/>
                    </a:ext>
                  </a:extLst>
                </p14:cNvPr>
                <p14:cNvContentPartPr/>
                <p14:nvPr/>
              </p14:nvContentPartPr>
              <p14:xfrm>
                <a:off x="1684826" y="8864651"/>
                <a:ext cx="79200" cy="60840"/>
              </p14:xfrm>
            </p:contentPart>
          </mc:Choice>
          <mc:Fallback>
            <p:pic>
              <p:nvPicPr>
                <p:cNvPr id="2195" name="Ink 2194">
                  <a:extLst>
                    <a:ext uri="{FF2B5EF4-FFF2-40B4-BE49-F238E27FC236}">
                      <a16:creationId xmlns:a16="http://schemas.microsoft.com/office/drawing/2014/main" id="{4A587D88-5514-FE8D-A7AC-FB77F8652B25}"/>
                    </a:ext>
                  </a:extLst>
                </p:cNvPr>
                <p:cNvPicPr/>
                <p:nvPr/>
              </p:nvPicPr>
              <p:blipFill>
                <a:blip r:embed="rId148"/>
                <a:stretch>
                  <a:fillRect/>
                </a:stretch>
              </p:blipFill>
              <p:spPr>
                <a:xfrm>
                  <a:off x="1622186" y="8487011"/>
                  <a:ext cx="204840" cy="816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2196" name="Ink 2195">
                  <a:extLst>
                    <a:ext uri="{FF2B5EF4-FFF2-40B4-BE49-F238E27FC236}">
                      <a16:creationId xmlns:a16="http://schemas.microsoft.com/office/drawing/2014/main" id="{4D188810-D373-F4C4-C84F-20F960BB01F7}"/>
                    </a:ext>
                  </a:extLst>
                </p14:cNvPr>
                <p14:cNvContentPartPr/>
                <p14:nvPr/>
              </p14:nvContentPartPr>
              <p14:xfrm>
                <a:off x="1508426" y="8971571"/>
                <a:ext cx="64800" cy="14400"/>
              </p14:xfrm>
            </p:contentPart>
          </mc:Choice>
          <mc:Fallback>
            <p:pic>
              <p:nvPicPr>
                <p:cNvPr id="2196" name="Ink 2195">
                  <a:extLst>
                    <a:ext uri="{FF2B5EF4-FFF2-40B4-BE49-F238E27FC236}">
                      <a16:creationId xmlns:a16="http://schemas.microsoft.com/office/drawing/2014/main" id="{4D188810-D373-F4C4-C84F-20F960BB01F7}"/>
                    </a:ext>
                  </a:extLst>
                </p:cNvPr>
                <p:cNvPicPr/>
                <p:nvPr/>
              </p:nvPicPr>
              <p:blipFill>
                <a:blip r:embed="rId150"/>
                <a:stretch>
                  <a:fillRect/>
                </a:stretch>
              </p:blipFill>
              <p:spPr>
                <a:xfrm>
                  <a:off x="1445426" y="8593931"/>
                  <a:ext cx="190440" cy="770040"/>
                </a:xfrm>
                <a:prstGeom prst="rect">
                  <a:avLst/>
                </a:prstGeom>
              </p:spPr>
            </p:pic>
          </mc:Fallback>
        </mc:AlternateContent>
      </p:grpSp>
      <p:grpSp>
        <p:nvGrpSpPr>
          <p:cNvPr id="2221" name="Group 2220">
            <a:extLst>
              <a:ext uri="{FF2B5EF4-FFF2-40B4-BE49-F238E27FC236}">
                <a16:creationId xmlns:a16="http://schemas.microsoft.com/office/drawing/2014/main" id="{98486F7E-15BE-17D1-F41A-25687A9A56FA}"/>
              </a:ext>
            </a:extLst>
          </p:cNvPr>
          <p:cNvGrpSpPr/>
          <p:nvPr/>
        </p:nvGrpSpPr>
        <p:grpSpPr>
          <a:xfrm>
            <a:off x="827666" y="8658371"/>
            <a:ext cx="1897920" cy="844560"/>
            <a:chOff x="827666" y="8658371"/>
            <a:chExt cx="1897920" cy="844560"/>
          </a:xfrm>
        </p:grpSpPr>
        <mc:AlternateContent xmlns:mc="http://schemas.openxmlformats.org/markup-compatibility/2006">
          <mc:Choice xmlns:p14="http://schemas.microsoft.com/office/powerpoint/2010/main" xmlns:aink="http://schemas.microsoft.com/office/drawing/2016/ink" Requires="p14 aink">
            <p:contentPart p14:bwMode="auto" r:id="rId151">
              <p14:nvContentPartPr>
                <p14:cNvPr id="2198" name="Ink 2197">
                  <a:extLst>
                    <a:ext uri="{FF2B5EF4-FFF2-40B4-BE49-F238E27FC236}">
                      <a16:creationId xmlns:a16="http://schemas.microsoft.com/office/drawing/2014/main" id="{38538512-5F1A-06AE-55E6-F6FD6F166C02}"/>
                    </a:ext>
                  </a:extLst>
                </p14:cNvPr>
                <p14:cNvContentPartPr/>
                <p14:nvPr/>
              </p14:nvContentPartPr>
              <p14:xfrm>
                <a:off x="965546" y="9173171"/>
                <a:ext cx="388440" cy="158040"/>
              </p14:xfrm>
            </p:contentPart>
          </mc:Choice>
          <mc:Fallback>
            <p:pic>
              <p:nvPicPr>
                <p:cNvPr id="2198" name="Ink 2197">
                  <a:extLst>
                    <a:ext uri="{FF2B5EF4-FFF2-40B4-BE49-F238E27FC236}">
                      <a16:creationId xmlns:a16="http://schemas.microsoft.com/office/drawing/2014/main" id="{38538512-5F1A-06AE-55E6-F6FD6F166C02}"/>
                    </a:ext>
                  </a:extLst>
                </p:cNvPr>
                <p:cNvPicPr/>
                <p:nvPr/>
              </p:nvPicPr>
              <p:blipFill>
                <a:blip r:embed="rId152"/>
                <a:stretch>
                  <a:fillRect/>
                </a:stretch>
              </p:blipFill>
              <p:spPr>
                <a:xfrm>
                  <a:off x="902906" y="8795171"/>
                  <a:ext cx="514080" cy="913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3">
              <p14:nvContentPartPr>
                <p14:cNvPr id="2199" name="Ink 2198">
                  <a:extLst>
                    <a:ext uri="{FF2B5EF4-FFF2-40B4-BE49-F238E27FC236}">
                      <a16:creationId xmlns:a16="http://schemas.microsoft.com/office/drawing/2014/main" id="{A87BD25E-8B64-9DF7-856B-53E4E6ADF244}"/>
                    </a:ext>
                  </a:extLst>
                </p14:cNvPr>
                <p14:cNvContentPartPr/>
                <p14:nvPr/>
              </p14:nvContentPartPr>
              <p14:xfrm>
                <a:off x="972386" y="9231491"/>
                <a:ext cx="350640" cy="136440"/>
              </p14:xfrm>
            </p:contentPart>
          </mc:Choice>
          <mc:Fallback>
            <p:pic>
              <p:nvPicPr>
                <p:cNvPr id="2199" name="Ink 2198">
                  <a:extLst>
                    <a:ext uri="{FF2B5EF4-FFF2-40B4-BE49-F238E27FC236}">
                      <a16:creationId xmlns:a16="http://schemas.microsoft.com/office/drawing/2014/main" id="{A87BD25E-8B64-9DF7-856B-53E4E6ADF244}"/>
                    </a:ext>
                  </a:extLst>
                </p:cNvPr>
                <p:cNvPicPr/>
                <p:nvPr/>
              </p:nvPicPr>
              <p:blipFill>
                <a:blip r:embed="rId154"/>
                <a:stretch>
                  <a:fillRect/>
                </a:stretch>
              </p:blipFill>
              <p:spPr>
                <a:xfrm>
                  <a:off x="909746" y="8853491"/>
                  <a:ext cx="476280" cy="89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5">
              <p14:nvContentPartPr>
                <p14:cNvPr id="2200" name="Ink 2199">
                  <a:extLst>
                    <a:ext uri="{FF2B5EF4-FFF2-40B4-BE49-F238E27FC236}">
                      <a16:creationId xmlns:a16="http://schemas.microsoft.com/office/drawing/2014/main" id="{29FE25FB-0A90-0361-93CF-E76CE880A1FE}"/>
                    </a:ext>
                  </a:extLst>
                </p14:cNvPr>
                <p14:cNvContentPartPr/>
                <p14:nvPr/>
              </p14:nvContentPartPr>
              <p14:xfrm>
                <a:off x="981386" y="9163811"/>
                <a:ext cx="601560" cy="264600"/>
              </p14:xfrm>
            </p:contentPart>
          </mc:Choice>
          <mc:Fallback>
            <p:pic>
              <p:nvPicPr>
                <p:cNvPr id="2200" name="Ink 2199">
                  <a:extLst>
                    <a:ext uri="{FF2B5EF4-FFF2-40B4-BE49-F238E27FC236}">
                      <a16:creationId xmlns:a16="http://schemas.microsoft.com/office/drawing/2014/main" id="{29FE25FB-0A90-0361-93CF-E76CE880A1FE}"/>
                    </a:ext>
                  </a:extLst>
                </p:cNvPr>
                <p:cNvPicPr/>
                <p:nvPr/>
              </p:nvPicPr>
              <p:blipFill>
                <a:blip r:embed="rId156"/>
                <a:stretch>
                  <a:fillRect/>
                </a:stretch>
              </p:blipFill>
              <p:spPr>
                <a:xfrm>
                  <a:off x="918386" y="8785811"/>
                  <a:ext cx="727200" cy="10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7">
              <p14:nvContentPartPr>
                <p14:cNvPr id="2201" name="Ink 2200">
                  <a:extLst>
                    <a:ext uri="{FF2B5EF4-FFF2-40B4-BE49-F238E27FC236}">
                      <a16:creationId xmlns:a16="http://schemas.microsoft.com/office/drawing/2014/main" id="{317EF2DC-A1F2-ECB4-9F72-5A6801F74F63}"/>
                    </a:ext>
                  </a:extLst>
                </p14:cNvPr>
                <p14:cNvContentPartPr/>
                <p14:nvPr/>
              </p14:nvContentPartPr>
              <p14:xfrm>
                <a:off x="1177226" y="8907491"/>
                <a:ext cx="988920" cy="374760"/>
              </p14:xfrm>
            </p:contentPart>
          </mc:Choice>
          <mc:Fallback>
            <p:pic>
              <p:nvPicPr>
                <p:cNvPr id="2201" name="Ink 2200">
                  <a:extLst>
                    <a:ext uri="{FF2B5EF4-FFF2-40B4-BE49-F238E27FC236}">
                      <a16:creationId xmlns:a16="http://schemas.microsoft.com/office/drawing/2014/main" id="{317EF2DC-A1F2-ECB4-9F72-5A6801F74F63}"/>
                    </a:ext>
                  </a:extLst>
                </p:cNvPr>
                <p:cNvPicPr/>
                <p:nvPr/>
              </p:nvPicPr>
              <p:blipFill>
                <a:blip r:embed="rId158"/>
                <a:stretch>
                  <a:fillRect/>
                </a:stretch>
              </p:blipFill>
              <p:spPr>
                <a:xfrm>
                  <a:off x="1114226" y="8529491"/>
                  <a:ext cx="1114560" cy="11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9">
              <p14:nvContentPartPr>
                <p14:cNvPr id="2202" name="Ink 2201">
                  <a:extLst>
                    <a:ext uri="{FF2B5EF4-FFF2-40B4-BE49-F238E27FC236}">
                      <a16:creationId xmlns:a16="http://schemas.microsoft.com/office/drawing/2014/main" id="{04FA65A8-EC09-7724-4E73-6B6987881F93}"/>
                    </a:ext>
                  </a:extLst>
                </p14:cNvPr>
                <p14:cNvContentPartPr/>
                <p14:nvPr/>
              </p14:nvContentPartPr>
              <p14:xfrm>
                <a:off x="1289186" y="8842331"/>
                <a:ext cx="917280" cy="366480"/>
              </p14:xfrm>
            </p:contentPart>
          </mc:Choice>
          <mc:Fallback>
            <p:pic>
              <p:nvPicPr>
                <p:cNvPr id="2202" name="Ink 2201">
                  <a:extLst>
                    <a:ext uri="{FF2B5EF4-FFF2-40B4-BE49-F238E27FC236}">
                      <a16:creationId xmlns:a16="http://schemas.microsoft.com/office/drawing/2014/main" id="{04FA65A8-EC09-7724-4E73-6B6987881F93}"/>
                    </a:ext>
                  </a:extLst>
                </p:cNvPr>
                <p:cNvPicPr/>
                <p:nvPr/>
              </p:nvPicPr>
              <p:blipFill>
                <a:blip r:embed="rId160"/>
                <a:stretch>
                  <a:fillRect/>
                </a:stretch>
              </p:blipFill>
              <p:spPr>
                <a:xfrm>
                  <a:off x="1226186" y="8464691"/>
                  <a:ext cx="1042920" cy="112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1">
              <p14:nvContentPartPr>
                <p14:cNvPr id="2203" name="Ink 2202">
                  <a:extLst>
                    <a:ext uri="{FF2B5EF4-FFF2-40B4-BE49-F238E27FC236}">
                      <a16:creationId xmlns:a16="http://schemas.microsoft.com/office/drawing/2014/main" id="{1499F9A3-C0A9-E3D9-1B65-8766594DAF05}"/>
                    </a:ext>
                  </a:extLst>
                </p14:cNvPr>
                <p14:cNvContentPartPr/>
                <p14:nvPr/>
              </p14:nvContentPartPr>
              <p14:xfrm>
                <a:off x="1386026" y="8886971"/>
                <a:ext cx="959040" cy="379080"/>
              </p14:xfrm>
            </p:contentPart>
          </mc:Choice>
          <mc:Fallback>
            <p:pic>
              <p:nvPicPr>
                <p:cNvPr id="2203" name="Ink 2202">
                  <a:extLst>
                    <a:ext uri="{FF2B5EF4-FFF2-40B4-BE49-F238E27FC236}">
                      <a16:creationId xmlns:a16="http://schemas.microsoft.com/office/drawing/2014/main" id="{1499F9A3-C0A9-E3D9-1B65-8766594DAF05}"/>
                    </a:ext>
                  </a:extLst>
                </p:cNvPr>
                <p:cNvPicPr/>
                <p:nvPr/>
              </p:nvPicPr>
              <p:blipFill>
                <a:blip r:embed="rId162"/>
                <a:stretch>
                  <a:fillRect/>
                </a:stretch>
              </p:blipFill>
              <p:spPr>
                <a:xfrm>
                  <a:off x="1323026" y="8508971"/>
                  <a:ext cx="1084680" cy="113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3">
              <p14:nvContentPartPr>
                <p14:cNvPr id="2204" name="Ink 2203">
                  <a:extLst>
                    <a:ext uri="{FF2B5EF4-FFF2-40B4-BE49-F238E27FC236}">
                      <a16:creationId xmlns:a16="http://schemas.microsoft.com/office/drawing/2014/main" id="{BB531266-C021-6BC6-38B3-3E306DB749FE}"/>
                    </a:ext>
                  </a:extLst>
                </p14:cNvPr>
                <p14:cNvContentPartPr/>
                <p14:nvPr/>
              </p14:nvContentPartPr>
              <p14:xfrm>
                <a:off x="1569626" y="8832971"/>
                <a:ext cx="897480" cy="356040"/>
              </p14:xfrm>
            </p:contentPart>
          </mc:Choice>
          <mc:Fallback>
            <p:pic>
              <p:nvPicPr>
                <p:cNvPr id="2204" name="Ink 2203">
                  <a:extLst>
                    <a:ext uri="{FF2B5EF4-FFF2-40B4-BE49-F238E27FC236}">
                      <a16:creationId xmlns:a16="http://schemas.microsoft.com/office/drawing/2014/main" id="{BB531266-C021-6BC6-38B3-3E306DB749FE}"/>
                    </a:ext>
                  </a:extLst>
                </p:cNvPr>
                <p:cNvPicPr/>
                <p:nvPr/>
              </p:nvPicPr>
              <p:blipFill>
                <a:blip r:embed="rId164"/>
                <a:stretch>
                  <a:fillRect/>
                </a:stretch>
              </p:blipFill>
              <p:spPr>
                <a:xfrm>
                  <a:off x="1506626" y="8454971"/>
                  <a:ext cx="1023120" cy="1111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5">
              <p14:nvContentPartPr>
                <p14:cNvPr id="2205" name="Ink 2204">
                  <a:extLst>
                    <a:ext uri="{FF2B5EF4-FFF2-40B4-BE49-F238E27FC236}">
                      <a16:creationId xmlns:a16="http://schemas.microsoft.com/office/drawing/2014/main" id="{00799636-AEBB-F48B-ACE5-40969184D6ED}"/>
                    </a:ext>
                  </a:extLst>
                </p14:cNvPr>
                <p14:cNvContentPartPr/>
                <p14:nvPr/>
              </p14:nvContentPartPr>
              <p14:xfrm>
                <a:off x="1839626" y="8675291"/>
                <a:ext cx="665640" cy="287280"/>
              </p14:xfrm>
            </p:contentPart>
          </mc:Choice>
          <mc:Fallback>
            <p:pic>
              <p:nvPicPr>
                <p:cNvPr id="2205" name="Ink 2204">
                  <a:extLst>
                    <a:ext uri="{FF2B5EF4-FFF2-40B4-BE49-F238E27FC236}">
                      <a16:creationId xmlns:a16="http://schemas.microsoft.com/office/drawing/2014/main" id="{00799636-AEBB-F48B-ACE5-40969184D6ED}"/>
                    </a:ext>
                  </a:extLst>
                </p:cNvPr>
                <p:cNvPicPr/>
                <p:nvPr/>
              </p:nvPicPr>
              <p:blipFill>
                <a:blip r:embed="rId166"/>
                <a:stretch>
                  <a:fillRect/>
                </a:stretch>
              </p:blipFill>
              <p:spPr>
                <a:xfrm>
                  <a:off x="1776986" y="8297291"/>
                  <a:ext cx="791280" cy="104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7">
              <p14:nvContentPartPr>
                <p14:cNvPr id="2206" name="Ink 2205">
                  <a:extLst>
                    <a:ext uri="{FF2B5EF4-FFF2-40B4-BE49-F238E27FC236}">
                      <a16:creationId xmlns:a16="http://schemas.microsoft.com/office/drawing/2014/main" id="{AD6BBF2E-68AF-FB40-088C-1EEC8C991EFC}"/>
                    </a:ext>
                  </a:extLst>
                </p14:cNvPr>
                <p14:cNvContentPartPr/>
                <p14:nvPr/>
              </p14:nvContentPartPr>
              <p14:xfrm>
                <a:off x="1771586" y="8658371"/>
                <a:ext cx="757800" cy="300600"/>
              </p14:xfrm>
            </p:contentPart>
          </mc:Choice>
          <mc:Fallback>
            <p:pic>
              <p:nvPicPr>
                <p:cNvPr id="2206" name="Ink 2205">
                  <a:extLst>
                    <a:ext uri="{FF2B5EF4-FFF2-40B4-BE49-F238E27FC236}">
                      <a16:creationId xmlns:a16="http://schemas.microsoft.com/office/drawing/2014/main" id="{AD6BBF2E-68AF-FB40-088C-1EEC8C991EFC}"/>
                    </a:ext>
                  </a:extLst>
                </p:cNvPr>
                <p:cNvPicPr/>
                <p:nvPr/>
              </p:nvPicPr>
              <p:blipFill>
                <a:blip r:embed="rId168"/>
                <a:stretch>
                  <a:fillRect/>
                </a:stretch>
              </p:blipFill>
              <p:spPr>
                <a:xfrm>
                  <a:off x="1708586" y="8280371"/>
                  <a:ext cx="883440" cy="105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9">
              <p14:nvContentPartPr>
                <p14:cNvPr id="2207" name="Ink 2206">
                  <a:extLst>
                    <a:ext uri="{FF2B5EF4-FFF2-40B4-BE49-F238E27FC236}">
                      <a16:creationId xmlns:a16="http://schemas.microsoft.com/office/drawing/2014/main" id="{B8FA1EEC-FA2B-2726-D61E-68D91815B246}"/>
                    </a:ext>
                  </a:extLst>
                </p14:cNvPr>
                <p14:cNvContentPartPr/>
                <p14:nvPr/>
              </p14:nvContentPartPr>
              <p14:xfrm>
                <a:off x="2194226" y="8666651"/>
                <a:ext cx="456840" cy="219600"/>
              </p14:xfrm>
            </p:contentPart>
          </mc:Choice>
          <mc:Fallback>
            <p:pic>
              <p:nvPicPr>
                <p:cNvPr id="2207" name="Ink 2206">
                  <a:extLst>
                    <a:ext uri="{FF2B5EF4-FFF2-40B4-BE49-F238E27FC236}">
                      <a16:creationId xmlns:a16="http://schemas.microsoft.com/office/drawing/2014/main" id="{B8FA1EEC-FA2B-2726-D61E-68D91815B246}"/>
                    </a:ext>
                  </a:extLst>
                </p:cNvPr>
                <p:cNvPicPr/>
                <p:nvPr/>
              </p:nvPicPr>
              <p:blipFill>
                <a:blip r:embed="rId170"/>
                <a:stretch>
                  <a:fillRect/>
                </a:stretch>
              </p:blipFill>
              <p:spPr>
                <a:xfrm>
                  <a:off x="2131226" y="8288651"/>
                  <a:ext cx="582480" cy="97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1">
              <p14:nvContentPartPr>
                <p14:cNvPr id="2208" name="Ink 2207">
                  <a:extLst>
                    <a:ext uri="{FF2B5EF4-FFF2-40B4-BE49-F238E27FC236}">
                      <a16:creationId xmlns:a16="http://schemas.microsoft.com/office/drawing/2014/main" id="{D29A2175-C40D-268E-09F3-BEF50C8A26E6}"/>
                    </a:ext>
                  </a:extLst>
                </p14:cNvPr>
                <p14:cNvContentPartPr/>
                <p14:nvPr/>
              </p14:nvContentPartPr>
              <p14:xfrm>
                <a:off x="2258666" y="8698691"/>
                <a:ext cx="466920" cy="149760"/>
              </p14:xfrm>
            </p:contentPart>
          </mc:Choice>
          <mc:Fallback>
            <p:pic>
              <p:nvPicPr>
                <p:cNvPr id="2208" name="Ink 2207">
                  <a:extLst>
                    <a:ext uri="{FF2B5EF4-FFF2-40B4-BE49-F238E27FC236}">
                      <a16:creationId xmlns:a16="http://schemas.microsoft.com/office/drawing/2014/main" id="{D29A2175-C40D-268E-09F3-BEF50C8A26E6}"/>
                    </a:ext>
                  </a:extLst>
                </p:cNvPr>
                <p:cNvPicPr/>
                <p:nvPr/>
              </p:nvPicPr>
              <p:blipFill>
                <a:blip r:embed="rId172"/>
                <a:stretch>
                  <a:fillRect/>
                </a:stretch>
              </p:blipFill>
              <p:spPr>
                <a:xfrm>
                  <a:off x="2195666" y="8320691"/>
                  <a:ext cx="592560" cy="90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3">
              <p14:nvContentPartPr>
                <p14:cNvPr id="2209" name="Ink 2208">
                  <a:extLst>
                    <a:ext uri="{FF2B5EF4-FFF2-40B4-BE49-F238E27FC236}">
                      <a16:creationId xmlns:a16="http://schemas.microsoft.com/office/drawing/2014/main" id="{E24DE93A-4D78-6AA7-5230-73EBC8CEC2EB}"/>
                    </a:ext>
                  </a:extLst>
                </p14:cNvPr>
                <p14:cNvContentPartPr/>
                <p14:nvPr/>
              </p14:nvContentPartPr>
              <p14:xfrm>
                <a:off x="2311946" y="8711651"/>
                <a:ext cx="379440" cy="168480"/>
              </p14:xfrm>
            </p:contentPart>
          </mc:Choice>
          <mc:Fallback>
            <p:pic>
              <p:nvPicPr>
                <p:cNvPr id="2209" name="Ink 2208">
                  <a:extLst>
                    <a:ext uri="{FF2B5EF4-FFF2-40B4-BE49-F238E27FC236}">
                      <a16:creationId xmlns:a16="http://schemas.microsoft.com/office/drawing/2014/main" id="{E24DE93A-4D78-6AA7-5230-73EBC8CEC2EB}"/>
                    </a:ext>
                  </a:extLst>
                </p:cNvPr>
                <p:cNvPicPr/>
                <p:nvPr/>
              </p:nvPicPr>
              <p:blipFill>
                <a:blip r:embed="rId174"/>
                <a:stretch>
                  <a:fillRect/>
                </a:stretch>
              </p:blipFill>
              <p:spPr>
                <a:xfrm>
                  <a:off x="2248946" y="8333651"/>
                  <a:ext cx="505080" cy="92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5">
              <p14:nvContentPartPr>
                <p14:cNvPr id="2211" name="Ink 2210">
                  <a:extLst>
                    <a:ext uri="{FF2B5EF4-FFF2-40B4-BE49-F238E27FC236}">
                      <a16:creationId xmlns:a16="http://schemas.microsoft.com/office/drawing/2014/main" id="{DFD5FBA9-1A52-EBFA-AE91-56CA03B2591E}"/>
                    </a:ext>
                  </a:extLst>
                </p14:cNvPr>
                <p14:cNvContentPartPr/>
                <p14:nvPr/>
              </p14:nvContentPartPr>
              <p14:xfrm>
                <a:off x="888506" y="9064451"/>
                <a:ext cx="342000" cy="114840"/>
              </p14:xfrm>
            </p:contentPart>
          </mc:Choice>
          <mc:Fallback>
            <p:pic>
              <p:nvPicPr>
                <p:cNvPr id="2211" name="Ink 2210">
                  <a:extLst>
                    <a:ext uri="{FF2B5EF4-FFF2-40B4-BE49-F238E27FC236}">
                      <a16:creationId xmlns:a16="http://schemas.microsoft.com/office/drawing/2014/main" id="{DFD5FBA9-1A52-EBFA-AE91-56CA03B2591E}"/>
                    </a:ext>
                  </a:extLst>
                </p:cNvPr>
                <p:cNvPicPr/>
                <p:nvPr/>
              </p:nvPicPr>
              <p:blipFill>
                <a:blip r:embed="rId176"/>
                <a:stretch>
                  <a:fillRect/>
                </a:stretch>
              </p:blipFill>
              <p:spPr>
                <a:xfrm>
                  <a:off x="825866" y="8686451"/>
                  <a:ext cx="467640" cy="87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7">
              <p14:nvContentPartPr>
                <p14:cNvPr id="2212" name="Ink 2211">
                  <a:extLst>
                    <a:ext uri="{FF2B5EF4-FFF2-40B4-BE49-F238E27FC236}">
                      <a16:creationId xmlns:a16="http://schemas.microsoft.com/office/drawing/2014/main" id="{C9E9BE72-7941-115F-E9B7-716C7ABD2502}"/>
                    </a:ext>
                  </a:extLst>
                </p14:cNvPr>
                <p14:cNvContentPartPr/>
                <p14:nvPr/>
              </p14:nvContentPartPr>
              <p14:xfrm>
                <a:off x="896786" y="9112691"/>
                <a:ext cx="341640" cy="77040"/>
              </p14:xfrm>
            </p:contentPart>
          </mc:Choice>
          <mc:Fallback>
            <p:pic>
              <p:nvPicPr>
                <p:cNvPr id="2212" name="Ink 2211">
                  <a:extLst>
                    <a:ext uri="{FF2B5EF4-FFF2-40B4-BE49-F238E27FC236}">
                      <a16:creationId xmlns:a16="http://schemas.microsoft.com/office/drawing/2014/main" id="{C9E9BE72-7941-115F-E9B7-716C7ABD2502}"/>
                    </a:ext>
                  </a:extLst>
                </p:cNvPr>
                <p:cNvPicPr/>
                <p:nvPr/>
              </p:nvPicPr>
              <p:blipFill>
                <a:blip r:embed="rId178"/>
                <a:stretch>
                  <a:fillRect/>
                </a:stretch>
              </p:blipFill>
              <p:spPr>
                <a:xfrm>
                  <a:off x="833786" y="8735051"/>
                  <a:ext cx="467280" cy="83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9">
              <p14:nvContentPartPr>
                <p14:cNvPr id="2213" name="Ink 2212">
                  <a:extLst>
                    <a:ext uri="{FF2B5EF4-FFF2-40B4-BE49-F238E27FC236}">
                      <a16:creationId xmlns:a16="http://schemas.microsoft.com/office/drawing/2014/main" id="{09461C85-4626-CCF9-D27E-634625044FC6}"/>
                    </a:ext>
                  </a:extLst>
                </p14:cNvPr>
                <p14:cNvContentPartPr/>
                <p14:nvPr/>
              </p14:nvContentPartPr>
              <p14:xfrm>
                <a:off x="1145906" y="9134651"/>
                <a:ext cx="15480" cy="6480"/>
              </p14:xfrm>
            </p:contentPart>
          </mc:Choice>
          <mc:Fallback>
            <p:pic>
              <p:nvPicPr>
                <p:cNvPr id="2213" name="Ink 2212">
                  <a:extLst>
                    <a:ext uri="{FF2B5EF4-FFF2-40B4-BE49-F238E27FC236}">
                      <a16:creationId xmlns:a16="http://schemas.microsoft.com/office/drawing/2014/main" id="{09461C85-4626-CCF9-D27E-634625044FC6}"/>
                    </a:ext>
                  </a:extLst>
                </p:cNvPr>
                <p:cNvPicPr/>
                <p:nvPr/>
              </p:nvPicPr>
              <p:blipFill>
                <a:blip r:embed="rId180"/>
                <a:stretch>
                  <a:fillRect/>
                </a:stretch>
              </p:blipFill>
              <p:spPr>
                <a:xfrm>
                  <a:off x="1083266" y="8757011"/>
                  <a:ext cx="141120" cy="762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1">
              <p14:nvContentPartPr>
                <p14:cNvPr id="2214" name="Ink 2213">
                  <a:extLst>
                    <a:ext uri="{FF2B5EF4-FFF2-40B4-BE49-F238E27FC236}">
                      <a16:creationId xmlns:a16="http://schemas.microsoft.com/office/drawing/2014/main" id="{1341ED25-2AA8-D14C-B550-EF2347F9A093}"/>
                    </a:ext>
                  </a:extLst>
                </p14:cNvPr>
                <p14:cNvContentPartPr/>
                <p14:nvPr/>
              </p14:nvContentPartPr>
              <p14:xfrm>
                <a:off x="899666" y="9086411"/>
                <a:ext cx="410400" cy="153360"/>
              </p14:xfrm>
            </p:contentPart>
          </mc:Choice>
          <mc:Fallback>
            <p:pic>
              <p:nvPicPr>
                <p:cNvPr id="2214" name="Ink 2213">
                  <a:extLst>
                    <a:ext uri="{FF2B5EF4-FFF2-40B4-BE49-F238E27FC236}">
                      <a16:creationId xmlns:a16="http://schemas.microsoft.com/office/drawing/2014/main" id="{1341ED25-2AA8-D14C-B550-EF2347F9A093}"/>
                    </a:ext>
                  </a:extLst>
                </p:cNvPr>
                <p:cNvPicPr/>
                <p:nvPr/>
              </p:nvPicPr>
              <p:blipFill>
                <a:blip r:embed="rId182"/>
                <a:stretch>
                  <a:fillRect/>
                </a:stretch>
              </p:blipFill>
              <p:spPr>
                <a:xfrm>
                  <a:off x="837026" y="8708771"/>
                  <a:ext cx="536040" cy="90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3">
              <p14:nvContentPartPr>
                <p14:cNvPr id="2215" name="Ink 2214">
                  <a:extLst>
                    <a:ext uri="{FF2B5EF4-FFF2-40B4-BE49-F238E27FC236}">
                      <a16:creationId xmlns:a16="http://schemas.microsoft.com/office/drawing/2014/main" id="{0DFB53A6-682C-A71A-53F3-DF0E11B58C45}"/>
                    </a:ext>
                  </a:extLst>
                </p14:cNvPr>
                <p14:cNvContentPartPr/>
                <p14:nvPr/>
              </p14:nvContentPartPr>
              <p14:xfrm>
                <a:off x="1117466" y="9121331"/>
                <a:ext cx="68400" cy="24840"/>
              </p14:xfrm>
            </p:contentPart>
          </mc:Choice>
          <mc:Fallback>
            <p:pic>
              <p:nvPicPr>
                <p:cNvPr id="2215" name="Ink 2214">
                  <a:extLst>
                    <a:ext uri="{FF2B5EF4-FFF2-40B4-BE49-F238E27FC236}">
                      <a16:creationId xmlns:a16="http://schemas.microsoft.com/office/drawing/2014/main" id="{0DFB53A6-682C-A71A-53F3-DF0E11B58C45}"/>
                    </a:ext>
                  </a:extLst>
                </p:cNvPr>
                <p:cNvPicPr/>
                <p:nvPr/>
              </p:nvPicPr>
              <p:blipFill>
                <a:blip r:embed="rId184"/>
                <a:stretch>
                  <a:fillRect/>
                </a:stretch>
              </p:blipFill>
              <p:spPr>
                <a:xfrm>
                  <a:off x="1054466" y="8743691"/>
                  <a:ext cx="194040" cy="780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5">
              <p14:nvContentPartPr>
                <p14:cNvPr id="2216" name="Ink 2215">
                  <a:extLst>
                    <a:ext uri="{FF2B5EF4-FFF2-40B4-BE49-F238E27FC236}">
                      <a16:creationId xmlns:a16="http://schemas.microsoft.com/office/drawing/2014/main" id="{0C4A05CA-3A64-358E-C729-CDF69DAC8449}"/>
                    </a:ext>
                  </a:extLst>
                </p14:cNvPr>
                <p14:cNvContentPartPr/>
                <p14:nvPr/>
              </p14:nvContentPartPr>
              <p14:xfrm>
                <a:off x="829826" y="9254171"/>
                <a:ext cx="23760" cy="173880"/>
              </p14:xfrm>
            </p:contentPart>
          </mc:Choice>
          <mc:Fallback>
            <p:pic>
              <p:nvPicPr>
                <p:cNvPr id="2216" name="Ink 2215">
                  <a:extLst>
                    <a:ext uri="{FF2B5EF4-FFF2-40B4-BE49-F238E27FC236}">
                      <a16:creationId xmlns:a16="http://schemas.microsoft.com/office/drawing/2014/main" id="{0C4A05CA-3A64-358E-C729-CDF69DAC8449}"/>
                    </a:ext>
                  </a:extLst>
                </p:cNvPr>
                <p:cNvPicPr/>
                <p:nvPr/>
              </p:nvPicPr>
              <p:blipFill>
                <a:blip r:embed="rId186"/>
                <a:stretch>
                  <a:fillRect/>
                </a:stretch>
              </p:blipFill>
              <p:spPr>
                <a:xfrm>
                  <a:off x="767186" y="8876171"/>
                  <a:ext cx="149400" cy="92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7">
              <p14:nvContentPartPr>
                <p14:cNvPr id="2217" name="Ink 2216">
                  <a:extLst>
                    <a:ext uri="{FF2B5EF4-FFF2-40B4-BE49-F238E27FC236}">
                      <a16:creationId xmlns:a16="http://schemas.microsoft.com/office/drawing/2014/main" id="{4BD8EC42-31CE-1A01-8AA1-A2A3549F728A}"/>
                    </a:ext>
                  </a:extLst>
                </p14:cNvPr>
                <p14:cNvContentPartPr/>
                <p14:nvPr/>
              </p14:nvContentPartPr>
              <p14:xfrm>
                <a:off x="827666" y="9251651"/>
                <a:ext cx="33480" cy="251280"/>
              </p14:xfrm>
            </p:contentPart>
          </mc:Choice>
          <mc:Fallback>
            <p:pic>
              <p:nvPicPr>
                <p:cNvPr id="2217" name="Ink 2216">
                  <a:extLst>
                    <a:ext uri="{FF2B5EF4-FFF2-40B4-BE49-F238E27FC236}">
                      <a16:creationId xmlns:a16="http://schemas.microsoft.com/office/drawing/2014/main" id="{4BD8EC42-31CE-1A01-8AA1-A2A3549F728A}"/>
                    </a:ext>
                  </a:extLst>
                </p:cNvPr>
                <p:cNvPicPr/>
                <p:nvPr/>
              </p:nvPicPr>
              <p:blipFill>
                <a:blip r:embed="rId188"/>
                <a:stretch>
                  <a:fillRect/>
                </a:stretch>
              </p:blipFill>
              <p:spPr>
                <a:xfrm>
                  <a:off x="765026" y="8874011"/>
                  <a:ext cx="159120" cy="1006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9">
              <p14:nvContentPartPr>
                <p14:cNvPr id="2218" name="Ink 2217">
                  <a:extLst>
                    <a:ext uri="{FF2B5EF4-FFF2-40B4-BE49-F238E27FC236}">
                      <a16:creationId xmlns:a16="http://schemas.microsoft.com/office/drawing/2014/main" id="{D5824EAB-E385-0255-2D17-EEB9F7408643}"/>
                    </a:ext>
                  </a:extLst>
                </p14:cNvPr>
                <p14:cNvContentPartPr/>
                <p14:nvPr/>
              </p14:nvContentPartPr>
              <p14:xfrm>
                <a:off x="862946" y="9271451"/>
                <a:ext cx="41760" cy="210600"/>
              </p14:xfrm>
            </p:contentPart>
          </mc:Choice>
          <mc:Fallback>
            <p:pic>
              <p:nvPicPr>
                <p:cNvPr id="2218" name="Ink 2217">
                  <a:extLst>
                    <a:ext uri="{FF2B5EF4-FFF2-40B4-BE49-F238E27FC236}">
                      <a16:creationId xmlns:a16="http://schemas.microsoft.com/office/drawing/2014/main" id="{D5824EAB-E385-0255-2D17-EEB9F7408643}"/>
                    </a:ext>
                  </a:extLst>
                </p:cNvPr>
                <p:cNvPicPr/>
                <p:nvPr/>
              </p:nvPicPr>
              <p:blipFill>
                <a:blip r:embed="rId190"/>
                <a:stretch>
                  <a:fillRect/>
                </a:stretch>
              </p:blipFill>
              <p:spPr>
                <a:xfrm>
                  <a:off x="799946" y="8893451"/>
                  <a:ext cx="167400" cy="96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1">
              <p14:nvContentPartPr>
                <p14:cNvPr id="2219" name="Ink 2218">
                  <a:extLst>
                    <a:ext uri="{FF2B5EF4-FFF2-40B4-BE49-F238E27FC236}">
                      <a16:creationId xmlns:a16="http://schemas.microsoft.com/office/drawing/2014/main" id="{91D345A2-AF64-28DC-49E5-7D397ACA4BB8}"/>
                    </a:ext>
                  </a:extLst>
                </p14:cNvPr>
                <p14:cNvContentPartPr/>
                <p14:nvPr/>
              </p14:nvContentPartPr>
              <p14:xfrm>
                <a:off x="884546" y="9291971"/>
                <a:ext cx="36720" cy="181800"/>
              </p14:xfrm>
            </p:contentPart>
          </mc:Choice>
          <mc:Fallback>
            <p:pic>
              <p:nvPicPr>
                <p:cNvPr id="2219" name="Ink 2218">
                  <a:extLst>
                    <a:ext uri="{FF2B5EF4-FFF2-40B4-BE49-F238E27FC236}">
                      <a16:creationId xmlns:a16="http://schemas.microsoft.com/office/drawing/2014/main" id="{91D345A2-AF64-28DC-49E5-7D397ACA4BB8}"/>
                    </a:ext>
                  </a:extLst>
                </p:cNvPr>
                <p:cNvPicPr/>
                <p:nvPr/>
              </p:nvPicPr>
              <p:blipFill>
                <a:blip r:embed="rId192"/>
                <a:stretch>
                  <a:fillRect/>
                </a:stretch>
              </p:blipFill>
              <p:spPr>
                <a:xfrm>
                  <a:off x="821906" y="8914331"/>
                  <a:ext cx="162360" cy="93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3">
              <p14:nvContentPartPr>
                <p14:cNvPr id="2220" name="Ink 2219">
                  <a:extLst>
                    <a:ext uri="{FF2B5EF4-FFF2-40B4-BE49-F238E27FC236}">
                      <a16:creationId xmlns:a16="http://schemas.microsoft.com/office/drawing/2014/main" id="{1219BDC1-6052-47B4-5AA7-0D21F00A1079}"/>
                    </a:ext>
                  </a:extLst>
                </p14:cNvPr>
                <p14:cNvContentPartPr/>
                <p14:nvPr/>
              </p14:nvContentPartPr>
              <p14:xfrm>
                <a:off x="866546" y="9286931"/>
                <a:ext cx="33840" cy="209520"/>
              </p14:xfrm>
            </p:contentPart>
          </mc:Choice>
          <mc:Fallback>
            <p:pic>
              <p:nvPicPr>
                <p:cNvPr id="2220" name="Ink 2219">
                  <a:extLst>
                    <a:ext uri="{FF2B5EF4-FFF2-40B4-BE49-F238E27FC236}">
                      <a16:creationId xmlns:a16="http://schemas.microsoft.com/office/drawing/2014/main" id="{1219BDC1-6052-47B4-5AA7-0D21F00A1079}"/>
                    </a:ext>
                  </a:extLst>
                </p:cNvPr>
                <p:cNvPicPr/>
                <p:nvPr/>
              </p:nvPicPr>
              <p:blipFill>
                <a:blip r:embed="rId194"/>
                <a:stretch>
                  <a:fillRect/>
                </a:stretch>
              </p:blipFill>
              <p:spPr>
                <a:xfrm>
                  <a:off x="803906" y="8908931"/>
                  <a:ext cx="159480" cy="965160"/>
                </a:xfrm>
                <a:prstGeom prst="rect">
                  <a:avLst/>
                </a:prstGeom>
              </p:spPr>
            </p:pic>
          </mc:Fallback>
        </mc:AlternateContent>
      </p:grpSp>
      <p:grpSp>
        <p:nvGrpSpPr>
          <p:cNvPr id="2269" name="Group 2268">
            <a:extLst>
              <a:ext uri="{FF2B5EF4-FFF2-40B4-BE49-F238E27FC236}">
                <a16:creationId xmlns:a16="http://schemas.microsoft.com/office/drawing/2014/main" id="{C612C77A-C5BE-BE98-D068-82C4640D30B4}"/>
              </a:ext>
            </a:extLst>
          </p:cNvPr>
          <p:cNvGrpSpPr/>
          <p:nvPr/>
        </p:nvGrpSpPr>
        <p:grpSpPr>
          <a:xfrm>
            <a:off x="1123946" y="8271731"/>
            <a:ext cx="653040" cy="680400"/>
            <a:chOff x="1123946" y="8271731"/>
            <a:chExt cx="653040" cy="680400"/>
          </a:xfrm>
        </p:grpSpPr>
        <mc:AlternateContent xmlns:mc="http://schemas.openxmlformats.org/markup-compatibility/2006">
          <mc:Choice xmlns:p14="http://schemas.microsoft.com/office/powerpoint/2010/main" Requires="p14">
            <p:contentPart p14:bwMode="auto" r:id="rId195">
              <p14:nvContentPartPr>
                <p14:cNvPr id="2222" name="Ink 2221">
                  <a:extLst>
                    <a:ext uri="{FF2B5EF4-FFF2-40B4-BE49-F238E27FC236}">
                      <a16:creationId xmlns:a16="http://schemas.microsoft.com/office/drawing/2014/main" id="{231A8E7A-464F-F5A9-00C2-27C66F2438E5}"/>
                    </a:ext>
                  </a:extLst>
                </p14:cNvPr>
                <p14:cNvContentPartPr/>
                <p14:nvPr/>
              </p14:nvContentPartPr>
              <p14:xfrm>
                <a:off x="1274066" y="8271731"/>
                <a:ext cx="51840" cy="3960"/>
              </p14:xfrm>
            </p:contentPart>
          </mc:Choice>
          <mc:Fallback>
            <p:pic>
              <p:nvPicPr>
                <p:cNvPr id="2222" name="Ink 2221">
                  <a:extLst>
                    <a:ext uri="{FF2B5EF4-FFF2-40B4-BE49-F238E27FC236}">
                      <a16:creationId xmlns:a16="http://schemas.microsoft.com/office/drawing/2014/main" id="{231A8E7A-464F-F5A9-00C2-27C66F2438E5}"/>
                    </a:ext>
                  </a:extLst>
                </p:cNvPr>
                <p:cNvPicPr/>
                <p:nvPr/>
              </p:nvPicPr>
              <p:blipFill>
                <a:blip r:embed="rId196"/>
                <a:stretch>
                  <a:fillRect/>
                </a:stretch>
              </p:blipFill>
              <p:spPr>
                <a:xfrm>
                  <a:off x="1256066" y="8254091"/>
                  <a:ext cx="87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223" name="Ink 2222">
                  <a:extLst>
                    <a:ext uri="{FF2B5EF4-FFF2-40B4-BE49-F238E27FC236}">
                      <a16:creationId xmlns:a16="http://schemas.microsoft.com/office/drawing/2014/main" id="{EB504DA3-C45C-75A2-778C-B6F900957609}"/>
                    </a:ext>
                  </a:extLst>
                </p14:cNvPr>
                <p14:cNvContentPartPr/>
                <p14:nvPr/>
              </p14:nvContentPartPr>
              <p14:xfrm>
                <a:off x="1323026" y="8285051"/>
                <a:ext cx="55800" cy="42120"/>
              </p14:xfrm>
            </p:contentPart>
          </mc:Choice>
          <mc:Fallback>
            <p:pic>
              <p:nvPicPr>
                <p:cNvPr id="2223" name="Ink 2222">
                  <a:extLst>
                    <a:ext uri="{FF2B5EF4-FFF2-40B4-BE49-F238E27FC236}">
                      <a16:creationId xmlns:a16="http://schemas.microsoft.com/office/drawing/2014/main" id="{EB504DA3-C45C-75A2-778C-B6F900957609}"/>
                    </a:ext>
                  </a:extLst>
                </p:cNvPr>
                <p:cNvPicPr/>
                <p:nvPr/>
              </p:nvPicPr>
              <p:blipFill>
                <a:blip r:embed="rId198"/>
                <a:stretch>
                  <a:fillRect/>
                </a:stretch>
              </p:blipFill>
              <p:spPr>
                <a:xfrm>
                  <a:off x="1305026" y="8267051"/>
                  <a:ext cx="91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224" name="Ink 2223">
                  <a:extLst>
                    <a:ext uri="{FF2B5EF4-FFF2-40B4-BE49-F238E27FC236}">
                      <a16:creationId xmlns:a16="http://schemas.microsoft.com/office/drawing/2014/main" id="{DC5113CF-86EF-0C7B-B3DE-3F0CFF1A8BEE}"/>
                    </a:ext>
                  </a:extLst>
                </p14:cNvPr>
                <p14:cNvContentPartPr/>
                <p14:nvPr/>
              </p14:nvContentPartPr>
              <p14:xfrm>
                <a:off x="1378466" y="8323571"/>
                <a:ext cx="61920" cy="12240"/>
              </p14:xfrm>
            </p:contentPart>
          </mc:Choice>
          <mc:Fallback>
            <p:pic>
              <p:nvPicPr>
                <p:cNvPr id="2224" name="Ink 2223">
                  <a:extLst>
                    <a:ext uri="{FF2B5EF4-FFF2-40B4-BE49-F238E27FC236}">
                      <a16:creationId xmlns:a16="http://schemas.microsoft.com/office/drawing/2014/main" id="{DC5113CF-86EF-0C7B-B3DE-3F0CFF1A8BEE}"/>
                    </a:ext>
                  </a:extLst>
                </p:cNvPr>
                <p:cNvPicPr/>
                <p:nvPr/>
              </p:nvPicPr>
              <p:blipFill>
                <a:blip r:embed="rId200"/>
                <a:stretch>
                  <a:fillRect/>
                </a:stretch>
              </p:blipFill>
              <p:spPr>
                <a:xfrm>
                  <a:off x="1360826" y="8305571"/>
                  <a:ext cx="97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226" name="Ink 2225">
                  <a:extLst>
                    <a:ext uri="{FF2B5EF4-FFF2-40B4-BE49-F238E27FC236}">
                      <a16:creationId xmlns:a16="http://schemas.microsoft.com/office/drawing/2014/main" id="{3689DF70-79CE-49C1-7DEE-CE8AD02F8DFE}"/>
                    </a:ext>
                  </a:extLst>
                </p14:cNvPr>
                <p14:cNvContentPartPr/>
                <p14:nvPr/>
              </p14:nvContentPartPr>
              <p14:xfrm>
                <a:off x="1436066" y="8341931"/>
                <a:ext cx="140400" cy="58680"/>
              </p14:xfrm>
            </p:contentPart>
          </mc:Choice>
          <mc:Fallback>
            <p:pic>
              <p:nvPicPr>
                <p:cNvPr id="2226" name="Ink 2225">
                  <a:extLst>
                    <a:ext uri="{FF2B5EF4-FFF2-40B4-BE49-F238E27FC236}">
                      <a16:creationId xmlns:a16="http://schemas.microsoft.com/office/drawing/2014/main" id="{3689DF70-79CE-49C1-7DEE-CE8AD02F8DFE}"/>
                    </a:ext>
                  </a:extLst>
                </p:cNvPr>
                <p:cNvPicPr/>
                <p:nvPr/>
              </p:nvPicPr>
              <p:blipFill>
                <a:blip r:embed="rId202"/>
                <a:stretch>
                  <a:fillRect/>
                </a:stretch>
              </p:blipFill>
              <p:spPr>
                <a:xfrm>
                  <a:off x="1418426" y="8323931"/>
                  <a:ext cx="176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227" name="Ink 2226">
                  <a:extLst>
                    <a:ext uri="{FF2B5EF4-FFF2-40B4-BE49-F238E27FC236}">
                      <a16:creationId xmlns:a16="http://schemas.microsoft.com/office/drawing/2014/main" id="{14AE245E-8FE7-D8E8-157B-F364500CE14D}"/>
                    </a:ext>
                  </a:extLst>
                </p14:cNvPr>
                <p14:cNvContentPartPr/>
                <p14:nvPr/>
              </p14:nvContentPartPr>
              <p14:xfrm>
                <a:off x="1580786" y="8397371"/>
                <a:ext cx="93960" cy="198360"/>
              </p14:xfrm>
            </p:contentPart>
          </mc:Choice>
          <mc:Fallback>
            <p:pic>
              <p:nvPicPr>
                <p:cNvPr id="2227" name="Ink 2226">
                  <a:extLst>
                    <a:ext uri="{FF2B5EF4-FFF2-40B4-BE49-F238E27FC236}">
                      <a16:creationId xmlns:a16="http://schemas.microsoft.com/office/drawing/2014/main" id="{14AE245E-8FE7-D8E8-157B-F364500CE14D}"/>
                    </a:ext>
                  </a:extLst>
                </p:cNvPr>
                <p:cNvPicPr/>
                <p:nvPr/>
              </p:nvPicPr>
              <p:blipFill>
                <a:blip r:embed="rId204"/>
                <a:stretch>
                  <a:fillRect/>
                </a:stretch>
              </p:blipFill>
              <p:spPr>
                <a:xfrm>
                  <a:off x="1563146" y="8379371"/>
                  <a:ext cx="1296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229" name="Ink 2228">
                  <a:extLst>
                    <a:ext uri="{FF2B5EF4-FFF2-40B4-BE49-F238E27FC236}">
                      <a16:creationId xmlns:a16="http://schemas.microsoft.com/office/drawing/2014/main" id="{038BB23B-00B1-DC30-3C3C-9ED80D92D26E}"/>
                    </a:ext>
                  </a:extLst>
                </p14:cNvPr>
                <p14:cNvContentPartPr/>
                <p14:nvPr/>
              </p14:nvContentPartPr>
              <p14:xfrm>
                <a:off x="1733426" y="8670971"/>
                <a:ext cx="43560" cy="93600"/>
              </p14:xfrm>
            </p:contentPart>
          </mc:Choice>
          <mc:Fallback>
            <p:pic>
              <p:nvPicPr>
                <p:cNvPr id="2229" name="Ink 2228">
                  <a:extLst>
                    <a:ext uri="{FF2B5EF4-FFF2-40B4-BE49-F238E27FC236}">
                      <a16:creationId xmlns:a16="http://schemas.microsoft.com/office/drawing/2014/main" id="{038BB23B-00B1-DC30-3C3C-9ED80D92D26E}"/>
                    </a:ext>
                  </a:extLst>
                </p:cNvPr>
                <p:cNvPicPr/>
                <p:nvPr/>
              </p:nvPicPr>
              <p:blipFill>
                <a:blip r:embed="rId206"/>
                <a:stretch>
                  <a:fillRect/>
                </a:stretch>
              </p:blipFill>
              <p:spPr>
                <a:xfrm>
                  <a:off x="1715786" y="8652971"/>
                  <a:ext cx="79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230" name="Ink 2229">
                  <a:extLst>
                    <a:ext uri="{FF2B5EF4-FFF2-40B4-BE49-F238E27FC236}">
                      <a16:creationId xmlns:a16="http://schemas.microsoft.com/office/drawing/2014/main" id="{0C8E1982-1AE6-31CB-6FE8-737B62472E6C}"/>
                    </a:ext>
                  </a:extLst>
                </p14:cNvPr>
                <p14:cNvContentPartPr/>
                <p14:nvPr/>
              </p14:nvContentPartPr>
              <p14:xfrm>
                <a:off x="1657466" y="8838371"/>
                <a:ext cx="59760" cy="34560"/>
              </p14:xfrm>
            </p:contentPart>
          </mc:Choice>
          <mc:Fallback>
            <p:pic>
              <p:nvPicPr>
                <p:cNvPr id="2230" name="Ink 2229">
                  <a:extLst>
                    <a:ext uri="{FF2B5EF4-FFF2-40B4-BE49-F238E27FC236}">
                      <a16:creationId xmlns:a16="http://schemas.microsoft.com/office/drawing/2014/main" id="{0C8E1982-1AE6-31CB-6FE8-737B62472E6C}"/>
                    </a:ext>
                  </a:extLst>
                </p:cNvPr>
                <p:cNvPicPr/>
                <p:nvPr/>
              </p:nvPicPr>
              <p:blipFill>
                <a:blip r:embed="rId208"/>
                <a:stretch>
                  <a:fillRect/>
                </a:stretch>
              </p:blipFill>
              <p:spPr>
                <a:xfrm>
                  <a:off x="1639466" y="8820731"/>
                  <a:ext cx="954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231" name="Ink 2230">
                  <a:extLst>
                    <a:ext uri="{FF2B5EF4-FFF2-40B4-BE49-F238E27FC236}">
                      <a16:creationId xmlns:a16="http://schemas.microsoft.com/office/drawing/2014/main" id="{9B6FE9C2-F0B7-04DD-6626-D7B96E8377A3}"/>
                    </a:ext>
                  </a:extLst>
                </p14:cNvPr>
                <p14:cNvContentPartPr/>
                <p14:nvPr/>
              </p14:nvContentPartPr>
              <p14:xfrm>
                <a:off x="1705706" y="8776091"/>
                <a:ext cx="3600" cy="74520"/>
              </p14:xfrm>
            </p:contentPart>
          </mc:Choice>
          <mc:Fallback>
            <p:pic>
              <p:nvPicPr>
                <p:cNvPr id="2231" name="Ink 2230">
                  <a:extLst>
                    <a:ext uri="{FF2B5EF4-FFF2-40B4-BE49-F238E27FC236}">
                      <a16:creationId xmlns:a16="http://schemas.microsoft.com/office/drawing/2014/main" id="{9B6FE9C2-F0B7-04DD-6626-D7B96E8377A3}"/>
                    </a:ext>
                  </a:extLst>
                </p:cNvPr>
                <p:cNvPicPr/>
                <p:nvPr/>
              </p:nvPicPr>
              <p:blipFill>
                <a:blip r:embed="rId210"/>
                <a:stretch>
                  <a:fillRect/>
                </a:stretch>
              </p:blipFill>
              <p:spPr>
                <a:xfrm>
                  <a:off x="1688066" y="8758451"/>
                  <a:ext cx="392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232" name="Ink 2231">
                  <a:extLst>
                    <a:ext uri="{FF2B5EF4-FFF2-40B4-BE49-F238E27FC236}">
                      <a16:creationId xmlns:a16="http://schemas.microsoft.com/office/drawing/2014/main" id="{3A6E82E6-BA4D-8FA1-98C6-3FA0F1F50385}"/>
                    </a:ext>
                  </a:extLst>
                </p14:cNvPr>
                <p14:cNvContentPartPr/>
                <p14:nvPr/>
              </p14:nvContentPartPr>
              <p14:xfrm>
                <a:off x="1705346" y="8751611"/>
                <a:ext cx="46080" cy="19440"/>
              </p14:xfrm>
            </p:contentPart>
          </mc:Choice>
          <mc:Fallback>
            <p:pic>
              <p:nvPicPr>
                <p:cNvPr id="2232" name="Ink 2231">
                  <a:extLst>
                    <a:ext uri="{FF2B5EF4-FFF2-40B4-BE49-F238E27FC236}">
                      <a16:creationId xmlns:a16="http://schemas.microsoft.com/office/drawing/2014/main" id="{3A6E82E6-BA4D-8FA1-98C6-3FA0F1F50385}"/>
                    </a:ext>
                  </a:extLst>
                </p:cNvPr>
                <p:cNvPicPr/>
                <p:nvPr/>
              </p:nvPicPr>
              <p:blipFill>
                <a:blip r:embed="rId212"/>
                <a:stretch>
                  <a:fillRect/>
                </a:stretch>
              </p:blipFill>
              <p:spPr>
                <a:xfrm>
                  <a:off x="1687706" y="8733611"/>
                  <a:ext cx="81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233" name="Ink 2232">
                  <a:extLst>
                    <a:ext uri="{FF2B5EF4-FFF2-40B4-BE49-F238E27FC236}">
                      <a16:creationId xmlns:a16="http://schemas.microsoft.com/office/drawing/2014/main" id="{AC562C49-5BCD-6038-AD54-126AD024A4AC}"/>
                    </a:ext>
                  </a:extLst>
                </p14:cNvPr>
                <p14:cNvContentPartPr/>
                <p14:nvPr/>
              </p14:nvContentPartPr>
              <p14:xfrm>
                <a:off x="1573226" y="8915051"/>
                <a:ext cx="98280" cy="37080"/>
              </p14:xfrm>
            </p:contentPart>
          </mc:Choice>
          <mc:Fallback>
            <p:pic>
              <p:nvPicPr>
                <p:cNvPr id="2233" name="Ink 2232">
                  <a:extLst>
                    <a:ext uri="{FF2B5EF4-FFF2-40B4-BE49-F238E27FC236}">
                      <a16:creationId xmlns:a16="http://schemas.microsoft.com/office/drawing/2014/main" id="{AC562C49-5BCD-6038-AD54-126AD024A4AC}"/>
                    </a:ext>
                  </a:extLst>
                </p:cNvPr>
                <p:cNvPicPr/>
                <p:nvPr/>
              </p:nvPicPr>
              <p:blipFill>
                <a:blip r:embed="rId214"/>
                <a:stretch>
                  <a:fillRect/>
                </a:stretch>
              </p:blipFill>
              <p:spPr>
                <a:xfrm>
                  <a:off x="1555226" y="8897411"/>
                  <a:ext cx="1339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234" name="Ink 2233">
                  <a:extLst>
                    <a:ext uri="{FF2B5EF4-FFF2-40B4-BE49-F238E27FC236}">
                      <a16:creationId xmlns:a16="http://schemas.microsoft.com/office/drawing/2014/main" id="{CC3B312F-E67D-6C31-21E3-EC24A90344B4}"/>
                    </a:ext>
                  </a:extLst>
                </p14:cNvPr>
                <p14:cNvContentPartPr/>
                <p14:nvPr/>
              </p14:nvContentPartPr>
              <p14:xfrm>
                <a:off x="1650266" y="8886251"/>
                <a:ext cx="2160" cy="24840"/>
              </p14:xfrm>
            </p:contentPart>
          </mc:Choice>
          <mc:Fallback>
            <p:pic>
              <p:nvPicPr>
                <p:cNvPr id="2234" name="Ink 2233">
                  <a:extLst>
                    <a:ext uri="{FF2B5EF4-FFF2-40B4-BE49-F238E27FC236}">
                      <a16:creationId xmlns:a16="http://schemas.microsoft.com/office/drawing/2014/main" id="{CC3B312F-E67D-6C31-21E3-EC24A90344B4}"/>
                    </a:ext>
                  </a:extLst>
                </p:cNvPr>
                <p:cNvPicPr/>
                <p:nvPr/>
              </p:nvPicPr>
              <p:blipFill>
                <a:blip r:embed="rId216"/>
                <a:stretch>
                  <a:fillRect/>
                </a:stretch>
              </p:blipFill>
              <p:spPr>
                <a:xfrm>
                  <a:off x="1632626" y="8868611"/>
                  <a:ext cx="37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236" name="Ink 2235">
                  <a:extLst>
                    <a:ext uri="{FF2B5EF4-FFF2-40B4-BE49-F238E27FC236}">
                      <a16:creationId xmlns:a16="http://schemas.microsoft.com/office/drawing/2014/main" id="{B6341003-728D-6F2F-2679-5B2F9B7DE291}"/>
                    </a:ext>
                  </a:extLst>
                </p14:cNvPr>
                <p14:cNvContentPartPr/>
                <p14:nvPr/>
              </p14:nvContentPartPr>
              <p14:xfrm>
                <a:off x="1432466" y="8863571"/>
                <a:ext cx="3240" cy="1080"/>
              </p14:xfrm>
            </p:contentPart>
          </mc:Choice>
          <mc:Fallback>
            <p:pic>
              <p:nvPicPr>
                <p:cNvPr id="2236" name="Ink 2235">
                  <a:extLst>
                    <a:ext uri="{FF2B5EF4-FFF2-40B4-BE49-F238E27FC236}">
                      <a16:creationId xmlns:a16="http://schemas.microsoft.com/office/drawing/2014/main" id="{B6341003-728D-6F2F-2679-5B2F9B7DE291}"/>
                    </a:ext>
                  </a:extLst>
                </p:cNvPr>
                <p:cNvPicPr/>
                <p:nvPr/>
              </p:nvPicPr>
              <p:blipFill>
                <a:blip r:embed="rId218"/>
                <a:stretch>
                  <a:fillRect/>
                </a:stretch>
              </p:blipFill>
              <p:spPr>
                <a:xfrm>
                  <a:off x="1414826" y="8845931"/>
                  <a:ext cx="38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237" name="Ink 2236">
                  <a:extLst>
                    <a:ext uri="{FF2B5EF4-FFF2-40B4-BE49-F238E27FC236}">
                      <a16:creationId xmlns:a16="http://schemas.microsoft.com/office/drawing/2014/main" id="{73DA1914-EDE9-A601-432E-CE1BAA2ED264}"/>
                    </a:ext>
                  </a:extLst>
                </p14:cNvPr>
                <p14:cNvContentPartPr/>
                <p14:nvPr/>
              </p14:nvContentPartPr>
              <p14:xfrm>
                <a:off x="1413386" y="8867891"/>
                <a:ext cx="52560" cy="44640"/>
              </p14:xfrm>
            </p:contentPart>
          </mc:Choice>
          <mc:Fallback>
            <p:pic>
              <p:nvPicPr>
                <p:cNvPr id="2237" name="Ink 2236">
                  <a:extLst>
                    <a:ext uri="{FF2B5EF4-FFF2-40B4-BE49-F238E27FC236}">
                      <a16:creationId xmlns:a16="http://schemas.microsoft.com/office/drawing/2014/main" id="{73DA1914-EDE9-A601-432E-CE1BAA2ED264}"/>
                    </a:ext>
                  </a:extLst>
                </p:cNvPr>
                <p:cNvPicPr/>
                <p:nvPr/>
              </p:nvPicPr>
              <p:blipFill>
                <a:blip r:embed="rId220"/>
                <a:stretch>
                  <a:fillRect/>
                </a:stretch>
              </p:blipFill>
              <p:spPr>
                <a:xfrm>
                  <a:off x="1395386" y="8850251"/>
                  <a:ext cx="882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238" name="Ink 2237">
                  <a:extLst>
                    <a:ext uri="{FF2B5EF4-FFF2-40B4-BE49-F238E27FC236}">
                      <a16:creationId xmlns:a16="http://schemas.microsoft.com/office/drawing/2014/main" id="{694075BA-BFE8-47A5-4E70-BE4784964870}"/>
                    </a:ext>
                  </a:extLst>
                </p14:cNvPr>
                <p14:cNvContentPartPr/>
                <p14:nvPr/>
              </p14:nvContentPartPr>
              <p14:xfrm>
                <a:off x="1319786" y="8851691"/>
                <a:ext cx="72720" cy="10800"/>
              </p14:xfrm>
            </p:contentPart>
          </mc:Choice>
          <mc:Fallback>
            <p:pic>
              <p:nvPicPr>
                <p:cNvPr id="2238" name="Ink 2237">
                  <a:extLst>
                    <a:ext uri="{FF2B5EF4-FFF2-40B4-BE49-F238E27FC236}">
                      <a16:creationId xmlns:a16="http://schemas.microsoft.com/office/drawing/2014/main" id="{694075BA-BFE8-47A5-4E70-BE4784964870}"/>
                    </a:ext>
                  </a:extLst>
                </p:cNvPr>
                <p:cNvPicPr/>
                <p:nvPr/>
              </p:nvPicPr>
              <p:blipFill>
                <a:blip r:embed="rId222"/>
                <a:stretch>
                  <a:fillRect/>
                </a:stretch>
              </p:blipFill>
              <p:spPr>
                <a:xfrm>
                  <a:off x="1302146" y="8834051"/>
                  <a:ext cx="1083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239" name="Ink 2238">
                  <a:extLst>
                    <a:ext uri="{FF2B5EF4-FFF2-40B4-BE49-F238E27FC236}">
                      <a16:creationId xmlns:a16="http://schemas.microsoft.com/office/drawing/2014/main" id="{A70B92B9-CEC5-5A37-2784-DB00E859249C}"/>
                    </a:ext>
                  </a:extLst>
                </p14:cNvPr>
                <p14:cNvContentPartPr/>
                <p14:nvPr/>
              </p14:nvContentPartPr>
              <p14:xfrm>
                <a:off x="1272986" y="8813531"/>
                <a:ext cx="30600" cy="35640"/>
              </p14:xfrm>
            </p:contentPart>
          </mc:Choice>
          <mc:Fallback>
            <p:pic>
              <p:nvPicPr>
                <p:cNvPr id="2239" name="Ink 2238">
                  <a:extLst>
                    <a:ext uri="{FF2B5EF4-FFF2-40B4-BE49-F238E27FC236}">
                      <a16:creationId xmlns:a16="http://schemas.microsoft.com/office/drawing/2014/main" id="{A70B92B9-CEC5-5A37-2784-DB00E859249C}"/>
                    </a:ext>
                  </a:extLst>
                </p:cNvPr>
                <p:cNvPicPr/>
                <p:nvPr/>
              </p:nvPicPr>
              <p:blipFill>
                <a:blip r:embed="rId224"/>
                <a:stretch>
                  <a:fillRect/>
                </a:stretch>
              </p:blipFill>
              <p:spPr>
                <a:xfrm>
                  <a:off x="1255346" y="8795891"/>
                  <a:ext cx="662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240" name="Ink 2239">
                  <a:extLst>
                    <a:ext uri="{FF2B5EF4-FFF2-40B4-BE49-F238E27FC236}">
                      <a16:creationId xmlns:a16="http://schemas.microsoft.com/office/drawing/2014/main" id="{13AD74B7-D1F5-F608-C3E2-70A02EFA2B25}"/>
                    </a:ext>
                  </a:extLst>
                </p14:cNvPr>
                <p14:cNvContentPartPr/>
                <p14:nvPr/>
              </p14:nvContentPartPr>
              <p14:xfrm>
                <a:off x="1261106" y="8740091"/>
                <a:ext cx="6120" cy="64080"/>
              </p14:xfrm>
            </p:contentPart>
          </mc:Choice>
          <mc:Fallback>
            <p:pic>
              <p:nvPicPr>
                <p:cNvPr id="2240" name="Ink 2239">
                  <a:extLst>
                    <a:ext uri="{FF2B5EF4-FFF2-40B4-BE49-F238E27FC236}">
                      <a16:creationId xmlns:a16="http://schemas.microsoft.com/office/drawing/2014/main" id="{13AD74B7-D1F5-F608-C3E2-70A02EFA2B25}"/>
                    </a:ext>
                  </a:extLst>
                </p:cNvPr>
                <p:cNvPicPr/>
                <p:nvPr/>
              </p:nvPicPr>
              <p:blipFill>
                <a:blip r:embed="rId226"/>
                <a:stretch>
                  <a:fillRect/>
                </a:stretch>
              </p:blipFill>
              <p:spPr>
                <a:xfrm>
                  <a:off x="1243106" y="8722451"/>
                  <a:ext cx="417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241" name="Ink 2240">
                  <a:extLst>
                    <a:ext uri="{FF2B5EF4-FFF2-40B4-BE49-F238E27FC236}">
                      <a16:creationId xmlns:a16="http://schemas.microsoft.com/office/drawing/2014/main" id="{8685A0E7-35A0-0437-209F-86B788C083EF}"/>
                    </a:ext>
                  </a:extLst>
                </p14:cNvPr>
                <p14:cNvContentPartPr/>
                <p14:nvPr/>
              </p14:nvContentPartPr>
              <p14:xfrm>
                <a:off x="1197386" y="8656931"/>
                <a:ext cx="43560" cy="39600"/>
              </p14:xfrm>
            </p:contentPart>
          </mc:Choice>
          <mc:Fallback>
            <p:pic>
              <p:nvPicPr>
                <p:cNvPr id="2241" name="Ink 2240">
                  <a:extLst>
                    <a:ext uri="{FF2B5EF4-FFF2-40B4-BE49-F238E27FC236}">
                      <a16:creationId xmlns:a16="http://schemas.microsoft.com/office/drawing/2014/main" id="{8685A0E7-35A0-0437-209F-86B788C083EF}"/>
                    </a:ext>
                  </a:extLst>
                </p:cNvPr>
                <p:cNvPicPr/>
                <p:nvPr/>
              </p:nvPicPr>
              <p:blipFill>
                <a:blip r:embed="rId228"/>
                <a:stretch>
                  <a:fillRect/>
                </a:stretch>
              </p:blipFill>
              <p:spPr>
                <a:xfrm>
                  <a:off x="1179386" y="8639291"/>
                  <a:ext cx="792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242" name="Ink 2241">
                  <a:extLst>
                    <a:ext uri="{FF2B5EF4-FFF2-40B4-BE49-F238E27FC236}">
                      <a16:creationId xmlns:a16="http://schemas.microsoft.com/office/drawing/2014/main" id="{2FC80C52-AFEC-D2F7-C8E4-97721BC023B9}"/>
                    </a:ext>
                  </a:extLst>
                </p14:cNvPr>
                <p14:cNvContentPartPr/>
                <p14:nvPr/>
              </p14:nvContentPartPr>
              <p14:xfrm>
                <a:off x="1189466" y="8574851"/>
                <a:ext cx="6120" cy="61560"/>
              </p14:xfrm>
            </p:contentPart>
          </mc:Choice>
          <mc:Fallback>
            <p:pic>
              <p:nvPicPr>
                <p:cNvPr id="2242" name="Ink 2241">
                  <a:extLst>
                    <a:ext uri="{FF2B5EF4-FFF2-40B4-BE49-F238E27FC236}">
                      <a16:creationId xmlns:a16="http://schemas.microsoft.com/office/drawing/2014/main" id="{2FC80C52-AFEC-D2F7-C8E4-97721BC023B9}"/>
                    </a:ext>
                  </a:extLst>
                </p:cNvPr>
                <p:cNvPicPr/>
                <p:nvPr/>
              </p:nvPicPr>
              <p:blipFill>
                <a:blip r:embed="rId230"/>
                <a:stretch>
                  <a:fillRect/>
                </a:stretch>
              </p:blipFill>
              <p:spPr>
                <a:xfrm>
                  <a:off x="1171826" y="8557211"/>
                  <a:ext cx="417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243" name="Ink 2242">
                  <a:extLst>
                    <a:ext uri="{FF2B5EF4-FFF2-40B4-BE49-F238E27FC236}">
                      <a16:creationId xmlns:a16="http://schemas.microsoft.com/office/drawing/2014/main" id="{301CFC07-0996-3464-0C64-A2C292CCF115}"/>
                    </a:ext>
                  </a:extLst>
                </p14:cNvPr>
                <p14:cNvContentPartPr/>
                <p14:nvPr/>
              </p14:nvContentPartPr>
              <p14:xfrm>
                <a:off x="1126106" y="8497811"/>
                <a:ext cx="64440" cy="47880"/>
              </p14:xfrm>
            </p:contentPart>
          </mc:Choice>
          <mc:Fallback>
            <p:pic>
              <p:nvPicPr>
                <p:cNvPr id="2243" name="Ink 2242">
                  <a:extLst>
                    <a:ext uri="{FF2B5EF4-FFF2-40B4-BE49-F238E27FC236}">
                      <a16:creationId xmlns:a16="http://schemas.microsoft.com/office/drawing/2014/main" id="{301CFC07-0996-3464-0C64-A2C292CCF115}"/>
                    </a:ext>
                  </a:extLst>
                </p:cNvPr>
                <p:cNvPicPr/>
                <p:nvPr/>
              </p:nvPicPr>
              <p:blipFill>
                <a:blip r:embed="rId232"/>
                <a:stretch>
                  <a:fillRect/>
                </a:stretch>
              </p:blipFill>
              <p:spPr>
                <a:xfrm>
                  <a:off x="1108466" y="8479811"/>
                  <a:ext cx="1000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244" name="Ink 2243">
                  <a:extLst>
                    <a:ext uri="{FF2B5EF4-FFF2-40B4-BE49-F238E27FC236}">
                      <a16:creationId xmlns:a16="http://schemas.microsoft.com/office/drawing/2014/main" id="{4F9A0A14-19DE-5D93-80FE-A9685F34DBA9}"/>
                    </a:ext>
                  </a:extLst>
                </p14:cNvPr>
                <p14:cNvContentPartPr/>
                <p14:nvPr/>
              </p14:nvContentPartPr>
              <p14:xfrm>
                <a:off x="1123946" y="8445971"/>
                <a:ext cx="4320" cy="40320"/>
              </p14:xfrm>
            </p:contentPart>
          </mc:Choice>
          <mc:Fallback>
            <p:pic>
              <p:nvPicPr>
                <p:cNvPr id="2244" name="Ink 2243">
                  <a:extLst>
                    <a:ext uri="{FF2B5EF4-FFF2-40B4-BE49-F238E27FC236}">
                      <a16:creationId xmlns:a16="http://schemas.microsoft.com/office/drawing/2014/main" id="{4F9A0A14-19DE-5D93-80FE-A9685F34DBA9}"/>
                    </a:ext>
                  </a:extLst>
                </p:cNvPr>
                <p:cNvPicPr/>
                <p:nvPr/>
              </p:nvPicPr>
              <p:blipFill>
                <a:blip r:embed="rId234"/>
                <a:stretch>
                  <a:fillRect/>
                </a:stretch>
              </p:blipFill>
              <p:spPr>
                <a:xfrm>
                  <a:off x="1106306" y="8427971"/>
                  <a:ext cx="399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245" name="Ink 2244">
                  <a:extLst>
                    <a:ext uri="{FF2B5EF4-FFF2-40B4-BE49-F238E27FC236}">
                      <a16:creationId xmlns:a16="http://schemas.microsoft.com/office/drawing/2014/main" id="{521E5A11-29AF-A422-FE79-DF2B1752D60D}"/>
                    </a:ext>
                  </a:extLst>
                </p14:cNvPr>
                <p14:cNvContentPartPr/>
                <p14:nvPr/>
              </p14:nvContentPartPr>
              <p14:xfrm>
                <a:off x="1135106" y="8419331"/>
                <a:ext cx="48240" cy="26280"/>
              </p14:xfrm>
            </p:contentPart>
          </mc:Choice>
          <mc:Fallback>
            <p:pic>
              <p:nvPicPr>
                <p:cNvPr id="2245" name="Ink 2244">
                  <a:extLst>
                    <a:ext uri="{FF2B5EF4-FFF2-40B4-BE49-F238E27FC236}">
                      <a16:creationId xmlns:a16="http://schemas.microsoft.com/office/drawing/2014/main" id="{521E5A11-29AF-A422-FE79-DF2B1752D60D}"/>
                    </a:ext>
                  </a:extLst>
                </p:cNvPr>
                <p:cNvPicPr/>
                <p:nvPr/>
              </p:nvPicPr>
              <p:blipFill>
                <a:blip r:embed="rId236"/>
                <a:stretch>
                  <a:fillRect/>
                </a:stretch>
              </p:blipFill>
              <p:spPr>
                <a:xfrm>
                  <a:off x="1117106" y="8401691"/>
                  <a:ext cx="83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249" name="Ink 2248">
                  <a:extLst>
                    <a:ext uri="{FF2B5EF4-FFF2-40B4-BE49-F238E27FC236}">
                      <a16:creationId xmlns:a16="http://schemas.microsoft.com/office/drawing/2014/main" id="{2E4B39B9-F6D8-2ABC-4525-DCEB00230E4C}"/>
                    </a:ext>
                  </a:extLst>
                </p14:cNvPr>
                <p14:cNvContentPartPr/>
                <p14:nvPr/>
              </p14:nvContentPartPr>
              <p14:xfrm>
                <a:off x="1189826" y="8362091"/>
                <a:ext cx="6480" cy="45000"/>
              </p14:xfrm>
            </p:contentPart>
          </mc:Choice>
          <mc:Fallback>
            <p:pic>
              <p:nvPicPr>
                <p:cNvPr id="2249" name="Ink 2248">
                  <a:extLst>
                    <a:ext uri="{FF2B5EF4-FFF2-40B4-BE49-F238E27FC236}">
                      <a16:creationId xmlns:a16="http://schemas.microsoft.com/office/drawing/2014/main" id="{2E4B39B9-F6D8-2ABC-4525-DCEB00230E4C}"/>
                    </a:ext>
                  </a:extLst>
                </p:cNvPr>
                <p:cNvPicPr/>
                <p:nvPr/>
              </p:nvPicPr>
              <p:blipFill>
                <a:blip r:embed="rId238"/>
                <a:stretch>
                  <a:fillRect/>
                </a:stretch>
              </p:blipFill>
              <p:spPr>
                <a:xfrm>
                  <a:off x="1172186" y="8344091"/>
                  <a:ext cx="42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250" name="Ink 2249">
                  <a:extLst>
                    <a:ext uri="{FF2B5EF4-FFF2-40B4-BE49-F238E27FC236}">
                      <a16:creationId xmlns:a16="http://schemas.microsoft.com/office/drawing/2014/main" id="{54EE2846-2FEE-9E5F-A249-5697EBE843FF}"/>
                    </a:ext>
                  </a:extLst>
                </p14:cNvPr>
                <p14:cNvContentPartPr/>
                <p14:nvPr/>
              </p14:nvContentPartPr>
              <p14:xfrm>
                <a:off x="1200266" y="8352371"/>
                <a:ext cx="40320" cy="11880"/>
              </p14:xfrm>
            </p:contentPart>
          </mc:Choice>
          <mc:Fallback>
            <p:pic>
              <p:nvPicPr>
                <p:cNvPr id="2250" name="Ink 2249">
                  <a:extLst>
                    <a:ext uri="{FF2B5EF4-FFF2-40B4-BE49-F238E27FC236}">
                      <a16:creationId xmlns:a16="http://schemas.microsoft.com/office/drawing/2014/main" id="{54EE2846-2FEE-9E5F-A249-5697EBE843FF}"/>
                    </a:ext>
                  </a:extLst>
                </p:cNvPr>
                <p:cNvPicPr/>
                <p:nvPr/>
              </p:nvPicPr>
              <p:blipFill>
                <a:blip r:embed="rId240"/>
                <a:stretch>
                  <a:fillRect/>
                </a:stretch>
              </p:blipFill>
              <p:spPr>
                <a:xfrm>
                  <a:off x="1182266" y="8334371"/>
                  <a:ext cx="75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251" name="Ink 2250">
                  <a:extLst>
                    <a:ext uri="{FF2B5EF4-FFF2-40B4-BE49-F238E27FC236}">
                      <a16:creationId xmlns:a16="http://schemas.microsoft.com/office/drawing/2014/main" id="{95249A88-CBC8-9C13-2CF9-7CBCB1AB382B}"/>
                    </a:ext>
                  </a:extLst>
                </p14:cNvPr>
                <p14:cNvContentPartPr/>
                <p14:nvPr/>
              </p14:nvContentPartPr>
              <p14:xfrm>
                <a:off x="1265786" y="8274251"/>
                <a:ext cx="18720" cy="60840"/>
              </p14:xfrm>
            </p:contentPart>
          </mc:Choice>
          <mc:Fallback>
            <p:pic>
              <p:nvPicPr>
                <p:cNvPr id="2251" name="Ink 2250">
                  <a:extLst>
                    <a:ext uri="{FF2B5EF4-FFF2-40B4-BE49-F238E27FC236}">
                      <a16:creationId xmlns:a16="http://schemas.microsoft.com/office/drawing/2014/main" id="{95249A88-CBC8-9C13-2CF9-7CBCB1AB382B}"/>
                    </a:ext>
                  </a:extLst>
                </p:cNvPr>
                <p:cNvPicPr/>
                <p:nvPr/>
              </p:nvPicPr>
              <p:blipFill>
                <a:blip r:embed="rId242"/>
                <a:stretch>
                  <a:fillRect/>
                </a:stretch>
              </p:blipFill>
              <p:spPr>
                <a:xfrm>
                  <a:off x="1248146" y="8256611"/>
                  <a:ext cx="54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253" name="Ink 2252">
                  <a:extLst>
                    <a:ext uri="{FF2B5EF4-FFF2-40B4-BE49-F238E27FC236}">
                      <a16:creationId xmlns:a16="http://schemas.microsoft.com/office/drawing/2014/main" id="{C7427C71-FA8B-D541-C273-6E7A91219B90}"/>
                    </a:ext>
                  </a:extLst>
                </p14:cNvPr>
                <p14:cNvContentPartPr/>
                <p14:nvPr/>
              </p14:nvContentPartPr>
              <p14:xfrm>
                <a:off x="1531826" y="8629931"/>
                <a:ext cx="8280" cy="49320"/>
              </p14:xfrm>
            </p:contentPart>
          </mc:Choice>
          <mc:Fallback>
            <p:pic>
              <p:nvPicPr>
                <p:cNvPr id="2253" name="Ink 2252">
                  <a:extLst>
                    <a:ext uri="{FF2B5EF4-FFF2-40B4-BE49-F238E27FC236}">
                      <a16:creationId xmlns:a16="http://schemas.microsoft.com/office/drawing/2014/main" id="{C7427C71-FA8B-D541-C273-6E7A91219B90}"/>
                    </a:ext>
                  </a:extLst>
                </p:cNvPr>
                <p:cNvPicPr/>
                <p:nvPr/>
              </p:nvPicPr>
              <p:blipFill>
                <a:blip r:embed="rId244"/>
                <a:stretch>
                  <a:fillRect/>
                </a:stretch>
              </p:blipFill>
              <p:spPr>
                <a:xfrm>
                  <a:off x="1513826" y="8611931"/>
                  <a:ext cx="439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254" name="Ink 2253">
                  <a:extLst>
                    <a:ext uri="{FF2B5EF4-FFF2-40B4-BE49-F238E27FC236}">
                      <a16:creationId xmlns:a16="http://schemas.microsoft.com/office/drawing/2014/main" id="{4E63B9E3-F437-E49C-5AF1-5191F83E4A31}"/>
                    </a:ext>
                  </a:extLst>
                </p14:cNvPr>
                <p14:cNvContentPartPr/>
                <p14:nvPr/>
              </p14:nvContentPartPr>
              <p14:xfrm>
                <a:off x="1454786" y="8720291"/>
                <a:ext cx="68760" cy="4320"/>
              </p14:xfrm>
            </p:contentPart>
          </mc:Choice>
          <mc:Fallback>
            <p:pic>
              <p:nvPicPr>
                <p:cNvPr id="2254" name="Ink 2253">
                  <a:extLst>
                    <a:ext uri="{FF2B5EF4-FFF2-40B4-BE49-F238E27FC236}">
                      <a16:creationId xmlns:a16="http://schemas.microsoft.com/office/drawing/2014/main" id="{4E63B9E3-F437-E49C-5AF1-5191F83E4A31}"/>
                    </a:ext>
                  </a:extLst>
                </p:cNvPr>
                <p:cNvPicPr/>
                <p:nvPr/>
              </p:nvPicPr>
              <p:blipFill>
                <a:blip r:embed="rId246"/>
                <a:stretch>
                  <a:fillRect/>
                </a:stretch>
              </p:blipFill>
              <p:spPr>
                <a:xfrm>
                  <a:off x="1437146" y="8702291"/>
                  <a:ext cx="1044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256" name="Ink 2255">
                  <a:extLst>
                    <a:ext uri="{FF2B5EF4-FFF2-40B4-BE49-F238E27FC236}">
                      <a16:creationId xmlns:a16="http://schemas.microsoft.com/office/drawing/2014/main" id="{6ACD36EB-A70F-3F1B-1F4B-60A469F52D2D}"/>
                    </a:ext>
                  </a:extLst>
                </p14:cNvPr>
                <p14:cNvContentPartPr/>
                <p14:nvPr/>
              </p14:nvContentPartPr>
              <p14:xfrm>
                <a:off x="1380626" y="8523731"/>
                <a:ext cx="720" cy="1080"/>
              </p14:xfrm>
            </p:contentPart>
          </mc:Choice>
          <mc:Fallback>
            <p:pic>
              <p:nvPicPr>
                <p:cNvPr id="2256" name="Ink 2255">
                  <a:extLst>
                    <a:ext uri="{FF2B5EF4-FFF2-40B4-BE49-F238E27FC236}">
                      <a16:creationId xmlns:a16="http://schemas.microsoft.com/office/drawing/2014/main" id="{6ACD36EB-A70F-3F1B-1F4B-60A469F52D2D}"/>
                    </a:ext>
                  </a:extLst>
                </p:cNvPr>
                <p:cNvPicPr/>
                <p:nvPr/>
              </p:nvPicPr>
              <p:blipFill>
                <a:blip r:embed="rId248"/>
                <a:stretch>
                  <a:fillRect/>
                </a:stretch>
              </p:blipFill>
              <p:spPr>
                <a:xfrm>
                  <a:off x="1362986" y="8505731"/>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257" name="Ink 2256">
                  <a:extLst>
                    <a:ext uri="{FF2B5EF4-FFF2-40B4-BE49-F238E27FC236}">
                      <a16:creationId xmlns:a16="http://schemas.microsoft.com/office/drawing/2014/main" id="{F2B67FF5-CC64-5C6D-D742-5CB15454D33C}"/>
                    </a:ext>
                  </a:extLst>
                </p14:cNvPr>
                <p14:cNvContentPartPr/>
                <p14:nvPr/>
              </p14:nvContentPartPr>
              <p14:xfrm>
                <a:off x="1375226" y="8507891"/>
                <a:ext cx="54720" cy="19080"/>
              </p14:xfrm>
            </p:contentPart>
          </mc:Choice>
          <mc:Fallback>
            <p:pic>
              <p:nvPicPr>
                <p:cNvPr id="2257" name="Ink 2256">
                  <a:extLst>
                    <a:ext uri="{FF2B5EF4-FFF2-40B4-BE49-F238E27FC236}">
                      <a16:creationId xmlns:a16="http://schemas.microsoft.com/office/drawing/2014/main" id="{F2B67FF5-CC64-5C6D-D742-5CB15454D33C}"/>
                    </a:ext>
                  </a:extLst>
                </p:cNvPr>
                <p:cNvPicPr/>
                <p:nvPr/>
              </p:nvPicPr>
              <p:blipFill>
                <a:blip r:embed="rId250"/>
                <a:stretch>
                  <a:fillRect/>
                </a:stretch>
              </p:blipFill>
              <p:spPr>
                <a:xfrm>
                  <a:off x="1357226" y="8490251"/>
                  <a:ext cx="903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259" name="Ink 2258">
                  <a:extLst>
                    <a:ext uri="{FF2B5EF4-FFF2-40B4-BE49-F238E27FC236}">
                      <a16:creationId xmlns:a16="http://schemas.microsoft.com/office/drawing/2014/main" id="{236426DD-083D-7142-30D3-D1DCA9F6D562}"/>
                    </a:ext>
                  </a:extLst>
                </p14:cNvPr>
                <p14:cNvContentPartPr/>
                <p14:nvPr/>
              </p14:nvContentPartPr>
              <p14:xfrm>
                <a:off x="1534706" y="8408171"/>
                <a:ext cx="19440" cy="35640"/>
              </p14:xfrm>
            </p:contentPart>
          </mc:Choice>
          <mc:Fallback>
            <p:pic>
              <p:nvPicPr>
                <p:cNvPr id="2259" name="Ink 2258">
                  <a:extLst>
                    <a:ext uri="{FF2B5EF4-FFF2-40B4-BE49-F238E27FC236}">
                      <a16:creationId xmlns:a16="http://schemas.microsoft.com/office/drawing/2014/main" id="{236426DD-083D-7142-30D3-D1DCA9F6D562}"/>
                    </a:ext>
                  </a:extLst>
                </p:cNvPr>
                <p:cNvPicPr/>
                <p:nvPr/>
              </p:nvPicPr>
              <p:blipFill>
                <a:blip r:embed="rId252"/>
                <a:stretch>
                  <a:fillRect/>
                </a:stretch>
              </p:blipFill>
              <p:spPr>
                <a:xfrm>
                  <a:off x="1516706" y="8390171"/>
                  <a:ext cx="550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261" name="Ink 2260">
                  <a:extLst>
                    <a:ext uri="{FF2B5EF4-FFF2-40B4-BE49-F238E27FC236}">
                      <a16:creationId xmlns:a16="http://schemas.microsoft.com/office/drawing/2014/main" id="{A9ADA25C-0A4A-F5F7-65DF-D6B522BE3960}"/>
                    </a:ext>
                  </a:extLst>
                </p14:cNvPr>
                <p14:cNvContentPartPr/>
                <p14:nvPr/>
              </p14:nvContentPartPr>
              <p14:xfrm>
                <a:off x="1672226" y="8751251"/>
                <a:ext cx="39240" cy="6480"/>
              </p14:xfrm>
            </p:contentPart>
          </mc:Choice>
          <mc:Fallback>
            <p:pic>
              <p:nvPicPr>
                <p:cNvPr id="2261" name="Ink 2260">
                  <a:extLst>
                    <a:ext uri="{FF2B5EF4-FFF2-40B4-BE49-F238E27FC236}">
                      <a16:creationId xmlns:a16="http://schemas.microsoft.com/office/drawing/2014/main" id="{A9ADA25C-0A4A-F5F7-65DF-D6B522BE3960}"/>
                    </a:ext>
                  </a:extLst>
                </p:cNvPr>
                <p:cNvPicPr/>
                <p:nvPr/>
              </p:nvPicPr>
              <p:blipFill>
                <a:blip r:embed="rId254"/>
                <a:stretch>
                  <a:fillRect/>
                </a:stretch>
              </p:blipFill>
              <p:spPr>
                <a:xfrm>
                  <a:off x="1654226" y="8733251"/>
                  <a:ext cx="748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262" name="Ink 2261">
                  <a:extLst>
                    <a:ext uri="{FF2B5EF4-FFF2-40B4-BE49-F238E27FC236}">
                      <a16:creationId xmlns:a16="http://schemas.microsoft.com/office/drawing/2014/main" id="{C8392719-CA4A-DEF7-04F0-B7189D145CEF}"/>
                    </a:ext>
                  </a:extLst>
                </p14:cNvPr>
                <p14:cNvContentPartPr/>
                <p14:nvPr/>
              </p14:nvContentPartPr>
              <p14:xfrm>
                <a:off x="1629026" y="8859611"/>
                <a:ext cx="18000" cy="13320"/>
              </p14:xfrm>
            </p:contentPart>
          </mc:Choice>
          <mc:Fallback>
            <p:pic>
              <p:nvPicPr>
                <p:cNvPr id="2262" name="Ink 2261">
                  <a:extLst>
                    <a:ext uri="{FF2B5EF4-FFF2-40B4-BE49-F238E27FC236}">
                      <a16:creationId xmlns:a16="http://schemas.microsoft.com/office/drawing/2014/main" id="{C8392719-CA4A-DEF7-04F0-B7189D145CEF}"/>
                    </a:ext>
                  </a:extLst>
                </p:cNvPr>
                <p:cNvPicPr/>
                <p:nvPr/>
              </p:nvPicPr>
              <p:blipFill>
                <a:blip r:embed="rId256"/>
                <a:stretch>
                  <a:fillRect/>
                </a:stretch>
              </p:blipFill>
              <p:spPr>
                <a:xfrm>
                  <a:off x="1611026" y="8841971"/>
                  <a:ext cx="53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264" name="Ink 2263">
                  <a:extLst>
                    <a:ext uri="{FF2B5EF4-FFF2-40B4-BE49-F238E27FC236}">
                      <a16:creationId xmlns:a16="http://schemas.microsoft.com/office/drawing/2014/main" id="{830A8842-21FC-6DE9-3C6B-300A313B1A1F}"/>
                    </a:ext>
                  </a:extLst>
                </p14:cNvPr>
                <p14:cNvContentPartPr/>
                <p14:nvPr/>
              </p14:nvContentPartPr>
              <p14:xfrm>
                <a:off x="1400066" y="8814611"/>
                <a:ext cx="27360" cy="60480"/>
              </p14:xfrm>
            </p:contentPart>
          </mc:Choice>
          <mc:Fallback>
            <p:pic>
              <p:nvPicPr>
                <p:cNvPr id="2264" name="Ink 2263">
                  <a:extLst>
                    <a:ext uri="{FF2B5EF4-FFF2-40B4-BE49-F238E27FC236}">
                      <a16:creationId xmlns:a16="http://schemas.microsoft.com/office/drawing/2014/main" id="{830A8842-21FC-6DE9-3C6B-300A313B1A1F}"/>
                    </a:ext>
                  </a:extLst>
                </p:cNvPr>
                <p:cNvPicPr/>
                <p:nvPr/>
              </p:nvPicPr>
              <p:blipFill>
                <a:blip r:embed="rId258"/>
                <a:stretch>
                  <a:fillRect/>
                </a:stretch>
              </p:blipFill>
              <p:spPr>
                <a:xfrm>
                  <a:off x="1382066" y="8796611"/>
                  <a:ext cx="630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266" name="Ink 2265">
                  <a:extLst>
                    <a:ext uri="{FF2B5EF4-FFF2-40B4-BE49-F238E27FC236}">
                      <a16:creationId xmlns:a16="http://schemas.microsoft.com/office/drawing/2014/main" id="{62677F23-CE8F-A00B-77C6-6510575CAABB}"/>
                    </a:ext>
                  </a:extLst>
                </p14:cNvPr>
                <p14:cNvContentPartPr/>
                <p14:nvPr/>
              </p14:nvContentPartPr>
              <p14:xfrm>
                <a:off x="1611386" y="8625251"/>
                <a:ext cx="19080" cy="2520"/>
              </p14:xfrm>
            </p:contentPart>
          </mc:Choice>
          <mc:Fallback>
            <p:pic>
              <p:nvPicPr>
                <p:cNvPr id="2266" name="Ink 2265">
                  <a:extLst>
                    <a:ext uri="{FF2B5EF4-FFF2-40B4-BE49-F238E27FC236}">
                      <a16:creationId xmlns:a16="http://schemas.microsoft.com/office/drawing/2014/main" id="{62677F23-CE8F-A00B-77C6-6510575CAABB}"/>
                    </a:ext>
                  </a:extLst>
                </p:cNvPr>
                <p:cNvPicPr/>
                <p:nvPr/>
              </p:nvPicPr>
              <p:blipFill>
                <a:blip r:embed="rId260"/>
                <a:stretch>
                  <a:fillRect/>
                </a:stretch>
              </p:blipFill>
              <p:spPr>
                <a:xfrm>
                  <a:off x="1593386" y="8607611"/>
                  <a:ext cx="547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268" name="Ink 2267">
                  <a:extLst>
                    <a:ext uri="{FF2B5EF4-FFF2-40B4-BE49-F238E27FC236}">
                      <a16:creationId xmlns:a16="http://schemas.microsoft.com/office/drawing/2014/main" id="{48C44EE6-1168-7973-C39D-153D1D79B300}"/>
                    </a:ext>
                  </a:extLst>
                </p14:cNvPr>
                <p14:cNvContentPartPr/>
                <p14:nvPr/>
              </p14:nvContentPartPr>
              <p14:xfrm>
                <a:off x="1256786" y="8451011"/>
                <a:ext cx="22320" cy="24840"/>
              </p14:xfrm>
            </p:contentPart>
          </mc:Choice>
          <mc:Fallback>
            <p:pic>
              <p:nvPicPr>
                <p:cNvPr id="2268" name="Ink 2267">
                  <a:extLst>
                    <a:ext uri="{FF2B5EF4-FFF2-40B4-BE49-F238E27FC236}">
                      <a16:creationId xmlns:a16="http://schemas.microsoft.com/office/drawing/2014/main" id="{48C44EE6-1168-7973-C39D-153D1D79B300}"/>
                    </a:ext>
                  </a:extLst>
                </p:cNvPr>
                <p:cNvPicPr/>
                <p:nvPr/>
              </p:nvPicPr>
              <p:blipFill>
                <a:blip r:embed="rId262"/>
                <a:stretch>
                  <a:fillRect/>
                </a:stretch>
              </p:blipFill>
              <p:spPr>
                <a:xfrm>
                  <a:off x="1239146" y="8433371"/>
                  <a:ext cx="57960" cy="60480"/>
                </a:xfrm>
                <a:prstGeom prst="rect">
                  <a:avLst/>
                </a:prstGeom>
              </p:spPr>
            </p:pic>
          </mc:Fallback>
        </mc:AlternateContent>
      </p:grpSp>
      <p:grpSp>
        <p:nvGrpSpPr>
          <p:cNvPr id="2305" name="Group 2304">
            <a:extLst>
              <a:ext uri="{FF2B5EF4-FFF2-40B4-BE49-F238E27FC236}">
                <a16:creationId xmlns:a16="http://schemas.microsoft.com/office/drawing/2014/main" id="{7CB9CFA3-9ECF-3873-2DC2-8E65F4014EC7}"/>
              </a:ext>
            </a:extLst>
          </p:cNvPr>
          <p:cNvGrpSpPr/>
          <p:nvPr/>
        </p:nvGrpSpPr>
        <p:grpSpPr>
          <a:xfrm>
            <a:off x="1315106" y="8445251"/>
            <a:ext cx="417960" cy="488160"/>
            <a:chOff x="1315106" y="8445251"/>
            <a:chExt cx="417960" cy="488160"/>
          </a:xfrm>
        </p:grpSpPr>
        <mc:AlternateContent xmlns:mc="http://schemas.openxmlformats.org/markup-compatibility/2006">
          <mc:Choice xmlns:p14="http://schemas.microsoft.com/office/powerpoint/2010/main" xmlns:aink="http://schemas.microsoft.com/office/drawing/2016/ink" Requires="p14 aink">
            <p:contentPart p14:bwMode="auto" r:id="rId263">
              <p14:nvContentPartPr>
                <p14:cNvPr id="2270" name="Ink 2269">
                  <a:extLst>
                    <a:ext uri="{FF2B5EF4-FFF2-40B4-BE49-F238E27FC236}">
                      <a16:creationId xmlns:a16="http://schemas.microsoft.com/office/drawing/2014/main" id="{CB3F2BF0-430F-8EBA-E62B-B361E5CCE37C}"/>
                    </a:ext>
                  </a:extLst>
                </p14:cNvPr>
                <p14:cNvContentPartPr/>
                <p14:nvPr/>
              </p14:nvContentPartPr>
              <p14:xfrm>
                <a:off x="1474586" y="8763491"/>
                <a:ext cx="97200" cy="39600"/>
              </p14:xfrm>
            </p:contentPart>
          </mc:Choice>
          <mc:Fallback>
            <p:pic>
              <p:nvPicPr>
                <p:cNvPr id="2270" name="Ink 2269">
                  <a:extLst>
                    <a:ext uri="{FF2B5EF4-FFF2-40B4-BE49-F238E27FC236}">
                      <a16:creationId xmlns:a16="http://schemas.microsoft.com/office/drawing/2014/main" id="{CB3F2BF0-430F-8EBA-E62B-B361E5CCE37C}"/>
                    </a:ext>
                  </a:extLst>
                </p:cNvPr>
                <p:cNvPicPr/>
                <p:nvPr/>
              </p:nvPicPr>
              <p:blipFill>
                <a:blip r:embed="rId264"/>
                <a:stretch>
                  <a:fillRect/>
                </a:stretch>
              </p:blipFill>
              <p:spPr>
                <a:xfrm>
                  <a:off x="1411586" y="8385851"/>
                  <a:ext cx="222840" cy="79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5">
              <p14:nvContentPartPr>
                <p14:cNvPr id="2271" name="Ink 2270">
                  <a:extLst>
                    <a:ext uri="{FF2B5EF4-FFF2-40B4-BE49-F238E27FC236}">
                      <a16:creationId xmlns:a16="http://schemas.microsoft.com/office/drawing/2014/main" id="{501E3CFB-8FD3-C72A-FE3F-76B0C0CB94A3}"/>
                    </a:ext>
                  </a:extLst>
                </p14:cNvPr>
                <p14:cNvContentPartPr/>
                <p14:nvPr/>
              </p14:nvContentPartPr>
              <p14:xfrm>
                <a:off x="1543706" y="8688971"/>
                <a:ext cx="69480" cy="103680"/>
              </p14:xfrm>
            </p:contentPart>
          </mc:Choice>
          <mc:Fallback>
            <p:pic>
              <p:nvPicPr>
                <p:cNvPr id="2271" name="Ink 2270">
                  <a:extLst>
                    <a:ext uri="{FF2B5EF4-FFF2-40B4-BE49-F238E27FC236}">
                      <a16:creationId xmlns:a16="http://schemas.microsoft.com/office/drawing/2014/main" id="{501E3CFB-8FD3-C72A-FE3F-76B0C0CB94A3}"/>
                    </a:ext>
                  </a:extLst>
                </p:cNvPr>
                <p:cNvPicPr/>
                <p:nvPr/>
              </p:nvPicPr>
              <p:blipFill>
                <a:blip r:embed="rId266"/>
                <a:stretch>
                  <a:fillRect/>
                </a:stretch>
              </p:blipFill>
              <p:spPr>
                <a:xfrm>
                  <a:off x="1480706" y="8310971"/>
                  <a:ext cx="195120"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7">
              <p14:nvContentPartPr>
                <p14:cNvPr id="2272" name="Ink 2271">
                  <a:extLst>
                    <a:ext uri="{FF2B5EF4-FFF2-40B4-BE49-F238E27FC236}">
                      <a16:creationId xmlns:a16="http://schemas.microsoft.com/office/drawing/2014/main" id="{EEECCFF8-A4C0-6275-98F6-31F65A7F4B24}"/>
                    </a:ext>
                  </a:extLst>
                </p14:cNvPr>
                <p14:cNvContentPartPr/>
                <p14:nvPr/>
              </p14:nvContentPartPr>
              <p14:xfrm>
                <a:off x="1562426" y="8679971"/>
                <a:ext cx="60840" cy="88920"/>
              </p14:xfrm>
            </p:contentPart>
          </mc:Choice>
          <mc:Fallback>
            <p:pic>
              <p:nvPicPr>
                <p:cNvPr id="2272" name="Ink 2271">
                  <a:extLst>
                    <a:ext uri="{FF2B5EF4-FFF2-40B4-BE49-F238E27FC236}">
                      <a16:creationId xmlns:a16="http://schemas.microsoft.com/office/drawing/2014/main" id="{EEECCFF8-A4C0-6275-98F6-31F65A7F4B24}"/>
                    </a:ext>
                  </a:extLst>
                </p:cNvPr>
                <p:cNvPicPr/>
                <p:nvPr/>
              </p:nvPicPr>
              <p:blipFill>
                <a:blip r:embed="rId268"/>
                <a:stretch>
                  <a:fillRect/>
                </a:stretch>
              </p:blipFill>
              <p:spPr>
                <a:xfrm>
                  <a:off x="1499786" y="8302331"/>
                  <a:ext cx="186480" cy="84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9">
              <p14:nvContentPartPr>
                <p14:cNvPr id="2273" name="Ink 2272">
                  <a:extLst>
                    <a:ext uri="{FF2B5EF4-FFF2-40B4-BE49-F238E27FC236}">
                      <a16:creationId xmlns:a16="http://schemas.microsoft.com/office/drawing/2014/main" id="{95C4FDFC-3131-B13F-1E32-858085B8C826}"/>
                    </a:ext>
                  </a:extLst>
                </p14:cNvPr>
                <p14:cNvContentPartPr/>
                <p14:nvPr/>
              </p14:nvContentPartPr>
              <p14:xfrm>
                <a:off x="1500506" y="8646851"/>
                <a:ext cx="137520" cy="201240"/>
              </p14:xfrm>
            </p:contentPart>
          </mc:Choice>
          <mc:Fallback>
            <p:pic>
              <p:nvPicPr>
                <p:cNvPr id="2273" name="Ink 2272">
                  <a:extLst>
                    <a:ext uri="{FF2B5EF4-FFF2-40B4-BE49-F238E27FC236}">
                      <a16:creationId xmlns:a16="http://schemas.microsoft.com/office/drawing/2014/main" id="{95C4FDFC-3131-B13F-1E32-858085B8C826}"/>
                    </a:ext>
                  </a:extLst>
                </p:cNvPr>
                <p:cNvPicPr/>
                <p:nvPr/>
              </p:nvPicPr>
              <p:blipFill>
                <a:blip r:embed="rId270"/>
                <a:stretch>
                  <a:fillRect/>
                </a:stretch>
              </p:blipFill>
              <p:spPr>
                <a:xfrm>
                  <a:off x="1437866" y="8268851"/>
                  <a:ext cx="263160" cy="95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1">
              <p14:nvContentPartPr>
                <p14:cNvPr id="2274" name="Ink 2273">
                  <a:extLst>
                    <a:ext uri="{FF2B5EF4-FFF2-40B4-BE49-F238E27FC236}">
                      <a16:creationId xmlns:a16="http://schemas.microsoft.com/office/drawing/2014/main" id="{8B73FC03-54AD-BBEC-B32F-B006B958EEB2}"/>
                    </a:ext>
                  </a:extLst>
                </p14:cNvPr>
                <p14:cNvContentPartPr/>
                <p14:nvPr/>
              </p14:nvContentPartPr>
              <p14:xfrm>
                <a:off x="1616066" y="8756651"/>
                <a:ext cx="82440" cy="105480"/>
              </p14:xfrm>
            </p:contentPart>
          </mc:Choice>
          <mc:Fallback>
            <p:pic>
              <p:nvPicPr>
                <p:cNvPr id="2274" name="Ink 2273">
                  <a:extLst>
                    <a:ext uri="{FF2B5EF4-FFF2-40B4-BE49-F238E27FC236}">
                      <a16:creationId xmlns:a16="http://schemas.microsoft.com/office/drawing/2014/main" id="{8B73FC03-54AD-BBEC-B32F-B006B958EEB2}"/>
                    </a:ext>
                  </a:extLst>
                </p:cNvPr>
                <p:cNvPicPr/>
                <p:nvPr/>
              </p:nvPicPr>
              <p:blipFill>
                <a:blip r:embed="rId272"/>
                <a:stretch>
                  <a:fillRect/>
                </a:stretch>
              </p:blipFill>
              <p:spPr>
                <a:xfrm>
                  <a:off x="1553426" y="8378651"/>
                  <a:ext cx="208080" cy="86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3">
              <p14:nvContentPartPr>
                <p14:cNvPr id="2275" name="Ink 2274">
                  <a:extLst>
                    <a:ext uri="{FF2B5EF4-FFF2-40B4-BE49-F238E27FC236}">
                      <a16:creationId xmlns:a16="http://schemas.microsoft.com/office/drawing/2014/main" id="{EBC13844-2A45-4E9E-43C9-804C8CC9C036}"/>
                    </a:ext>
                  </a:extLst>
                </p14:cNvPr>
                <p14:cNvContentPartPr/>
                <p14:nvPr/>
              </p14:nvContentPartPr>
              <p14:xfrm>
                <a:off x="1628306" y="8778251"/>
                <a:ext cx="61560" cy="89640"/>
              </p14:xfrm>
            </p:contentPart>
          </mc:Choice>
          <mc:Fallback>
            <p:pic>
              <p:nvPicPr>
                <p:cNvPr id="2275" name="Ink 2274">
                  <a:extLst>
                    <a:ext uri="{FF2B5EF4-FFF2-40B4-BE49-F238E27FC236}">
                      <a16:creationId xmlns:a16="http://schemas.microsoft.com/office/drawing/2014/main" id="{EBC13844-2A45-4E9E-43C9-804C8CC9C036}"/>
                    </a:ext>
                  </a:extLst>
                </p:cNvPr>
                <p:cNvPicPr/>
                <p:nvPr/>
              </p:nvPicPr>
              <p:blipFill>
                <a:blip r:embed="rId274"/>
                <a:stretch>
                  <a:fillRect/>
                </a:stretch>
              </p:blipFill>
              <p:spPr>
                <a:xfrm>
                  <a:off x="1565666" y="8400251"/>
                  <a:ext cx="187200" cy="84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5">
              <p14:nvContentPartPr>
                <p14:cNvPr id="2276" name="Ink 2275">
                  <a:extLst>
                    <a:ext uri="{FF2B5EF4-FFF2-40B4-BE49-F238E27FC236}">
                      <a16:creationId xmlns:a16="http://schemas.microsoft.com/office/drawing/2014/main" id="{B30EB251-F928-A37F-0892-1FA4EDF1AC22}"/>
                    </a:ext>
                  </a:extLst>
                </p14:cNvPr>
                <p14:cNvContentPartPr/>
                <p14:nvPr/>
              </p14:nvContentPartPr>
              <p14:xfrm>
                <a:off x="1589066" y="8799131"/>
                <a:ext cx="82080" cy="96840"/>
              </p14:xfrm>
            </p:contentPart>
          </mc:Choice>
          <mc:Fallback>
            <p:pic>
              <p:nvPicPr>
                <p:cNvPr id="2276" name="Ink 2275">
                  <a:extLst>
                    <a:ext uri="{FF2B5EF4-FFF2-40B4-BE49-F238E27FC236}">
                      <a16:creationId xmlns:a16="http://schemas.microsoft.com/office/drawing/2014/main" id="{B30EB251-F928-A37F-0892-1FA4EDF1AC22}"/>
                    </a:ext>
                  </a:extLst>
                </p:cNvPr>
                <p:cNvPicPr/>
                <p:nvPr/>
              </p:nvPicPr>
              <p:blipFill>
                <a:blip r:embed="rId276"/>
                <a:stretch>
                  <a:fillRect/>
                </a:stretch>
              </p:blipFill>
              <p:spPr>
                <a:xfrm>
                  <a:off x="1526426" y="8421491"/>
                  <a:ext cx="207720" cy="85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7">
              <p14:nvContentPartPr>
                <p14:cNvPr id="2277" name="Ink 2276">
                  <a:extLst>
                    <a:ext uri="{FF2B5EF4-FFF2-40B4-BE49-F238E27FC236}">
                      <a16:creationId xmlns:a16="http://schemas.microsoft.com/office/drawing/2014/main" id="{272F2513-BE98-5ED0-A859-A1A739731349}"/>
                    </a:ext>
                  </a:extLst>
                </p14:cNvPr>
                <p14:cNvContentPartPr/>
                <p14:nvPr/>
              </p14:nvContentPartPr>
              <p14:xfrm>
                <a:off x="1551626" y="8880851"/>
                <a:ext cx="71280" cy="50040"/>
              </p14:xfrm>
            </p:contentPart>
          </mc:Choice>
          <mc:Fallback>
            <p:pic>
              <p:nvPicPr>
                <p:cNvPr id="2277" name="Ink 2276">
                  <a:extLst>
                    <a:ext uri="{FF2B5EF4-FFF2-40B4-BE49-F238E27FC236}">
                      <a16:creationId xmlns:a16="http://schemas.microsoft.com/office/drawing/2014/main" id="{272F2513-BE98-5ED0-A859-A1A739731349}"/>
                    </a:ext>
                  </a:extLst>
                </p:cNvPr>
                <p:cNvPicPr/>
                <p:nvPr/>
              </p:nvPicPr>
              <p:blipFill>
                <a:blip r:embed="rId278"/>
                <a:stretch>
                  <a:fillRect/>
                </a:stretch>
              </p:blipFill>
              <p:spPr>
                <a:xfrm>
                  <a:off x="1488986" y="8502851"/>
                  <a:ext cx="196920" cy="805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9">
              <p14:nvContentPartPr>
                <p14:cNvPr id="2278" name="Ink 2277">
                  <a:extLst>
                    <a:ext uri="{FF2B5EF4-FFF2-40B4-BE49-F238E27FC236}">
                      <a16:creationId xmlns:a16="http://schemas.microsoft.com/office/drawing/2014/main" id="{9A535D23-97F8-B67A-0C1F-768D9620C5D8}"/>
                    </a:ext>
                  </a:extLst>
                </p14:cNvPr>
                <p14:cNvContentPartPr/>
                <p14:nvPr/>
              </p14:nvContentPartPr>
              <p14:xfrm>
                <a:off x="1562426" y="8799491"/>
                <a:ext cx="118080" cy="133920"/>
              </p14:xfrm>
            </p:contentPart>
          </mc:Choice>
          <mc:Fallback>
            <p:pic>
              <p:nvPicPr>
                <p:cNvPr id="2278" name="Ink 2277">
                  <a:extLst>
                    <a:ext uri="{FF2B5EF4-FFF2-40B4-BE49-F238E27FC236}">
                      <a16:creationId xmlns:a16="http://schemas.microsoft.com/office/drawing/2014/main" id="{9A535D23-97F8-B67A-0C1F-768D9620C5D8}"/>
                    </a:ext>
                  </a:extLst>
                </p:cNvPr>
                <p:cNvPicPr/>
                <p:nvPr/>
              </p:nvPicPr>
              <p:blipFill>
                <a:blip r:embed="rId280"/>
                <a:stretch>
                  <a:fillRect/>
                </a:stretch>
              </p:blipFill>
              <p:spPr>
                <a:xfrm>
                  <a:off x="1499786" y="8421851"/>
                  <a:ext cx="243720" cy="88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1">
              <p14:nvContentPartPr>
                <p14:cNvPr id="2279" name="Ink 2278">
                  <a:extLst>
                    <a:ext uri="{FF2B5EF4-FFF2-40B4-BE49-F238E27FC236}">
                      <a16:creationId xmlns:a16="http://schemas.microsoft.com/office/drawing/2014/main" id="{BAF32A0B-43DE-9A7F-4286-A80D594087F1}"/>
                    </a:ext>
                  </a:extLst>
                </p14:cNvPr>
                <p14:cNvContentPartPr/>
                <p14:nvPr/>
              </p14:nvContentPartPr>
              <p14:xfrm>
                <a:off x="1544786" y="8848091"/>
                <a:ext cx="132480" cy="83880"/>
              </p14:xfrm>
            </p:contentPart>
          </mc:Choice>
          <mc:Fallback>
            <p:pic>
              <p:nvPicPr>
                <p:cNvPr id="2279" name="Ink 2278">
                  <a:extLst>
                    <a:ext uri="{FF2B5EF4-FFF2-40B4-BE49-F238E27FC236}">
                      <a16:creationId xmlns:a16="http://schemas.microsoft.com/office/drawing/2014/main" id="{BAF32A0B-43DE-9A7F-4286-A80D594087F1}"/>
                    </a:ext>
                  </a:extLst>
                </p:cNvPr>
                <p:cNvPicPr/>
                <p:nvPr/>
              </p:nvPicPr>
              <p:blipFill>
                <a:blip r:embed="rId282"/>
                <a:stretch>
                  <a:fillRect/>
                </a:stretch>
              </p:blipFill>
              <p:spPr>
                <a:xfrm>
                  <a:off x="1481786" y="8470091"/>
                  <a:ext cx="258120" cy="83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3">
              <p14:nvContentPartPr>
                <p14:cNvPr id="2280" name="Ink 2279">
                  <a:extLst>
                    <a:ext uri="{FF2B5EF4-FFF2-40B4-BE49-F238E27FC236}">
                      <a16:creationId xmlns:a16="http://schemas.microsoft.com/office/drawing/2014/main" id="{336B70BF-BE41-45A2-F1EA-6FA151A04C6D}"/>
                    </a:ext>
                  </a:extLst>
                </p14:cNvPr>
                <p14:cNvContentPartPr/>
                <p14:nvPr/>
              </p14:nvContentPartPr>
              <p14:xfrm>
                <a:off x="1663226" y="8753411"/>
                <a:ext cx="51840" cy="82800"/>
              </p14:xfrm>
            </p:contentPart>
          </mc:Choice>
          <mc:Fallback>
            <p:pic>
              <p:nvPicPr>
                <p:cNvPr id="2280" name="Ink 2279">
                  <a:extLst>
                    <a:ext uri="{FF2B5EF4-FFF2-40B4-BE49-F238E27FC236}">
                      <a16:creationId xmlns:a16="http://schemas.microsoft.com/office/drawing/2014/main" id="{336B70BF-BE41-45A2-F1EA-6FA151A04C6D}"/>
                    </a:ext>
                  </a:extLst>
                </p:cNvPr>
                <p:cNvPicPr/>
                <p:nvPr/>
              </p:nvPicPr>
              <p:blipFill>
                <a:blip r:embed="rId284"/>
                <a:stretch>
                  <a:fillRect/>
                </a:stretch>
              </p:blipFill>
              <p:spPr>
                <a:xfrm>
                  <a:off x="1600586" y="8375411"/>
                  <a:ext cx="177480" cy="83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
              <p14:nvContentPartPr>
                <p14:cNvPr id="2281" name="Ink 2280">
                  <a:extLst>
                    <a:ext uri="{FF2B5EF4-FFF2-40B4-BE49-F238E27FC236}">
                      <a16:creationId xmlns:a16="http://schemas.microsoft.com/office/drawing/2014/main" id="{8E8C0D3E-A98C-306D-1C40-81C60619889D}"/>
                    </a:ext>
                  </a:extLst>
                </p14:cNvPr>
                <p14:cNvContentPartPr/>
                <p14:nvPr/>
              </p14:nvContentPartPr>
              <p14:xfrm>
                <a:off x="1699226" y="8689331"/>
                <a:ext cx="33840" cy="76680"/>
              </p14:xfrm>
            </p:contentPart>
          </mc:Choice>
          <mc:Fallback>
            <p:pic>
              <p:nvPicPr>
                <p:cNvPr id="2281" name="Ink 2280">
                  <a:extLst>
                    <a:ext uri="{FF2B5EF4-FFF2-40B4-BE49-F238E27FC236}">
                      <a16:creationId xmlns:a16="http://schemas.microsoft.com/office/drawing/2014/main" id="{8E8C0D3E-A98C-306D-1C40-81C60619889D}"/>
                    </a:ext>
                  </a:extLst>
                </p:cNvPr>
                <p:cNvPicPr/>
                <p:nvPr/>
              </p:nvPicPr>
              <p:blipFill>
                <a:blip r:embed="rId286"/>
                <a:stretch>
                  <a:fillRect/>
                </a:stretch>
              </p:blipFill>
              <p:spPr>
                <a:xfrm>
                  <a:off x="1636586" y="8311691"/>
                  <a:ext cx="159480" cy="83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
              <p14:nvContentPartPr>
                <p14:cNvPr id="2282" name="Ink 2281">
                  <a:extLst>
                    <a:ext uri="{FF2B5EF4-FFF2-40B4-BE49-F238E27FC236}">
                      <a16:creationId xmlns:a16="http://schemas.microsoft.com/office/drawing/2014/main" id="{4CEDA2AE-4263-F8E7-598C-49D31E7504FE}"/>
                    </a:ext>
                  </a:extLst>
                </p14:cNvPr>
                <p14:cNvContentPartPr/>
                <p14:nvPr/>
              </p14:nvContentPartPr>
              <p14:xfrm>
                <a:off x="1544786" y="8636411"/>
                <a:ext cx="122760" cy="110160"/>
              </p14:xfrm>
            </p:contentPart>
          </mc:Choice>
          <mc:Fallback>
            <p:pic>
              <p:nvPicPr>
                <p:cNvPr id="2282" name="Ink 2281">
                  <a:extLst>
                    <a:ext uri="{FF2B5EF4-FFF2-40B4-BE49-F238E27FC236}">
                      <a16:creationId xmlns:a16="http://schemas.microsoft.com/office/drawing/2014/main" id="{4CEDA2AE-4263-F8E7-598C-49D31E7504FE}"/>
                    </a:ext>
                  </a:extLst>
                </p:cNvPr>
                <p:cNvPicPr/>
                <p:nvPr/>
              </p:nvPicPr>
              <p:blipFill>
                <a:blip r:embed="rId288"/>
                <a:stretch>
                  <a:fillRect/>
                </a:stretch>
              </p:blipFill>
              <p:spPr>
                <a:xfrm>
                  <a:off x="1482146" y="8258771"/>
                  <a:ext cx="248400" cy="86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
              <p14:nvContentPartPr>
                <p14:cNvPr id="2283" name="Ink 2282">
                  <a:extLst>
                    <a:ext uri="{FF2B5EF4-FFF2-40B4-BE49-F238E27FC236}">
                      <a16:creationId xmlns:a16="http://schemas.microsoft.com/office/drawing/2014/main" id="{8EE2BCC1-CCD0-31C5-2AF7-F7CA9DCAFCDC}"/>
                    </a:ext>
                  </a:extLst>
                </p14:cNvPr>
                <p14:cNvContentPartPr/>
                <p14:nvPr/>
              </p14:nvContentPartPr>
              <p14:xfrm>
                <a:off x="1631546" y="8627411"/>
                <a:ext cx="46080" cy="72360"/>
              </p14:xfrm>
            </p:contentPart>
          </mc:Choice>
          <mc:Fallback>
            <p:pic>
              <p:nvPicPr>
                <p:cNvPr id="2283" name="Ink 2282">
                  <a:extLst>
                    <a:ext uri="{FF2B5EF4-FFF2-40B4-BE49-F238E27FC236}">
                      <a16:creationId xmlns:a16="http://schemas.microsoft.com/office/drawing/2014/main" id="{8EE2BCC1-CCD0-31C5-2AF7-F7CA9DCAFCDC}"/>
                    </a:ext>
                  </a:extLst>
                </p:cNvPr>
                <p:cNvPicPr/>
                <p:nvPr/>
              </p:nvPicPr>
              <p:blipFill>
                <a:blip r:embed="rId290"/>
                <a:stretch>
                  <a:fillRect/>
                </a:stretch>
              </p:blipFill>
              <p:spPr>
                <a:xfrm>
                  <a:off x="1568906" y="8249771"/>
                  <a:ext cx="171720" cy="82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
              <p14:nvContentPartPr>
                <p14:cNvPr id="2284" name="Ink 2283">
                  <a:extLst>
                    <a:ext uri="{FF2B5EF4-FFF2-40B4-BE49-F238E27FC236}">
                      <a16:creationId xmlns:a16="http://schemas.microsoft.com/office/drawing/2014/main" id="{E7BAA989-678A-BD3C-E2D0-3B1F2AFC8131}"/>
                    </a:ext>
                  </a:extLst>
                </p14:cNvPr>
                <p14:cNvContentPartPr/>
                <p14:nvPr/>
              </p14:nvContentPartPr>
              <p14:xfrm>
                <a:off x="1571426" y="8531291"/>
                <a:ext cx="19440" cy="121320"/>
              </p14:xfrm>
            </p:contentPart>
          </mc:Choice>
          <mc:Fallback>
            <p:pic>
              <p:nvPicPr>
                <p:cNvPr id="2284" name="Ink 2283">
                  <a:extLst>
                    <a:ext uri="{FF2B5EF4-FFF2-40B4-BE49-F238E27FC236}">
                      <a16:creationId xmlns:a16="http://schemas.microsoft.com/office/drawing/2014/main" id="{E7BAA989-678A-BD3C-E2D0-3B1F2AFC8131}"/>
                    </a:ext>
                  </a:extLst>
                </p:cNvPr>
                <p:cNvPicPr/>
                <p:nvPr/>
              </p:nvPicPr>
              <p:blipFill>
                <a:blip r:embed="rId292"/>
                <a:stretch>
                  <a:fillRect/>
                </a:stretch>
              </p:blipFill>
              <p:spPr>
                <a:xfrm>
                  <a:off x="1508426" y="8153291"/>
                  <a:ext cx="145080" cy="87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
              <p14:nvContentPartPr>
                <p14:cNvPr id="2285" name="Ink 2284">
                  <a:extLst>
                    <a:ext uri="{FF2B5EF4-FFF2-40B4-BE49-F238E27FC236}">
                      <a16:creationId xmlns:a16="http://schemas.microsoft.com/office/drawing/2014/main" id="{712F189D-19EB-4444-4818-EDEB2330AA76}"/>
                    </a:ext>
                  </a:extLst>
                </p14:cNvPr>
                <p14:cNvContentPartPr/>
                <p14:nvPr/>
              </p14:nvContentPartPr>
              <p14:xfrm>
                <a:off x="1594466" y="8550731"/>
                <a:ext cx="34200" cy="116280"/>
              </p14:xfrm>
            </p:contentPart>
          </mc:Choice>
          <mc:Fallback>
            <p:pic>
              <p:nvPicPr>
                <p:cNvPr id="2285" name="Ink 2284">
                  <a:extLst>
                    <a:ext uri="{FF2B5EF4-FFF2-40B4-BE49-F238E27FC236}">
                      <a16:creationId xmlns:a16="http://schemas.microsoft.com/office/drawing/2014/main" id="{712F189D-19EB-4444-4818-EDEB2330AA76}"/>
                    </a:ext>
                  </a:extLst>
                </p:cNvPr>
                <p:cNvPicPr/>
                <p:nvPr/>
              </p:nvPicPr>
              <p:blipFill>
                <a:blip r:embed="rId294"/>
                <a:stretch>
                  <a:fillRect/>
                </a:stretch>
              </p:blipFill>
              <p:spPr>
                <a:xfrm>
                  <a:off x="1531826" y="8172731"/>
                  <a:ext cx="159840" cy="87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
              <p14:nvContentPartPr>
                <p14:cNvPr id="2286" name="Ink 2285">
                  <a:extLst>
                    <a:ext uri="{FF2B5EF4-FFF2-40B4-BE49-F238E27FC236}">
                      <a16:creationId xmlns:a16="http://schemas.microsoft.com/office/drawing/2014/main" id="{2E4230B4-C587-DDF0-5D4A-1BCBC18CDA1D}"/>
                    </a:ext>
                  </a:extLst>
                </p14:cNvPr>
                <p14:cNvContentPartPr/>
                <p14:nvPr/>
              </p14:nvContentPartPr>
              <p14:xfrm>
                <a:off x="1608506" y="8517611"/>
                <a:ext cx="35640" cy="124200"/>
              </p14:xfrm>
            </p:contentPart>
          </mc:Choice>
          <mc:Fallback>
            <p:pic>
              <p:nvPicPr>
                <p:cNvPr id="2286" name="Ink 2285">
                  <a:extLst>
                    <a:ext uri="{FF2B5EF4-FFF2-40B4-BE49-F238E27FC236}">
                      <a16:creationId xmlns:a16="http://schemas.microsoft.com/office/drawing/2014/main" id="{2E4230B4-C587-DDF0-5D4A-1BCBC18CDA1D}"/>
                    </a:ext>
                  </a:extLst>
                </p:cNvPr>
                <p:cNvPicPr/>
                <p:nvPr/>
              </p:nvPicPr>
              <p:blipFill>
                <a:blip r:embed="rId296"/>
                <a:stretch>
                  <a:fillRect/>
                </a:stretch>
              </p:blipFill>
              <p:spPr>
                <a:xfrm>
                  <a:off x="1545866" y="8139611"/>
                  <a:ext cx="161280" cy="87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
              <p14:nvContentPartPr>
                <p14:cNvPr id="2287" name="Ink 2286">
                  <a:extLst>
                    <a:ext uri="{FF2B5EF4-FFF2-40B4-BE49-F238E27FC236}">
                      <a16:creationId xmlns:a16="http://schemas.microsoft.com/office/drawing/2014/main" id="{C0885306-88B7-5BD4-467C-FDFB872FED50}"/>
                    </a:ext>
                  </a:extLst>
                </p14:cNvPr>
                <p14:cNvContentPartPr/>
                <p14:nvPr/>
              </p14:nvContentPartPr>
              <p14:xfrm>
                <a:off x="1559186" y="8460371"/>
                <a:ext cx="65880" cy="152280"/>
              </p14:xfrm>
            </p:contentPart>
          </mc:Choice>
          <mc:Fallback>
            <p:pic>
              <p:nvPicPr>
                <p:cNvPr id="2287" name="Ink 2286">
                  <a:extLst>
                    <a:ext uri="{FF2B5EF4-FFF2-40B4-BE49-F238E27FC236}">
                      <a16:creationId xmlns:a16="http://schemas.microsoft.com/office/drawing/2014/main" id="{C0885306-88B7-5BD4-467C-FDFB872FED50}"/>
                    </a:ext>
                  </a:extLst>
                </p:cNvPr>
                <p:cNvPicPr/>
                <p:nvPr/>
              </p:nvPicPr>
              <p:blipFill>
                <a:blip r:embed="rId298"/>
                <a:stretch>
                  <a:fillRect/>
                </a:stretch>
              </p:blipFill>
              <p:spPr>
                <a:xfrm>
                  <a:off x="1496546" y="8082731"/>
                  <a:ext cx="191520" cy="907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
              <p14:nvContentPartPr>
                <p14:cNvPr id="2288" name="Ink 2287">
                  <a:extLst>
                    <a:ext uri="{FF2B5EF4-FFF2-40B4-BE49-F238E27FC236}">
                      <a16:creationId xmlns:a16="http://schemas.microsoft.com/office/drawing/2014/main" id="{2F8A601A-AA19-64FC-71BA-3A9594EAD78E}"/>
                    </a:ext>
                  </a:extLst>
                </p14:cNvPr>
                <p14:cNvContentPartPr/>
                <p14:nvPr/>
              </p14:nvContentPartPr>
              <p14:xfrm>
                <a:off x="1571786" y="8445251"/>
                <a:ext cx="62280" cy="132480"/>
              </p14:xfrm>
            </p:contentPart>
          </mc:Choice>
          <mc:Fallback>
            <p:pic>
              <p:nvPicPr>
                <p:cNvPr id="2288" name="Ink 2287">
                  <a:extLst>
                    <a:ext uri="{FF2B5EF4-FFF2-40B4-BE49-F238E27FC236}">
                      <a16:creationId xmlns:a16="http://schemas.microsoft.com/office/drawing/2014/main" id="{2F8A601A-AA19-64FC-71BA-3A9594EAD78E}"/>
                    </a:ext>
                  </a:extLst>
                </p:cNvPr>
                <p:cNvPicPr/>
                <p:nvPr/>
              </p:nvPicPr>
              <p:blipFill>
                <a:blip r:embed="rId300"/>
                <a:stretch>
                  <a:fillRect/>
                </a:stretch>
              </p:blipFill>
              <p:spPr>
                <a:xfrm>
                  <a:off x="1509146" y="8067611"/>
                  <a:ext cx="18792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
              <p14:nvContentPartPr>
                <p14:cNvPr id="2289" name="Ink 2288">
                  <a:extLst>
                    <a:ext uri="{FF2B5EF4-FFF2-40B4-BE49-F238E27FC236}">
                      <a16:creationId xmlns:a16="http://schemas.microsoft.com/office/drawing/2014/main" id="{69F3C435-C4E1-1F26-8DB8-0BEBE35CE3E2}"/>
                    </a:ext>
                  </a:extLst>
                </p14:cNvPr>
                <p14:cNvContentPartPr/>
                <p14:nvPr/>
              </p14:nvContentPartPr>
              <p14:xfrm>
                <a:off x="1572506" y="8464331"/>
                <a:ext cx="71640" cy="129240"/>
              </p14:xfrm>
            </p:contentPart>
          </mc:Choice>
          <mc:Fallback>
            <p:pic>
              <p:nvPicPr>
                <p:cNvPr id="2289" name="Ink 2288">
                  <a:extLst>
                    <a:ext uri="{FF2B5EF4-FFF2-40B4-BE49-F238E27FC236}">
                      <a16:creationId xmlns:a16="http://schemas.microsoft.com/office/drawing/2014/main" id="{69F3C435-C4E1-1F26-8DB8-0BEBE35CE3E2}"/>
                    </a:ext>
                  </a:extLst>
                </p:cNvPr>
                <p:cNvPicPr/>
                <p:nvPr/>
              </p:nvPicPr>
              <p:blipFill>
                <a:blip r:embed="rId302"/>
                <a:stretch>
                  <a:fillRect/>
                </a:stretch>
              </p:blipFill>
              <p:spPr>
                <a:xfrm>
                  <a:off x="1509506" y="8086691"/>
                  <a:ext cx="197280" cy="88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
              <p14:nvContentPartPr>
                <p14:cNvPr id="2290" name="Ink 2289">
                  <a:extLst>
                    <a:ext uri="{FF2B5EF4-FFF2-40B4-BE49-F238E27FC236}">
                      <a16:creationId xmlns:a16="http://schemas.microsoft.com/office/drawing/2014/main" id="{C1083D91-089D-41A8-FB78-56AB8882BA2C}"/>
                    </a:ext>
                  </a:extLst>
                </p14:cNvPr>
                <p14:cNvContentPartPr/>
                <p14:nvPr/>
              </p14:nvContentPartPr>
              <p14:xfrm>
                <a:off x="1564226" y="8574131"/>
                <a:ext cx="59400" cy="165600"/>
              </p14:xfrm>
            </p:contentPart>
          </mc:Choice>
          <mc:Fallback>
            <p:pic>
              <p:nvPicPr>
                <p:cNvPr id="2290" name="Ink 2289">
                  <a:extLst>
                    <a:ext uri="{FF2B5EF4-FFF2-40B4-BE49-F238E27FC236}">
                      <a16:creationId xmlns:a16="http://schemas.microsoft.com/office/drawing/2014/main" id="{C1083D91-089D-41A8-FB78-56AB8882BA2C}"/>
                    </a:ext>
                  </a:extLst>
                </p:cNvPr>
                <p:cNvPicPr/>
                <p:nvPr/>
              </p:nvPicPr>
              <p:blipFill>
                <a:blip r:embed="rId304"/>
                <a:stretch>
                  <a:fillRect/>
                </a:stretch>
              </p:blipFill>
              <p:spPr>
                <a:xfrm>
                  <a:off x="1501226" y="8196131"/>
                  <a:ext cx="185040" cy="92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
              <p14:nvContentPartPr>
                <p14:cNvPr id="2291" name="Ink 2290">
                  <a:extLst>
                    <a:ext uri="{FF2B5EF4-FFF2-40B4-BE49-F238E27FC236}">
                      <a16:creationId xmlns:a16="http://schemas.microsoft.com/office/drawing/2014/main" id="{0A3988B5-CC46-FDC2-343E-40BA8BEC2DCF}"/>
                    </a:ext>
                  </a:extLst>
                </p14:cNvPr>
                <p14:cNvContentPartPr/>
                <p14:nvPr/>
              </p14:nvContentPartPr>
              <p14:xfrm>
                <a:off x="1625426" y="8609771"/>
                <a:ext cx="59760" cy="107640"/>
              </p14:xfrm>
            </p:contentPart>
          </mc:Choice>
          <mc:Fallback>
            <p:pic>
              <p:nvPicPr>
                <p:cNvPr id="2291" name="Ink 2290">
                  <a:extLst>
                    <a:ext uri="{FF2B5EF4-FFF2-40B4-BE49-F238E27FC236}">
                      <a16:creationId xmlns:a16="http://schemas.microsoft.com/office/drawing/2014/main" id="{0A3988B5-CC46-FDC2-343E-40BA8BEC2DCF}"/>
                    </a:ext>
                  </a:extLst>
                </p:cNvPr>
                <p:cNvPicPr/>
                <p:nvPr/>
              </p:nvPicPr>
              <p:blipFill>
                <a:blip r:embed="rId306"/>
                <a:stretch>
                  <a:fillRect/>
                </a:stretch>
              </p:blipFill>
              <p:spPr>
                <a:xfrm>
                  <a:off x="1562786" y="8231771"/>
                  <a:ext cx="185400" cy="863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
              <p14:nvContentPartPr>
                <p14:cNvPr id="2292" name="Ink 2291">
                  <a:extLst>
                    <a:ext uri="{FF2B5EF4-FFF2-40B4-BE49-F238E27FC236}">
                      <a16:creationId xmlns:a16="http://schemas.microsoft.com/office/drawing/2014/main" id="{710923AC-7C7A-8C2F-E202-B3AB52567C92}"/>
                    </a:ext>
                  </a:extLst>
                </p14:cNvPr>
                <p14:cNvContentPartPr/>
                <p14:nvPr/>
              </p14:nvContentPartPr>
              <p14:xfrm>
                <a:off x="1481786" y="8751611"/>
                <a:ext cx="121320" cy="120960"/>
              </p14:xfrm>
            </p:contentPart>
          </mc:Choice>
          <mc:Fallback>
            <p:pic>
              <p:nvPicPr>
                <p:cNvPr id="2292" name="Ink 2291">
                  <a:extLst>
                    <a:ext uri="{FF2B5EF4-FFF2-40B4-BE49-F238E27FC236}">
                      <a16:creationId xmlns:a16="http://schemas.microsoft.com/office/drawing/2014/main" id="{710923AC-7C7A-8C2F-E202-B3AB52567C92}"/>
                    </a:ext>
                  </a:extLst>
                </p:cNvPr>
                <p:cNvPicPr/>
                <p:nvPr/>
              </p:nvPicPr>
              <p:blipFill>
                <a:blip r:embed="rId308"/>
                <a:stretch>
                  <a:fillRect/>
                </a:stretch>
              </p:blipFill>
              <p:spPr>
                <a:xfrm>
                  <a:off x="1419146" y="8373611"/>
                  <a:ext cx="246960" cy="876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
              <p14:nvContentPartPr>
                <p14:cNvPr id="2293" name="Ink 2292">
                  <a:extLst>
                    <a:ext uri="{FF2B5EF4-FFF2-40B4-BE49-F238E27FC236}">
                      <a16:creationId xmlns:a16="http://schemas.microsoft.com/office/drawing/2014/main" id="{AD21DCA3-DBCC-BCC7-C5B5-C94803A18BBD}"/>
                    </a:ext>
                  </a:extLst>
                </p14:cNvPr>
                <p14:cNvContentPartPr/>
                <p14:nvPr/>
              </p14:nvContentPartPr>
              <p14:xfrm>
                <a:off x="1455506" y="8755211"/>
                <a:ext cx="87120" cy="77760"/>
              </p14:xfrm>
            </p:contentPart>
          </mc:Choice>
          <mc:Fallback>
            <p:pic>
              <p:nvPicPr>
                <p:cNvPr id="2293" name="Ink 2292">
                  <a:extLst>
                    <a:ext uri="{FF2B5EF4-FFF2-40B4-BE49-F238E27FC236}">
                      <a16:creationId xmlns:a16="http://schemas.microsoft.com/office/drawing/2014/main" id="{AD21DCA3-DBCC-BCC7-C5B5-C94803A18BBD}"/>
                    </a:ext>
                  </a:extLst>
                </p:cNvPr>
                <p:cNvPicPr/>
                <p:nvPr/>
              </p:nvPicPr>
              <p:blipFill>
                <a:blip r:embed="rId310"/>
                <a:stretch>
                  <a:fillRect/>
                </a:stretch>
              </p:blipFill>
              <p:spPr>
                <a:xfrm>
                  <a:off x="1392866" y="8377571"/>
                  <a:ext cx="21276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
              <p14:nvContentPartPr>
                <p14:cNvPr id="2294" name="Ink 2293">
                  <a:extLst>
                    <a:ext uri="{FF2B5EF4-FFF2-40B4-BE49-F238E27FC236}">
                      <a16:creationId xmlns:a16="http://schemas.microsoft.com/office/drawing/2014/main" id="{4787E57F-0A7B-5827-5255-C83F7428399C}"/>
                    </a:ext>
                  </a:extLst>
                </p14:cNvPr>
                <p14:cNvContentPartPr/>
                <p14:nvPr/>
              </p14:nvContentPartPr>
              <p14:xfrm>
                <a:off x="1454786" y="8780771"/>
                <a:ext cx="53280" cy="65880"/>
              </p14:xfrm>
            </p:contentPart>
          </mc:Choice>
          <mc:Fallback>
            <p:pic>
              <p:nvPicPr>
                <p:cNvPr id="2294" name="Ink 2293">
                  <a:extLst>
                    <a:ext uri="{FF2B5EF4-FFF2-40B4-BE49-F238E27FC236}">
                      <a16:creationId xmlns:a16="http://schemas.microsoft.com/office/drawing/2014/main" id="{4787E57F-0A7B-5827-5255-C83F7428399C}"/>
                    </a:ext>
                  </a:extLst>
                </p:cNvPr>
                <p:cNvPicPr/>
                <p:nvPr/>
              </p:nvPicPr>
              <p:blipFill>
                <a:blip r:embed="rId312"/>
                <a:stretch>
                  <a:fillRect/>
                </a:stretch>
              </p:blipFill>
              <p:spPr>
                <a:xfrm>
                  <a:off x="1391786" y="8403131"/>
                  <a:ext cx="17892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3">
              <p14:nvContentPartPr>
                <p14:cNvPr id="2295" name="Ink 2294">
                  <a:extLst>
                    <a:ext uri="{FF2B5EF4-FFF2-40B4-BE49-F238E27FC236}">
                      <a16:creationId xmlns:a16="http://schemas.microsoft.com/office/drawing/2014/main" id="{22140422-DF92-72D5-1A93-7453CF9E64B6}"/>
                    </a:ext>
                  </a:extLst>
                </p14:cNvPr>
                <p14:cNvContentPartPr/>
                <p14:nvPr/>
              </p14:nvContentPartPr>
              <p14:xfrm>
                <a:off x="1448666" y="8834411"/>
                <a:ext cx="23040" cy="65520"/>
              </p14:xfrm>
            </p:contentPart>
          </mc:Choice>
          <mc:Fallback>
            <p:pic>
              <p:nvPicPr>
                <p:cNvPr id="2295" name="Ink 2294">
                  <a:extLst>
                    <a:ext uri="{FF2B5EF4-FFF2-40B4-BE49-F238E27FC236}">
                      <a16:creationId xmlns:a16="http://schemas.microsoft.com/office/drawing/2014/main" id="{22140422-DF92-72D5-1A93-7453CF9E64B6}"/>
                    </a:ext>
                  </a:extLst>
                </p:cNvPr>
                <p:cNvPicPr/>
                <p:nvPr/>
              </p:nvPicPr>
              <p:blipFill>
                <a:blip r:embed="rId314"/>
                <a:stretch>
                  <a:fillRect/>
                </a:stretch>
              </p:blipFill>
              <p:spPr>
                <a:xfrm>
                  <a:off x="1386026" y="8456411"/>
                  <a:ext cx="148680" cy="821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5">
              <p14:nvContentPartPr>
                <p14:cNvPr id="2296" name="Ink 2295">
                  <a:extLst>
                    <a:ext uri="{FF2B5EF4-FFF2-40B4-BE49-F238E27FC236}">
                      <a16:creationId xmlns:a16="http://schemas.microsoft.com/office/drawing/2014/main" id="{BEF4EEEB-0196-8F0A-9649-371C52AB53F1}"/>
                    </a:ext>
                  </a:extLst>
                </p14:cNvPr>
                <p14:cNvContentPartPr/>
                <p14:nvPr/>
              </p14:nvContentPartPr>
              <p14:xfrm>
                <a:off x="1490786" y="8772851"/>
                <a:ext cx="54000" cy="109800"/>
              </p14:xfrm>
            </p:contentPart>
          </mc:Choice>
          <mc:Fallback>
            <p:pic>
              <p:nvPicPr>
                <p:cNvPr id="2296" name="Ink 2295">
                  <a:extLst>
                    <a:ext uri="{FF2B5EF4-FFF2-40B4-BE49-F238E27FC236}">
                      <a16:creationId xmlns:a16="http://schemas.microsoft.com/office/drawing/2014/main" id="{BEF4EEEB-0196-8F0A-9649-371C52AB53F1}"/>
                    </a:ext>
                  </a:extLst>
                </p:cNvPr>
                <p:cNvPicPr/>
                <p:nvPr/>
              </p:nvPicPr>
              <p:blipFill>
                <a:blip r:embed="rId316"/>
                <a:stretch>
                  <a:fillRect/>
                </a:stretch>
              </p:blipFill>
              <p:spPr>
                <a:xfrm>
                  <a:off x="1427786" y="8395211"/>
                  <a:ext cx="179640" cy="86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7">
              <p14:nvContentPartPr>
                <p14:cNvPr id="2297" name="Ink 2296">
                  <a:extLst>
                    <a:ext uri="{FF2B5EF4-FFF2-40B4-BE49-F238E27FC236}">
                      <a16:creationId xmlns:a16="http://schemas.microsoft.com/office/drawing/2014/main" id="{0368F3A0-6A34-E83D-F158-096B2CF1BE47}"/>
                    </a:ext>
                  </a:extLst>
                </p14:cNvPr>
                <p14:cNvContentPartPr/>
                <p14:nvPr/>
              </p14:nvContentPartPr>
              <p14:xfrm>
                <a:off x="1420586" y="8818931"/>
                <a:ext cx="14760" cy="5400"/>
              </p14:xfrm>
            </p:contentPart>
          </mc:Choice>
          <mc:Fallback>
            <p:pic>
              <p:nvPicPr>
                <p:cNvPr id="2297" name="Ink 2296">
                  <a:extLst>
                    <a:ext uri="{FF2B5EF4-FFF2-40B4-BE49-F238E27FC236}">
                      <a16:creationId xmlns:a16="http://schemas.microsoft.com/office/drawing/2014/main" id="{0368F3A0-6A34-E83D-F158-096B2CF1BE47}"/>
                    </a:ext>
                  </a:extLst>
                </p:cNvPr>
                <p:cNvPicPr/>
                <p:nvPr/>
              </p:nvPicPr>
              <p:blipFill>
                <a:blip r:embed="rId180"/>
                <a:stretch>
                  <a:fillRect/>
                </a:stretch>
              </p:blipFill>
              <p:spPr>
                <a:xfrm>
                  <a:off x="1357586" y="8441291"/>
                  <a:ext cx="140400" cy="76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8">
              <p14:nvContentPartPr>
                <p14:cNvPr id="2298" name="Ink 2297">
                  <a:extLst>
                    <a:ext uri="{FF2B5EF4-FFF2-40B4-BE49-F238E27FC236}">
                      <a16:creationId xmlns:a16="http://schemas.microsoft.com/office/drawing/2014/main" id="{686E863C-8A90-41B9-2EEC-0482A0082149}"/>
                    </a:ext>
                  </a:extLst>
                </p14:cNvPr>
                <p14:cNvContentPartPr/>
                <p14:nvPr/>
              </p14:nvContentPartPr>
              <p14:xfrm>
                <a:off x="1315106" y="8763131"/>
                <a:ext cx="116640" cy="43920"/>
              </p14:xfrm>
            </p:contentPart>
          </mc:Choice>
          <mc:Fallback>
            <p:pic>
              <p:nvPicPr>
                <p:cNvPr id="2298" name="Ink 2297">
                  <a:extLst>
                    <a:ext uri="{FF2B5EF4-FFF2-40B4-BE49-F238E27FC236}">
                      <a16:creationId xmlns:a16="http://schemas.microsoft.com/office/drawing/2014/main" id="{686E863C-8A90-41B9-2EEC-0482A0082149}"/>
                    </a:ext>
                  </a:extLst>
                </p:cNvPr>
                <p:cNvPicPr/>
                <p:nvPr/>
              </p:nvPicPr>
              <p:blipFill>
                <a:blip r:embed="rId319"/>
                <a:stretch>
                  <a:fillRect/>
                </a:stretch>
              </p:blipFill>
              <p:spPr>
                <a:xfrm>
                  <a:off x="1252106" y="8385131"/>
                  <a:ext cx="242280" cy="799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0">
              <p14:nvContentPartPr>
                <p14:cNvPr id="2299" name="Ink 2298">
                  <a:extLst>
                    <a:ext uri="{FF2B5EF4-FFF2-40B4-BE49-F238E27FC236}">
                      <a16:creationId xmlns:a16="http://schemas.microsoft.com/office/drawing/2014/main" id="{8567AEBA-4536-8874-D8BC-00353F5B43B8}"/>
                    </a:ext>
                  </a:extLst>
                </p14:cNvPr>
                <p14:cNvContentPartPr/>
                <p14:nvPr/>
              </p14:nvContentPartPr>
              <p14:xfrm>
                <a:off x="1316906" y="8728211"/>
                <a:ext cx="73800" cy="97200"/>
              </p14:xfrm>
            </p:contentPart>
          </mc:Choice>
          <mc:Fallback>
            <p:pic>
              <p:nvPicPr>
                <p:cNvPr id="2299" name="Ink 2298">
                  <a:extLst>
                    <a:ext uri="{FF2B5EF4-FFF2-40B4-BE49-F238E27FC236}">
                      <a16:creationId xmlns:a16="http://schemas.microsoft.com/office/drawing/2014/main" id="{8567AEBA-4536-8874-D8BC-00353F5B43B8}"/>
                    </a:ext>
                  </a:extLst>
                </p:cNvPr>
                <p:cNvPicPr/>
                <p:nvPr/>
              </p:nvPicPr>
              <p:blipFill>
                <a:blip r:embed="rId321"/>
                <a:stretch>
                  <a:fillRect/>
                </a:stretch>
              </p:blipFill>
              <p:spPr>
                <a:xfrm>
                  <a:off x="1254266" y="8350571"/>
                  <a:ext cx="199440" cy="85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2">
              <p14:nvContentPartPr>
                <p14:cNvPr id="2300" name="Ink 2299">
                  <a:extLst>
                    <a:ext uri="{FF2B5EF4-FFF2-40B4-BE49-F238E27FC236}">
                      <a16:creationId xmlns:a16="http://schemas.microsoft.com/office/drawing/2014/main" id="{CC6A494A-FCB8-4A26-23A8-F60FF344CD01}"/>
                    </a:ext>
                  </a:extLst>
                </p14:cNvPr>
                <p14:cNvContentPartPr/>
                <p14:nvPr/>
              </p14:nvContentPartPr>
              <p14:xfrm>
                <a:off x="1337066" y="8739011"/>
                <a:ext cx="113400" cy="42120"/>
              </p14:xfrm>
            </p:contentPart>
          </mc:Choice>
          <mc:Fallback>
            <p:pic>
              <p:nvPicPr>
                <p:cNvPr id="2300" name="Ink 2299">
                  <a:extLst>
                    <a:ext uri="{FF2B5EF4-FFF2-40B4-BE49-F238E27FC236}">
                      <a16:creationId xmlns:a16="http://schemas.microsoft.com/office/drawing/2014/main" id="{CC6A494A-FCB8-4A26-23A8-F60FF344CD01}"/>
                    </a:ext>
                  </a:extLst>
                </p:cNvPr>
                <p:cNvPicPr/>
                <p:nvPr/>
              </p:nvPicPr>
              <p:blipFill>
                <a:blip r:embed="rId323"/>
                <a:stretch>
                  <a:fillRect/>
                </a:stretch>
              </p:blipFill>
              <p:spPr>
                <a:xfrm>
                  <a:off x="1274066" y="8361011"/>
                  <a:ext cx="239040" cy="797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4">
              <p14:nvContentPartPr>
                <p14:cNvPr id="2301" name="Ink 2300">
                  <a:extLst>
                    <a:ext uri="{FF2B5EF4-FFF2-40B4-BE49-F238E27FC236}">
                      <a16:creationId xmlns:a16="http://schemas.microsoft.com/office/drawing/2014/main" id="{764E1CFA-CFAB-957F-7A15-9716F3CCD1C8}"/>
                    </a:ext>
                  </a:extLst>
                </p14:cNvPr>
                <p14:cNvContentPartPr/>
                <p14:nvPr/>
              </p14:nvContentPartPr>
              <p14:xfrm>
                <a:off x="1369106" y="8726051"/>
                <a:ext cx="117000" cy="23400"/>
              </p14:xfrm>
            </p:contentPart>
          </mc:Choice>
          <mc:Fallback>
            <p:pic>
              <p:nvPicPr>
                <p:cNvPr id="2301" name="Ink 2300">
                  <a:extLst>
                    <a:ext uri="{FF2B5EF4-FFF2-40B4-BE49-F238E27FC236}">
                      <a16:creationId xmlns:a16="http://schemas.microsoft.com/office/drawing/2014/main" id="{764E1CFA-CFAB-957F-7A15-9716F3CCD1C8}"/>
                    </a:ext>
                  </a:extLst>
                </p:cNvPr>
                <p:cNvPicPr/>
                <p:nvPr/>
              </p:nvPicPr>
              <p:blipFill>
                <a:blip r:embed="rId325"/>
                <a:stretch>
                  <a:fillRect/>
                </a:stretch>
              </p:blipFill>
              <p:spPr>
                <a:xfrm>
                  <a:off x="1306106" y="8348051"/>
                  <a:ext cx="242640" cy="77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6">
              <p14:nvContentPartPr>
                <p14:cNvPr id="2302" name="Ink 2301">
                  <a:extLst>
                    <a:ext uri="{FF2B5EF4-FFF2-40B4-BE49-F238E27FC236}">
                      <a16:creationId xmlns:a16="http://schemas.microsoft.com/office/drawing/2014/main" id="{22AE3F73-EDA1-7F7D-3C56-F6E19B717C24}"/>
                    </a:ext>
                  </a:extLst>
                </p14:cNvPr>
                <p14:cNvContentPartPr/>
                <p14:nvPr/>
              </p14:nvContentPartPr>
              <p14:xfrm>
                <a:off x="1442186" y="8747291"/>
                <a:ext cx="79200" cy="19800"/>
              </p14:xfrm>
            </p:contentPart>
          </mc:Choice>
          <mc:Fallback>
            <p:pic>
              <p:nvPicPr>
                <p:cNvPr id="2302" name="Ink 2301">
                  <a:extLst>
                    <a:ext uri="{FF2B5EF4-FFF2-40B4-BE49-F238E27FC236}">
                      <a16:creationId xmlns:a16="http://schemas.microsoft.com/office/drawing/2014/main" id="{22AE3F73-EDA1-7F7D-3C56-F6E19B717C24}"/>
                    </a:ext>
                  </a:extLst>
                </p:cNvPr>
                <p:cNvPicPr/>
                <p:nvPr/>
              </p:nvPicPr>
              <p:blipFill>
                <a:blip r:embed="rId327"/>
                <a:stretch>
                  <a:fillRect/>
                </a:stretch>
              </p:blipFill>
              <p:spPr>
                <a:xfrm>
                  <a:off x="1379546" y="8369291"/>
                  <a:ext cx="204840" cy="77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8">
              <p14:nvContentPartPr>
                <p14:cNvPr id="2303" name="Ink 2302">
                  <a:extLst>
                    <a:ext uri="{FF2B5EF4-FFF2-40B4-BE49-F238E27FC236}">
                      <a16:creationId xmlns:a16="http://schemas.microsoft.com/office/drawing/2014/main" id="{F07581EA-2E90-C153-2D59-E3DE269CB13A}"/>
                    </a:ext>
                  </a:extLst>
                </p14:cNvPr>
                <p14:cNvContentPartPr/>
                <p14:nvPr/>
              </p14:nvContentPartPr>
              <p14:xfrm>
                <a:off x="1491866" y="8749451"/>
                <a:ext cx="64080" cy="110160"/>
              </p14:xfrm>
            </p:contentPart>
          </mc:Choice>
          <mc:Fallback>
            <p:pic>
              <p:nvPicPr>
                <p:cNvPr id="2303" name="Ink 2302">
                  <a:extLst>
                    <a:ext uri="{FF2B5EF4-FFF2-40B4-BE49-F238E27FC236}">
                      <a16:creationId xmlns:a16="http://schemas.microsoft.com/office/drawing/2014/main" id="{F07581EA-2E90-C153-2D59-E3DE269CB13A}"/>
                    </a:ext>
                  </a:extLst>
                </p:cNvPr>
                <p:cNvPicPr/>
                <p:nvPr/>
              </p:nvPicPr>
              <p:blipFill>
                <a:blip r:embed="rId329"/>
                <a:stretch>
                  <a:fillRect/>
                </a:stretch>
              </p:blipFill>
              <p:spPr>
                <a:xfrm>
                  <a:off x="1429226" y="8371451"/>
                  <a:ext cx="189720" cy="865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0">
              <p14:nvContentPartPr>
                <p14:cNvPr id="2304" name="Ink 2303">
                  <a:extLst>
                    <a:ext uri="{FF2B5EF4-FFF2-40B4-BE49-F238E27FC236}">
                      <a16:creationId xmlns:a16="http://schemas.microsoft.com/office/drawing/2014/main" id="{F7C3EECA-A920-ACAC-FEE8-3E405715F239}"/>
                    </a:ext>
                  </a:extLst>
                </p14:cNvPr>
                <p14:cNvContentPartPr/>
                <p14:nvPr/>
              </p14:nvContentPartPr>
              <p14:xfrm>
                <a:off x="1504466" y="8873291"/>
                <a:ext cx="16920" cy="38160"/>
              </p14:xfrm>
            </p:contentPart>
          </mc:Choice>
          <mc:Fallback>
            <p:pic>
              <p:nvPicPr>
                <p:cNvPr id="2304" name="Ink 2303">
                  <a:extLst>
                    <a:ext uri="{FF2B5EF4-FFF2-40B4-BE49-F238E27FC236}">
                      <a16:creationId xmlns:a16="http://schemas.microsoft.com/office/drawing/2014/main" id="{F7C3EECA-A920-ACAC-FEE8-3E405715F239}"/>
                    </a:ext>
                  </a:extLst>
                </p:cNvPr>
                <p:cNvPicPr/>
                <p:nvPr/>
              </p:nvPicPr>
              <p:blipFill>
                <a:blip r:embed="rId331"/>
                <a:stretch>
                  <a:fillRect/>
                </a:stretch>
              </p:blipFill>
              <p:spPr>
                <a:xfrm>
                  <a:off x="1441826" y="8495291"/>
                  <a:ext cx="142560" cy="793800"/>
                </a:xfrm>
                <a:prstGeom prst="rect">
                  <a:avLst/>
                </a:prstGeom>
              </p:spPr>
            </p:pic>
          </mc:Fallback>
        </mc:AlternateContent>
      </p:grpSp>
      <p:grpSp>
        <p:nvGrpSpPr>
          <p:cNvPr id="2324" name="Group 2323">
            <a:extLst>
              <a:ext uri="{FF2B5EF4-FFF2-40B4-BE49-F238E27FC236}">
                <a16:creationId xmlns:a16="http://schemas.microsoft.com/office/drawing/2014/main" id="{87087457-DF14-C5CF-C658-A41914770699}"/>
              </a:ext>
            </a:extLst>
          </p:cNvPr>
          <p:cNvGrpSpPr/>
          <p:nvPr/>
        </p:nvGrpSpPr>
        <p:grpSpPr>
          <a:xfrm>
            <a:off x="1563146" y="8763851"/>
            <a:ext cx="1163880" cy="595440"/>
            <a:chOff x="1563146" y="8763851"/>
            <a:chExt cx="1163880" cy="595440"/>
          </a:xfrm>
        </p:grpSpPr>
        <mc:AlternateContent xmlns:mc="http://schemas.openxmlformats.org/markup-compatibility/2006">
          <mc:Choice xmlns:p14="http://schemas.microsoft.com/office/powerpoint/2010/main" xmlns:aink="http://schemas.microsoft.com/office/drawing/2016/ink" Requires="p14 aink">
            <p:contentPart p14:bwMode="auto" r:id="rId332">
              <p14:nvContentPartPr>
                <p14:cNvPr id="2306" name="Ink 2305">
                  <a:extLst>
                    <a:ext uri="{FF2B5EF4-FFF2-40B4-BE49-F238E27FC236}">
                      <a16:creationId xmlns:a16="http://schemas.microsoft.com/office/drawing/2014/main" id="{3B6D85FC-92A7-53EA-1354-00DB18FFE881}"/>
                    </a:ext>
                  </a:extLst>
                </p14:cNvPr>
                <p14:cNvContentPartPr/>
                <p14:nvPr/>
              </p14:nvContentPartPr>
              <p14:xfrm>
                <a:off x="1887506" y="8962931"/>
                <a:ext cx="342720" cy="109080"/>
              </p14:xfrm>
            </p:contentPart>
          </mc:Choice>
          <mc:Fallback>
            <p:pic>
              <p:nvPicPr>
                <p:cNvPr id="2306" name="Ink 2305">
                  <a:extLst>
                    <a:ext uri="{FF2B5EF4-FFF2-40B4-BE49-F238E27FC236}">
                      <a16:creationId xmlns:a16="http://schemas.microsoft.com/office/drawing/2014/main" id="{3B6D85FC-92A7-53EA-1354-00DB18FFE881}"/>
                    </a:ext>
                  </a:extLst>
                </p:cNvPr>
                <p:cNvPicPr/>
                <p:nvPr/>
              </p:nvPicPr>
              <p:blipFill>
                <a:blip r:embed="rId333"/>
                <a:stretch>
                  <a:fillRect/>
                </a:stretch>
              </p:blipFill>
              <p:spPr>
                <a:xfrm>
                  <a:off x="1824866" y="8584931"/>
                  <a:ext cx="468360" cy="86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4">
              <p14:nvContentPartPr>
                <p14:cNvPr id="2307" name="Ink 2306">
                  <a:extLst>
                    <a:ext uri="{FF2B5EF4-FFF2-40B4-BE49-F238E27FC236}">
                      <a16:creationId xmlns:a16="http://schemas.microsoft.com/office/drawing/2014/main" id="{67B239A4-C98D-F66F-4182-DBFF79CAFC16}"/>
                    </a:ext>
                  </a:extLst>
                </p14:cNvPr>
                <p14:cNvContentPartPr/>
                <p14:nvPr/>
              </p14:nvContentPartPr>
              <p14:xfrm>
                <a:off x="1959866" y="8897051"/>
                <a:ext cx="491760" cy="166680"/>
              </p14:xfrm>
            </p:contentPart>
          </mc:Choice>
          <mc:Fallback>
            <p:pic>
              <p:nvPicPr>
                <p:cNvPr id="2307" name="Ink 2306">
                  <a:extLst>
                    <a:ext uri="{FF2B5EF4-FFF2-40B4-BE49-F238E27FC236}">
                      <a16:creationId xmlns:a16="http://schemas.microsoft.com/office/drawing/2014/main" id="{67B239A4-C98D-F66F-4182-DBFF79CAFC16}"/>
                    </a:ext>
                  </a:extLst>
                </p:cNvPr>
                <p:cNvPicPr/>
                <p:nvPr/>
              </p:nvPicPr>
              <p:blipFill>
                <a:blip r:embed="rId335"/>
                <a:stretch>
                  <a:fillRect/>
                </a:stretch>
              </p:blipFill>
              <p:spPr>
                <a:xfrm>
                  <a:off x="1897226" y="8519051"/>
                  <a:ext cx="617400" cy="92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6">
              <p14:nvContentPartPr>
                <p14:cNvPr id="2308" name="Ink 2307">
                  <a:extLst>
                    <a:ext uri="{FF2B5EF4-FFF2-40B4-BE49-F238E27FC236}">
                      <a16:creationId xmlns:a16="http://schemas.microsoft.com/office/drawing/2014/main" id="{C204136F-BFFE-B879-5E7C-0C3380866C6B}"/>
                    </a:ext>
                  </a:extLst>
                </p14:cNvPr>
                <p14:cNvContentPartPr/>
                <p14:nvPr/>
              </p14:nvContentPartPr>
              <p14:xfrm>
                <a:off x="2174786" y="8795891"/>
                <a:ext cx="495360" cy="190440"/>
              </p14:xfrm>
            </p:contentPart>
          </mc:Choice>
          <mc:Fallback>
            <p:pic>
              <p:nvPicPr>
                <p:cNvPr id="2308" name="Ink 2307">
                  <a:extLst>
                    <a:ext uri="{FF2B5EF4-FFF2-40B4-BE49-F238E27FC236}">
                      <a16:creationId xmlns:a16="http://schemas.microsoft.com/office/drawing/2014/main" id="{C204136F-BFFE-B879-5E7C-0C3380866C6B}"/>
                    </a:ext>
                  </a:extLst>
                </p:cNvPr>
                <p:cNvPicPr/>
                <p:nvPr/>
              </p:nvPicPr>
              <p:blipFill>
                <a:blip r:embed="rId337"/>
                <a:stretch>
                  <a:fillRect/>
                </a:stretch>
              </p:blipFill>
              <p:spPr>
                <a:xfrm>
                  <a:off x="2112146" y="8418251"/>
                  <a:ext cx="621000" cy="94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8">
              <p14:nvContentPartPr>
                <p14:cNvPr id="2309" name="Ink 2308">
                  <a:extLst>
                    <a:ext uri="{FF2B5EF4-FFF2-40B4-BE49-F238E27FC236}">
                      <a16:creationId xmlns:a16="http://schemas.microsoft.com/office/drawing/2014/main" id="{90261864-2664-3077-A30B-AE3C62FA7AB4}"/>
                    </a:ext>
                  </a:extLst>
                </p14:cNvPr>
                <p14:cNvContentPartPr/>
                <p14:nvPr/>
              </p14:nvContentPartPr>
              <p14:xfrm>
                <a:off x="2392946" y="8763851"/>
                <a:ext cx="334080" cy="145800"/>
              </p14:xfrm>
            </p:contentPart>
          </mc:Choice>
          <mc:Fallback>
            <p:pic>
              <p:nvPicPr>
                <p:cNvPr id="2309" name="Ink 2308">
                  <a:extLst>
                    <a:ext uri="{FF2B5EF4-FFF2-40B4-BE49-F238E27FC236}">
                      <a16:creationId xmlns:a16="http://schemas.microsoft.com/office/drawing/2014/main" id="{90261864-2664-3077-A30B-AE3C62FA7AB4}"/>
                    </a:ext>
                  </a:extLst>
                </p:cNvPr>
                <p:cNvPicPr/>
                <p:nvPr/>
              </p:nvPicPr>
              <p:blipFill>
                <a:blip r:embed="rId339"/>
                <a:stretch>
                  <a:fillRect/>
                </a:stretch>
              </p:blipFill>
              <p:spPr>
                <a:xfrm>
                  <a:off x="2330306" y="8385851"/>
                  <a:ext cx="459720" cy="901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0">
              <p14:nvContentPartPr>
                <p14:cNvPr id="2310" name="Ink 2309">
                  <a:extLst>
                    <a:ext uri="{FF2B5EF4-FFF2-40B4-BE49-F238E27FC236}">
                      <a16:creationId xmlns:a16="http://schemas.microsoft.com/office/drawing/2014/main" id="{EA01CB78-01CD-73BB-C425-65D9C106F045}"/>
                    </a:ext>
                  </a:extLst>
                </p14:cNvPr>
                <p14:cNvContentPartPr/>
                <p14:nvPr/>
              </p14:nvContentPartPr>
              <p14:xfrm>
                <a:off x="2659706" y="8797691"/>
                <a:ext cx="35280" cy="13320"/>
              </p14:xfrm>
            </p:contentPart>
          </mc:Choice>
          <mc:Fallback>
            <p:pic>
              <p:nvPicPr>
                <p:cNvPr id="2310" name="Ink 2309">
                  <a:extLst>
                    <a:ext uri="{FF2B5EF4-FFF2-40B4-BE49-F238E27FC236}">
                      <a16:creationId xmlns:a16="http://schemas.microsoft.com/office/drawing/2014/main" id="{EA01CB78-01CD-73BB-C425-65D9C106F045}"/>
                    </a:ext>
                  </a:extLst>
                </p:cNvPr>
                <p:cNvPicPr/>
                <p:nvPr/>
              </p:nvPicPr>
              <p:blipFill>
                <a:blip r:embed="rId341"/>
                <a:stretch>
                  <a:fillRect/>
                </a:stretch>
              </p:blipFill>
              <p:spPr>
                <a:xfrm>
                  <a:off x="2597066" y="8419691"/>
                  <a:ext cx="160920" cy="768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2">
              <p14:nvContentPartPr>
                <p14:cNvPr id="2312" name="Ink 2311">
                  <a:extLst>
                    <a:ext uri="{FF2B5EF4-FFF2-40B4-BE49-F238E27FC236}">
                      <a16:creationId xmlns:a16="http://schemas.microsoft.com/office/drawing/2014/main" id="{2DD2CA22-E87E-AE78-6CD9-9DBEA554C057}"/>
                    </a:ext>
                  </a:extLst>
                </p14:cNvPr>
                <p14:cNvContentPartPr/>
                <p14:nvPr/>
              </p14:nvContentPartPr>
              <p14:xfrm>
                <a:off x="1563146" y="9056531"/>
                <a:ext cx="406080" cy="154440"/>
              </p14:xfrm>
            </p:contentPart>
          </mc:Choice>
          <mc:Fallback>
            <p:pic>
              <p:nvPicPr>
                <p:cNvPr id="2312" name="Ink 2311">
                  <a:extLst>
                    <a:ext uri="{FF2B5EF4-FFF2-40B4-BE49-F238E27FC236}">
                      <a16:creationId xmlns:a16="http://schemas.microsoft.com/office/drawing/2014/main" id="{2DD2CA22-E87E-AE78-6CD9-9DBEA554C057}"/>
                    </a:ext>
                  </a:extLst>
                </p:cNvPr>
                <p:cNvPicPr/>
                <p:nvPr/>
              </p:nvPicPr>
              <p:blipFill>
                <a:blip r:embed="rId343"/>
                <a:stretch>
                  <a:fillRect/>
                </a:stretch>
              </p:blipFill>
              <p:spPr>
                <a:xfrm>
                  <a:off x="1500506" y="8678891"/>
                  <a:ext cx="531720" cy="910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4">
              <p14:nvContentPartPr>
                <p14:cNvPr id="2313" name="Ink 2312">
                  <a:extLst>
                    <a:ext uri="{FF2B5EF4-FFF2-40B4-BE49-F238E27FC236}">
                      <a16:creationId xmlns:a16="http://schemas.microsoft.com/office/drawing/2014/main" id="{534E152B-B5E7-9C75-FF61-A2E42FAD4294}"/>
                    </a:ext>
                  </a:extLst>
                </p14:cNvPr>
                <p14:cNvContentPartPr/>
                <p14:nvPr/>
              </p14:nvContentPartPr>
              <p14:xfrm>
                <a:off x="1607426" y="9187211"/>
                <a:ext cx="229680" cy="82800"/>
              </p14:xfrm>
            </p:contentPart>
          </mc:Choice>
          <mc:Fallback>
            <p:pic>
              <p:nvPicPr>
                <p:cNvPr id="2313" name="Ink 2312">
                  <a:extLst>
                    <a:ext uri="{FF2B5EF4-FFF2-40B4-BE49-F238E27FC236}">
                      <a16:creationId xmlns:a16="http://schemas.microsoft.com/office/drawing/2014/main" id="{534E152B-B5E7-9C75-FF61-A2E42FAD4294}"/>
                    </a:ext>
                  </a:extLst>
                </p:cNvPr>
                <p:cNvPicPr/>
                <p:nvPr/>
              </p:nvPicPr>
              <p:blipFill>
                <a:blip r:embed="rId345"/>
                <a:stretch>
                  <a:fillRect/>
                </a:stretch>
              </p:blipFill>
              <p:spPr>
                <a:xfrm>
                  <a:off x="1544426" y="8809211"/>
                  <a:ext cx="355320" cy="838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6">
              <p14:nvContentPartPr>
                <p14:cNvPr id="2314" name="Ink 2313">
                  <a:extLst>
                    <a:ext uri="{FF2B5EF4-FFF2-40B4-BE49-F238E27FC236}">
                      <a16:creationId xmlns:a16="http://schemas.microsoft.com/office/drawing/2014/main" id="{9DD34BAD-AFA9-9DA1-E109-9689B112E428}"/>
                    </a:ext>
                  </a:extLst>
                </p14:cNvPr>
                <p14:cNvContentPartPr/>
                <p14:nvPr/>
              </p14:nvContentPartPr>
              <p14:xfrm>
                <a:off x="1668266" y="9273251"/>
                <a:ext cx="6120" cy="4680"/>
              </p14:xfrm>
            </p:contentPart>
          </mc:Choice>
          <mc:Fallback>
            <p:pic>
              <p:nvPicPr>
                <p:cNvPr id="2314" name="Ink 2313">
                  <a:extLst>
                    <a:ext uri="{FF2B5EF4-FFF2-40B4-BE49-F238E27FC236}">
                      <a16:creationId xmlns:a16="http://schemas.microsoft.com/office/drawing/2014/main" id="{9DD34BAD-AFA9-9DA1-E109-9689B112E428}"/>
                    </a:ext>
                  </a:extLst>
                </p:cNvPr>
                <p:cNvPicPr/>
                <p:nvPr/>
              </p:nvPicPr>
              <p:blipFill>
                <a:blip r:embed="rId347"/>
                <a:stretch>
                  <a:fillRect/>
                </a:stretch>
              </p:blipFill>
              <p:spPr>
                <a:xfrm>
                  <a:off x="1605266" y="8895251"/>
                  <a:ext cx="131760" cy="76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8">
              <p14:nvContentPartPr>
                <p14:cNvPr id="2315" name="Ink 2314">
                  <a:extLst>
                    <a:ext uri="{FF2B5EF4-FFF2-40B4-BE49-F238E27FC236}">
                      <a16:creationId xmlns:a16="http://schemas.microsoft.com/office/drawing/2014/main" id="{AAA604CC-DCA9-133A-D66E-565BCB2DFFA7}"/>
                    </a:ext>
                  </a:extLst>
                </p14:cNvPr>
                <p14:cNvContentPartPr/>
                <p14:nvPr/>
              </p14:nvContentPartPr>
              <p14:xfrm>
                <a:off x="1655306" y="9226091"/>
                <a:ext cx="153360" cy="63360"/>
              </p14:xfrm>
            </p:contentPart>
          </mc:Choice>
          <mc:Fallback>
            <p:pic>
              <p:nvPicPr>
                <p:cNvPr id="2315" name="Ink 2314">
                  <a:extLst>
                    <a:ext uri="{FF2B5EF4-FFF2-40B4-BE49-F238E27FC236}">
                      <a16:creationId xmlns:a16="http://schemas.microsoft.com/office/drawing/2014/main" id="{AAA604CC-DCA9-133A-D66E-565BCB2DFFA7}"/>
                    </a:ext>
                  </a:extLst>
                </p:cNvPr>
                <p:cNvPicPr/>
                <p:nvPr/>
              </p:nvPicPr>
              <p:blipFill>
                <a:blip r:embed="rId349"/>
                <a:stretch>
                  <a:fillRect/>
                </a:stretch>
              </p:blipFill>
              <p:spPr>
                <a:xfrm>
                  <a:off x="1592306" y="8848451"/>
                  <a:ext cx="279000" cy="819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0">
              <p14:nvContentPartPr>
                <p14:cNvPr id="2316" name="Ink 2315">
                  <a:extLst>
                    <a:ext uri="{FF2B5EF4-FFF2-40B4-BE49-F238E27FC236}">
                      <a16:creationId xmlns:a16="http://schemas.microsoft.com/office/drawing/2014/main" id="{75F343A7-5D15-25B2-D42E-CF3AF2D19467}"/>
                    </a:ext>
                  </a:extLst>
                </p14:cNvPr>
                <p14:cNvContentPartPr/>
                <p14:nvPr/>
              </p14:nvContentPartPr>
              <p14:xfrm>
                <a:off x="1759706" y="9265691"/>
                <a:ext cx="4320" cy="2880"/>
              </p14:xfrm>
            </p:contentPart>
          </mc:Choice>
          <mc:Fallback>
            <p:pic>
              <p:nvPicPr>
                <p:cNvPr id="2316" name="Ink 2315">
                  <a:extLst>
                    <a:ext uri="{FF2B5EF4-FFF2-40B4-BE49-F238E27FC236}">
                      <a16:creationId xmlns:a16="http://schemas.microsoft.com/office/drawing/2014/main" id="{75F343A7-5D15-25B2-D42E-CF3AF2D19467}"/>
                    </a:ext>
                  </a:extLst>
                </p:cNvPr>
                <p:cNvPicPr/>
                <p:nvPr/>
              </p:nvPicPr>
              <p:blipFill>
                <a:blip r:embed="rId351"/>
                <a:stretch>
                  <a:fillRect/>
                </a:stretch>
              </p:blipFill>
              <p:spPr>
                <a:xfrm>
                  <a:off x="1696706" y="8887691"/>
                  <a:ext cx="129960" cy="758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2">
              <p14:nvContentPartPr>
                <p14:cNvPr id="2317" name="Ink 2316">
                  <a:extLst>
                    <a:ext uri="{FF2B5EF4-FFF2-40B4-BE49-F238E27FC236}">
                      <a16:creationId xmlns:a16="http://schemas.microsoft.com/office/drawing/2014/main" id="{EABD49B6-1F14-6743-4E51-E2B5A218BCE7}"/>
                    </a:ext>
                  </a:extLst>
                </p14:cNvPr>
                <p14:cNvContentPartPr/>
                <p14:nvPr/>
              </p14:nvContentPartPr>
              <p14:xfrm>
                <a:off x="1672586" y="9225371"/>
                <a:ext cx="235440" cy="132840"/>
              </p14:xfrm>
            </p:contentPart>
          </mc:Choice>
          <mc:Fallback>
            <p:pic>
              <p:nvPicPr>
                <p:cNvPr id="2317" name="Ink 2316">
                  <a:extLst>
                    <a:ext uri="{FF2B5EF4-FFF2-40B4-BE49-F238E27FC236}">
                      <a16:creationId xmlns:a16="http://schemas.microsoft.com/office/drawing/2014/main" id="{EABD49B6-1F14-6743-4E51-E2B5A218BCE7}"/>
                    </a:ext>
                  </a:extLst>
                </p:cNvPr>
                <p:cNvPicPr/>
                <p:nvPr/>
              </p:nvPicPr>
              <p:blipFill>
                <a:blip r:embed="rId353"/>
                <a:stretch>
                  <a:fillRect/>
                </a:stretch>
              </p:blipFill>
              <p:spPr>
                <a:xfrm>
                  <a:off x="1609946" y="8847731"/>
                  <a:ext cx="361080" cy="888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4">
              <p14:nvContentPartPr>
                <p14:cNvPr id="2318" name="Ink 2317">
                  <a:extLst>
                    <a:ext uri="{FF2B5EF4-FFF2-40B4-BE49-F238E27FC236}">
                      <a16:creationId xmlns:a16="http://schemas.microsoft.com/office/drawing/2014/main" id="{D74CD969-B8E8-16CE-2382-9DBFB3E48B99}"/>
                    </a:ext>
                  </a:extLst>
                </p14:cNvPr>
                <p14:cNvContentPartPr/>
                <p14:nvPr/>
              </p14:nvContentPartPr>
              <p14:xfrm>
                <a:off x="1790666" y="9302051"/>
                <a:ext cx="19440" cy="6840"/>
              </p14:xfrm>
            </p:contentPart>
          </mc:Choice>
          <mc:Fallback>
            <p:pic>
              <p:nvPicPr>
                <p:cNvPr id="2318" name="Ink 2317">
                  <a:extLst>
                    <a:ext uri="{FF2B5EF4-FFF2-40B4-BE49-F238E27FC236}">
                      <a16:creationId xmlns:a16="http://schemas.microsoft.com/office/drawing/2014/main" id="{D74CD969-B8E8-16CE-2382-9DBFB3E48B99}"/>
                    </a:ext>
                  </a:extLst>
                </p:cNvPr>
                <p:cNvPicPr/>
                <p:nvPr/>
              </p:nvPicPr>
              <p:blipFill>
                <a:blip r:embed="rId180"/>
                <a:stretch>
                  <a:fillRect/>
                </a:stretch>
              </p:blipFill>
              <p:spPr>
                <a:xfrm>
                  <a:off x="1727666" y="8924051"/>
                  <a:ext cx="145080" cy="76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5">
              <p14:nvContentPartPr>
                <p14:cNvPr id="2319" name="Ink 2318">
                  <a:extLst>
                    <a:ext uri="{FF2B5EF4-FFF2-40B4-BE49-F238E27FC236}">
                      <a16:creationId xmlns:a16="http://schemas.microsoft.com/office/drawing/2014/main" id="{17C737C3-B377-EF2E-F1D5-DC6F08344404}"/>
                    </a:ext>
                  </a:extLst>
                </p14:cNvPr>
                <p14:cNvContentPartPr/>
                <p14:nvPr/>
              </p14:nvContentPartPr>
              <p14:xfrm>
                <a:off x="1651346" y="9331571"/>
                <a:ext cx="68040" cy="27720"/>
              </p14:xfrm>
            </p:contentPart>
          </mc:Choice>
          <mc:Fallback>
            <p:pic>
              <p:nvPicPr>
                <p:cNvPr id="2319" name="Ink 2318">
                  <a:extLst>
                    <a:ext uri="{FF2B5EF4-FFF2-40B4-BE49-F238E27FC236}">
                      <a16:creationId xmlns:a16="http://schemas.microsoft.com/office/drawing/2014/main" id="{17C737C3-B377-EF2E-F1D5-DC6F08344404}"/>
                    </a:ext>
                  </a:extLst>
                </p:cNvPr>
                <p:cNvPicPr/>
                <p:nvPr/>
              </p:nvPicPr>
              <p:blipFill>
                <a:blip r:embed="rId356"/>
                <a:stretch>
                  <a:fillRect/>
                </a:stretch>
              </p:blipFill>
              <p:spPr>
                <a:xfrm>
                  <a:off x="1588706" y="8953931"/>
                  <a:ext cx="193680" cy="783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7">
              <p14:nvContentPartPr>
                <p14:cNvPr id="2320" name="Ink 2319">
                  <a:extLst>
                    <a:ext uri="{FF2B5EF4-FFF2-40B4-BE49-F238E27FC236}">
                      <a16:creationId xmlns:a16="http://schemas.microsoft.com/office/drawing/2014/main" id="{84BBB22E-F070-F6BB-8676-EF86C280A499}"/>
                    </a:ext>
                  </a:extLst>
                </p14:cNvPr>
                <p14:cNvContentPartPr/>
                <p14:nvPr/>
              </p14:nvContentPartPr>
              <p14:xfrm>
                <a:off x="1657106" y="9291251"/>
                <a:ext cx="118080" cy="65880"/>
              </p14:xfrm>
            </p:contentPart>
          </mc:Choice>
          <mc:Fallback>
            <p:pic>
              <p:nvPicPr>
                <p:cNvPr id="2320" name="Ink 2319">
                  <a:extLst>
                    <a:ext uri="{FF2B5EF4-FFF2-40B4-BE49-F238E27FC236}">
                      <a16:creationId xmlns:a16="http://schemas.microsoft.com/office/drawing/2014/main" id="{84BBB22E-F070-F6BB-8676-EF86C280A499}"/>
                    </a:ext>
                  </a:extLst>
                </p:cNvPr>
                <p:cNvPicPr/>
                <p:nvPr/>
              </p:nvPicPr>
              <p:blipFill>
                <a:blip r:embed="rId358"/>
                <a:stretch>
                  <a:fillRect/>
                </a:stretch>
              </p:blipFill>
              <p:spPr>
                <a:xfrm>
                  <a:off x="1594466" y="8913251"/>
                  <a:ext cx="243720" cy="82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59">
              <p14:nvContentPartPr>
                <p14:cNvPr id="2321" name="Ink 2320">
                  <a:extLst>
                    <a:ext uri="{FF2B5EF4-FFF2-40B4-BE49-F238E27FC236}">
                      <a16:creationId xmlns:a16="http://schemas.microsoft.com/office/drawing/2014/main" id="{BD0B4A3D-5AA0-D70A-A88A-B3DBCEE2EB91}"/>
                    </a:ext>
                  </a:extLst>
                </p14:cNvPr>
                <p14:cNvContentPartPr/>
                <p14:nvPr/>
              </p14:nvContentPartPr>
              <p14:xfrm>
                <a:off x="1660346" y="9159131"/>
                <a:ext cx="281880" cy="141480"/>
              </p14:xfrm>
            </p:contentPart>
          </mc:Choice>
          <mc:Fallback>
            <p:pic>
              <p:nvPicPr>
                <p:cNvPr id="2321" name="Ink 2320">
                  <a:extLst>
                    <a:ext uri="{FF2B5EF4-FFF2-40B4-BE49-F238E27FC236}">
                      <a16:creationId xmlns:a16="http://schemas.microsoft.com/office/drawing/2014/main" id="{BD0B4A3D-5AA0-D70A-A88A-B3DBCEE2EB91}"/>
                    </a:ext>
                  </a:extLst>
                </p:cNvPr>
                <p:cNvPicPr/>
                <p:nvPr/>
              </p:nvPicPr>
              <p:blipFill>
                <a:blip r:embed="rId360"/>
                <a:stretch>
                  <a:fillRect/>
                </a:stretch>
              </p:blipFill>
              <p:spPr>
                <a:xfrm>
                  <a:off x="1597346" y="8781491"/>
                  <a:ext cx="407520" cy="897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1">
              <p14:nvContentPartPr>
                <p14:cNvPr id="2322" name="Ink 2321">
                  <a:extLst>
                    <a:ext uri="{FF2B5EF4-FFF2-40B4-BE49-F238E27FC236}">
                      <a16:creationId xmlns:a16="http://schemas.microsoft.com/office/drawing/2014/main" id="{B3081037-9AFA-9ACD-652B-A6BB33F4A2D3}"/>
                    </a:ext>
                  </a:extLst>
                </p14:cNvPr>
                <p14:cNvContentPartPr/>
                <p14:nvPr/>
              </p14:nvContentPartPr>
              <p14:xfrm>
                <a:off x="1817306" y="9168131"/>
                <a:ext cx="120240" cy="103680"/>
              </p14:xfrm>
            </p:contentPart>
          </mc:Choice>
          <mc:Fallback>
            <p:pic>
              <p:nvPicPr>
                <p:cNvPr id="2322" name="Ink 2321">
                  <a:extLst>
                    <a:ext uri="{FF2B5EF4-FFF2-40B4-BE49-F238E27FC236}">
                      <a16:creationId xmlns:a16="http://schemas.microsoft.com/office/drawing/2014/main" id="{B3081037-9AFA-9ACD-652B-A6BB33F4A2D3}"/>
                    </a:ext>
                  </a:extLst>
                </p:cNvPr>
                <p:cNvPicPr/>
                <p:nvPr/>
              </p:nvPicPr>
              <p:blipFill>
                <a:blip r:embed="rId362"/>
                <a:stretch>
                  <a:fillRect/>
                </a:stretch>
              </p:blipFill>
              <p:spPr>
                <a:xfrm>
                  <a:off x="1754306" y="8790491"/>
                  <a:ext cx="245880" cy="859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3">
              <p14:nvContentPartPr>
                <p14:cNvPr id="2323" name="Ink 2322">
                  <a:extLst>
                    <a:ext uri="{FF2B5EF4-FFF2-40B4-BE49-F238E27FC236}">
                      <a16:creationId xmlns:a16="http://schemas.microsoft.com/office/drawing/2014/main" id="{933638B6-CEA8-9DA5-3F30-09228DD0F50C}"/>
                    </a:ext>
                  </a:extLst>
                </p14:cNvPr>
                <p14:cNvContentPartPr/>
                <p14:nvPr/>
              </p14:nvContentPartPr>
              <p14:xfrm>
                <a:off x="1834586" y="9240131"/>
                <a:ext cx="132840" cy="41040"/>
              </p14:xfrm>
            </p:contentPart>
          </mc:Choice>
          <mc:Fallback>
            <p:pic>
              <p:nvPicPr>
                <p:cNvPr id="2323" name="Ink 2322">
                  <a:extLst>
                    <a:ext uri="{FF2B5EF4-FFF2-40B4-BE49-F238E27FC236}">
                      <a16:creationId xmlns:a16="http://schemas.microsoft.com/office/drawing/2014/main" id="{933638B6-CEA8-9DA5-3F30-09228DD0F50C}"/>
                    </a:ext>
                  </a:extLst>
                </p:cNvPr>
                <p:cNvPicPr/>
                <p:nvPr/>
              </p:nvPicPr>
              <p:blipFill>
                <a:blip r:embed="rId364"/>
                <a:stretch>
                  <a:fillRect/>
                </a:stretch>
              </p:blipFill>
              <p:spPr>
                <a:xfrm>
                  <a:off x="1771586" y="8862131"/>
                  <a:ext cx="258480" cy="796680"/>
                </a:xfrm>
                <a:prstGeom prst="rect">
                  <a:avLst/>
                </a:prstGeom>
              </p:spPr>
            </p:pic>
          </mc:Fallback>
        </mc:AlternateContent>
      </p:grpSp>
      <p:grpSp>
        <p:nvGrpSpPr>
          <p:cNvPr id="2328" name="Group 2327">
            <a:extLst>
              <a:ext uri="{FF2B5EF4-FFF2-40B4-BE49-F238E27FC236}">
                <a16:creationId xmlns:a16="http://schemas.microsoft.com/office/drawing/2014/main" id="{92356744-7D50-841E-9034-C17A990B8747}"/>
              </a:ext>
            </a:extLst>
          </p:cNvPr>
          <p:cNvGrpSpPr/>
          <p:nvPr/>
        </p:nvGrpSpPr>
        <p:grpSpPr>
          <a:xfrm>
            <a:off x="1056626" y="8004971"/>
            <a:ext cx="1135080" cy="1062000"/>
            <a:chOff x="1056626" y="8004971"/>
            <a:chExt cx="1135080" cy="1062000"/>
          </a:xfrm>
        </p:grpSpPr>
        <mc:AlternateContent xmlns:mc="http://schemas.openxmlformats.org/markup-compatibility/2006">
          <mc:Choice xmlns:p14="http://schemas.microsoft.com/office/powerpoint/2010/main" Requires="p14">
            <p:contentPart p14:bwMode="auto" r:id="rId365">
              <p14:nvContentPartPr>
                <p14:cNvPr id="2080" name="Ink 2079">
                  <a:extLst>
                    <a:ext uri="{FF2B5EF4-FFF2-40B4-BE49-F238E27FC236}">
                      <a16:creationId xmlns:a16="http://schemas.microsoft.com/office/drawing/2014/main" id="{EAAF1D40-3E7E-8CC2-E2A1-8E35FEC0CE88}"/>
                    </a:ext>
                  </a:extLst>
                </p14:cNvPr>
                <p14:cNvContentPartPr/>
                <p14:nvPr/>
              </p14:nvContentPartPr>
              <p14:xfrm>
                <a:off x="1091546" y="8675291"/>
                <a:ext cx="140400" cy="302400"/>
              </p14:xfrm>
            </p:contentPart>
          </mc:Choice>
          <mc:Fallback>
            <p:pic>
              <p:nvPicPr>
                <p:cNvPr id="2080" name="Ink 2079">
                  <a:extLst>
                    <a:ext uri="{FF2B5EF4-FFF2-40B4-BE49-F238E27FC236}">
                      <a16:creationId xmlns:a16="http://schemas.microsoft.com/office/drawing/2014/main" id="{EAAF1D40-3E7E-8CC2-E2A1-8E35FEC0CE88}"/>
                    </a:ext>
                  </a:extLst>
                </p:cNvPr>
                <p:cNvPicPr/>
                <p:nvPr/>
              </p:nvPicPr>
              <p:blipFill>
                <a:blip r:embed="rId366"/>
                <a:stretch>
                  <a:fillRect/>
                </a:stretch>
              </p:blipFill>
              <p:spPr>
                <a:xfrm>
                  <a:off x="1073546" y="8657291"/>
                  <a:ext cx="1760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081" name="Ink 2080">
                  <a:extLst>
                    <a:ext uri="{FF2B5EF4-FFF2-40B4-BE49-F238E27FC236}">
                      <a16:creationId xmlns:a16="http://schemas.microsoft.com/office/drawing/2014/main" id="{80C71169-4226-A040-623F-FFEEBE34CD3B}"/>
                    </a:ext>
                  </a:extLst>
                </p14:cNvPr>
                <p14:cNvContentPartPr/>
                <p14:nvPr/>
              </p14:nvContentPartPr>
              <p14:xfrm>
                <a:off x="1235546" y="8980571"/>
                <a:ext cx="70920" cy="78120"/>
              </p14:xfrm>
            </p:contentPart>
          </mc:Choice>
          <mc:Fallback>
            <p:pic>
              <p:nvPicPr>
                <p:cNvPr id="2081" name="Ink 2080">
                  <a:extLst>
                    <a:ext uri="{FF2B5EF4-FFF2-40B4-BE49-F238E27FC236}">
                      <a16:creationId xmlns:a16="http://schemas.microsoft.com/office/drawing/2014/main" id="{80C71169-4226-A040-623F-FFEEBE34CD3B}"/>
                    </a:ext>
                  </a:extLst>
                </p:cNvPr>
                <p:cNvPicPr/>
                <p:nvPr/>
              </p:nvPicPr>
              <p:blipFill>
                <a:blip r:embed="rId368"/>
                <a:stretch>
                  <a:fillRect/>
                </a:stretch>
              </p:blipFill>
              <p:spPr>
                <a:xfrm>
                  <a:off x="1217906" y="8962571"/>
                  <a:ext cx="106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083" name="Ink 2082">
                  <a:extLst>
                    <a:ext uri="{FF2B5EF4-FFF2-40B4-BE49-F238E27FC236}">
                      <a16:creationId xmlns:a16="http://schemas.microsoft.com/office/drawing/2014/main" id="{12CD2C59-3A04-6A3F-28C0-A1F2F3F99F0E}"/>
                    </a:ext>
                  </a:extLst>
                </p14:cNvPr>
                <p14:cNvContentPartPr/>
                <p14:nvPr/>
              </p14:nvContentPartPr>
              <p14:xfrm>
                <a:off x="1308986" y="8995331"/>
                <a:ext cx="210240" cy="71640"/>
              </p14:xfrm>
            </p:contentPart>
          </mc:Choice>
          <mc:Fallback>
            <p:pic>
              <p:nvPicPr>
                <p:cNvPr id="2083" name="Ink 2082">
                  <a:extLst>
                    <a:ext uri="{FF2B5EF4-FFF2-40B4-BE49-F238E27FC236}">
                      <a16:creationId xmlns:a16="http://schemas.microsoft.com/office/drawing/2014/main" id="{12CD2C59-3A04-6A3F-28C0-A1F2F3F99F0E}"/>
                    </a:ext>
                  </a:extLst>
                </p:cNvPr>
                <p:cNvPicPr/>
                <p:nvPr/>
              </p:nvPicPr>
              <p:blipFill>
                <a:blip r:embed="rId370"/>
                <a:stretch>
                  <a:fillRect/>
                </a:stretch>
              </p:blipFill>
              <p:spPr>
                <a:xfrm>
                  <a:off x="1290986" y="8977691"/>
                  <a:ext cx="245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086" name="Ink 2085">
                  <a:extLst>
                    <a:ext uri="{FF2B5EF4-FFF2-40B4-BE49-F238E27FC236}">
                      <a16:creationId xmlns:a16="http://schemas.microsoft.com/office/drawing/2014/main" id="{6F44AB5D-765E-E517-B699-F6A856B4874C}"/>
                    </a:ext>
                  </a:extLst>
                </p14:cNvPr>
                <p14:cNvContentPartPr/>
                <p14:nvPr/>
              </p14:nvContentPartPr>
              <p14:xfrm>
                <a:off x="1741706" y="8154371"/>
                <a:ext cx="415440" cy="731160"/>
              </p14:xfrm>
            </p:contentPart>
          </mc:Choice>
          <mc:Fallback>
            <p:pic>
              <p:nvPicPr>
                <p:cNvPr id="2086" name="Ink 2085">
                  <a:extLst>
                    <a:ext uri="{FF2B5EF4-FFF2-40B4-BE49-F238E27FC236}">
                      <a16:creationId xmlns:a16="http://schemas.microsoft.com/office/drawing/2014/main" id="{6F44AB5D-765E-E517-B699-F6A856B4874C}"/>
                    </a:ext>
                  </a:extLst>
                </p:cNvPr>
                <p:cNvPicPr/>
                <p:nvPr/>
              </p:nvPicPr>
              <p:blipFill>
                <a:blip r:embed="rId372"/>
                <a:stretch>
                  <a:fillRect/>
                </a:stretch>
              </p:blipFill>
              <p:spPr>
                <a:xfrm>
                  <a:off x="1723706" y="8136731"/>
                  <a:ext cx="451080"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087" name="Ink 2086">
                  <a:extLst>
                    <a:ext uri="{FF2B5EF4-FFF2-40B4-BE49-F238E27FC236}">
                      <a16:creationId xmlns:a16="http://schemas.microsoft.com/office/drawing/2014/main" id="{56009F4F-7B8D-05BD-A847-C6D3EE43FD31}"/>
                    </a:ext>
                  </a:extLst>
                </p14:cNvPr>
                <p14:cNvContentPartPr/>
                <p14:nvPr/>
              </p14:nvContentPartPr>
              <p14:xfrm>
                <a:off x="1299626" y="8161931"/>
                <a:ext cx="7560" cy="1800"/>
              </p14:xfrm>
            </p:contentPart>
          </mc:Choice>
          <mc:Fallback>
            <p:pic>
              <p:nvPicPr>
                <p:cNvPr id="2087" name="Ink 2086">
                  <a:extLst>
                    <a:ext uri="{FF2B5EF4-FFF2-40B4-BE49-F238E27FC236}">
                      <a16:creationId xmlns:a16="http://schemas.microsoft.com/office/drawing/2014/main" id="{56009F4F-7B8D-05BD-A847-C6D3EE43FD31}"/>
                    </a:ext>
                  </a:extLst>
                </p:cNvPr>
                <p:cNvPicPr/>
                <p:nvPr/>
              </p:nvPicPr>
              <p:blipFill>
                <a:blip r:embed="rId374"/>
                <a:stretch>
                  <a:fillRect/>
                </a:stretch>
              </p:blipFill>
              <p:spPr>
                <a:xfrm>
                  <a:off x="1281626" y="8144291"/>
                  <a:ext cx="43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088" name="Ink 2087">
                  <a:extLst>
                    <a:ext uri="{FF2B5EF4-FFF2-40B4-BE49-F238E27FC236}">
                      <a16:creationId xmlns:a16="http://schemas.microsoft.com/office/drawing/2014/main" id="{B6866AF9-876B-6C82-2404-120734D0FF6E}"/>
                    </a:ext>
                  </a:extLst>
                </p14:cNvPr>
                <p14:cNvContentPartPr/>
                <p14:nvPr/>
              </p14:nvContentPartPr>
              <p14:xfrm>
                <a:off x="1264346" y="8023331"/>
                <a:ext cx="780480" cy="153000"/>
              </p14:xfrm>
            </p:contentPart>
          </mc:Choice>
          <mc:Fallback>
            <p:pic>
              <p:nvPicPr>
                <p:cNvPr id="2088" name="Ink 2087">
                  <a:extLst>
                    <a:ext uri="{FF2B5EF4-FFF2-40B4-BE49-F238E27FC236}">
                      <a16:creationId xmlns:a16="http://schemas.microsoft.com/office/drawing/2014/main" id="{B6866AF9-876B-6C82-2404-120734D0FF6E}"/>
                    </a:ext>
                  </a:extLst>
                </p:cNvPr>
                <p:cNvPicPr/>
                <p:nvPr/>
              </p:nvPicPr>
              <p:blipFill>
                <a:blip r:embed="rId376"/>
                <a:stretch>
                  <a:fillRect/>
                </a:stretch>
              </p:blipFill>
              <p:spPr>
                <a:xfrm>
                  <a:off x="1246706" y="8005691"/>
                  <a:ext cx="8161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090" name="Ink 2089">
                  <a:extLst>
                    <a:ext uri="{FF2B5EF4-FFF2-40B4-BE49-F238E27FC236}">
                      <a16:creationId xmlns:a16="http://schemas.microsoft.com/office/drawing/2014/main" id="{D2B6A628-BFDB-C790-A34C-CCEA648D7DFC}"/>
                    </a:ext>
                  </a:extLst>
                </p14:cNvPr>
                <p14:cNvContentPartPr/>
                <p14:nvPr/>
              </p14:nvContentPartPr>
              <p14:xfrm>
                <a:off x="2062826" y="8032691"/>
                <a:ext cx="20880" cy="93600"/>
              </p14:xfrm>
            </p:contentPart>
          </mc:Choice>
          <mc:Fallback>
            <p:pic>
              <p:nvPicPr>
                <p:cNvPr id="2090" name="Ink 2089">
                  <a:extLst>
                    <a:ext uri="{FF2B5EF4-FFF2-40B4-BE49-F238E27FC236}">
                      <a16:creationId xmlns:a16="http://schemas.microsoft.com/office/drawing/2014/main" id="{D2B6A628-BFDB-C790-A34C-CCEA648D7DFC}"/>
                    </a:ext>
                  </a:extLst>
                </p:cNvPr>
                <p:cNvPicPr/>
                <p:nvPr/>
              </p:nvPicPr>
              <p:blipFill>
                <a:blip r:embed="rId378"/>
                <a:stretch>
                  <a:fillRect/>
                </a:stretch>
              </p:blipFill>
              <p:spPr>
                <a:xfrm>
                  <a:off x="2044826" y="8014691"/>
                  <a:ext cx="56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091" name="Ink 2090">
                  <a:extLst>
                    <a:ext uri="{FF2B5EF4-FFF2-40B4-BE49-F238E27FC236}">
                      <a16:creationId xmlns:a16="http://schemas.microsoft.com/office/drawing/2014/main" id="{AB86D274-6E5A-F3ED-FEFF-2D904A936457}"/>
                    </a:ext>
                  </a:extLst>
                </p14:cNvPr>
                <p14:cNvContentPartPr/>
                <p14:nvPr/>
              </p14:nvContentPartPr>
              <p14:xfrm>
                <a:off x="2094146" y="8125211"/>
                <a:ext cx="58320" cy="36360"/>
              </p14:xfrm>
            </p:contentPart>
          </mc:Choice>
          <mc:Fallback>
            <p:pic>
              <p:nvPicPr>
                <p:cNvPr id="2091" name="Ink 2090">
                  <a:extLst>
                    <a:ext uri="{FF2B5EF4-FFF2-40B4-BE49-F238E27FC236}">
                      <a16:creationId xmlns:a16="http://schemas.microsoft.com/office/drawing/2014/main" id="{AB86D274-6E5A-F3ED-FEFF-2D904A936457}"/>
                    </a:ext>
                  </a:extLst>
                </p:cNvPr>
                <p:cNvPicPr/>
                <p:nvPr/>
              </p:nvPicPr>
              <p:blipFill>
                <a:blip r:embed="rId380"/>
                <a:stretch>
                  <a:fillRect/>
                </a:stretch>
              </p:blipFill>
              <p:spPr>
                <a:xfrm>
                  <a:off x="2076146" y="8107211"/>
                  <a:ext cx="93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092" name="Ink 2091">
                  <a:extLst>
                    <a:ext uri="{FF2B5EF4-FFF2-40B4-BE49-F238E27FC236}">
                      <a16:creationId xmlns:a16="http://schemas.microsoft.com/office/drawing/2014/main" id="{B020998B-C05C-DF83-8F83-893E07D5DD3E}"/>
                    </a:ext>
                  </a:extLst>
                </p14:cNvPr>
                <p14:cNvContentPartPr/>
                <p14:nvPr/>
              </p14:nvContentPartPr>
              <p14:xfrm>
                <a:off x="2058146" y="8004971"/>
                <a:ext cx="47520" cy="7560"/>
              </p14:xfrm>
            </p:contentPart>
          </mc:Choice>
          <mc:Fallback>
            <p:pic>
              <p:nvPicPr>
                <p:cNvPr id="2092" name="Ink 2091">
                  <a:extLst>
                    <a:ext uri="{FF2B5EF4-FFF2-40B4-BE49-F238E27FC236}">
                      <a16:creationId xmlns:a16="http://schemas.microsoft.com/office/drawing/2014/main" id="{B020998B-C05C-DF83-8F83-893E07D5DD3E}"/>
                    </a:ext>
                  </a:extLst>
                </p:cNvPr>
                <p:cNvPicPr/>
                <p:nvPr/>
              </p:nvPicPr>
              <p:blipFill>
                <a:blip r:embed="rId382"/>
                <a:stretch>
                  <a:fillRect/>
                </a:stretch>
              </p:blipFill>
              <p:spPr>
                <a:xfrm>
                  <a:off x="2040506" y="7987331"/>
                  <a:ext cx="83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093" name="Ink 2092">
                  <a:extLst>
                    <a:ext uri="{FF2B5EF4-FFF2-40B4-BE49-F238E27FC236}">
                      <a16:creationId xmlns:a16="http://schemas.microsoft.com/office/drawing/2014/main" id="{A90F0FD3-09AF-DA39-19F0-5A2B97E7F57C}"/>
                    </a:ext>
                  </a:extLst>
                </p14:cNvPr>
                <p14:cNvContentPartPr/>
                <p14:nvPr/>
              </p14:nvContentPartPr>
              <p14:xfrm>
                <a:off x="2111426" y="8018651"/>
                <a:ext cx="80280" cy="102600"/>
              </p14:xfrm>
            </p:contentPart>
          </mc:Choice>
          <mc:Fallback>
            <p:pic>
              <p:nvPicPr>
                <p:cNvPr id="2093" name="Ink 2092">
                  <a:extLst>
                    <a:ext uri="{FF2B5EF4-FFF2-40B4-BE49-F238E27FC236}">
                      <a16:creationId xmlns:a16="http://schemas.microsoft.com/office/drawing/2014/main" id="{A90F0FD3-09AF-DA39-19F0-5A2B97E7F57C}"/>
                    </a:ext>
                  </a:extLst>
                </p:cNvPr>
                <p:cNvPicPr/>
                <p:nvPr/>
              </p:nvPicPr>
              <p:blipFill>
                <a:blip r:embed="rId384"/>
                <a:stretch>
                  <a:fillRect/>
                </a:stretch>
              </p:blipFill>
              <p:spPr>
                <a:xfrm>
                  <a:off x="2093426" y="8000651"/>
                  <a:ext cx="1159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094" name="Ink 2093">
                  <a:extLst>
                    <a:ext uri="{FF2B5EF4-FFF2-40B4-BE49-F238E27FC236}">
                      <a16:creationId xmlns:a16="http://schemas.microsoft.com/office/drawing/2014/main" id="{C8199F03-5E18-D4D2-FD3B-42C1A3F0E873}"/>
                    </a:ext>
                  </a:extLst>
                </p14:cNvPr>
                <p14:cNvContentPartPr/>
                <p14:nvPr/>
              </p14:nvContentPartPr>
              <p14:xfrm>
                <a:off x="2149226" y="8135291"/>
                <a:ext cx="35640" cy="41760"/>
              </p14:xfrm>
            </p:contentPart>
          </mc:Choice>
          <mc:Fallback>
            <p:pic>
              <p:nvPicPr>
                <p:cNvPr id="2094" name="Ink 2093">
                  <a:extLst>
                    <a:ext uri="{FF2B5EF4-FFF2-40B4-BE49-F238E27FC236}">
                      <a16:creationId xmlns:a16="http://schemas.microsoft.com/office/drawing/2014/main" id="{C8199F03-5E18-D4D2-FD3B-42C1A3F0E873}"/>
                    </a:ext>
                  </a:extLst>
                </p:cNvPr>
                <p:cNvPicPr/>
                <p:nvPr/>
              </p:nvPicPr>
              <p:blipFill>
                <a:blip r:embed="rId386"/>
                <a:stretch>
                  <a:fillRect/>
                </a:stretch>
              </p:blipFill>
              <p:spPr>
                <a:xfrm>
                  <a:off x="2131226" y="8117651"/>
                  <a:ext cx="712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096" name="Ink 2095">
                  <a:extLst>
                    <a:ext uri="{FF2B5EF4-FFF2-40B4-BE49-F238E27FC236}">
                      <a16:creationId xmlns:a16="http://schemas.microsoft.com/office/drawing/2014/main" id="{18557905-7BD6-BADD-7FBB-6032BC59B4DD}"/>
                    </a:ext>
                  </a:extLst>
                </p14:cNvPr>
                <p14:cNvContentPartPr/>
                <p14:nvPr/>
              </p14:nvContentPartPr>
              <p14:xfrm>
                <a:off x="1056626" y="8492771"/>
                <a:ext cx="40680" cy="182880"/>
              </p14:xfrm>
            </p:contentPart>
          </mc:Choice>
          <mc:Fallback>
            <p:pic>
              <p:nvPicPr>
                <p:cNvPr id="2096" name="Ink 2095">
                  <a:extLst>
                    <a:ext uri="{FF2B5EF4-FFF2-40B4-BE49-F238E27FC236}">
                      <a16:creationId xmlns:a16="http://schemas.microsoft.com/office/drawing/2014/main" id="{18557905-7BD6-BADD-7FBB-6032BC59B4DD}"/>
                    </a:ext>
                  </a:extLst>
                </p:cNvPr>
                <p:cNvPicPr/>
                <p:nvPr/>
              </p:nvPicPr>
              <p:blipFill>
                <a:blip r:embed="rId388"/>
                <a:stretch>
                  <a:fillRect/>
                </a:stretch>
              </p:blipFill>
              <p:spPr>
                <a:xfrm>
                  <a:off x="1038626" y="8474771"/>
                  <a:ext cx="763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097" name="Ink 2096">
                  <a:extLst>
                    <a:ext uri="{FF2B5EF4-FFF2-40B4-BE49-F238E27FC236}">
                      <a16:creationId xmlns:a16="http://schemas.microsoft.com/office/drawing/2014/main" id="{C3E32FD1-8364-752D-520E-94F5A147557B}"/>
                    </a:ext>
                  </a:extLst>
                </p14:cNvPr>
                <p14:cNvContentPartPr/>
                <p14:nvPr/>
              </p14:nvContentPartPr>
              <p14:xfrm>
                <a:off x="1059146" y="8352371"/>
                <a:ext cx="19440" cy="147960"/>
              </p14:xfrm>
            </p:contentPart>
          </mc:Choice>
          <mc:Fallback>
            <p:pic>
              <p:nvPicPr>
                <p:cNvPr id="2097" name="Ink 2096">
                  <a:extLst>
                    <a:ext uri="{FF2B5EF4-FFF2-40B4-BE49-F238E27FC236}">
                      <a16:creationId xmlns:a16="http://schemas.microsoft.com/office/drawing/2014/main" id="{C3E32FD1-8364-752D-520E-94F5A147557B}"/>
                    </a:ext>
                  </a:extLst>
                </p:cNvPr>
                <p:cNvPicPr/>
                <p:nvPr/>
              </p:nvPicPr>
              <p:blipFill>
                <a:blip r:embed="rId390"/>
                <a:stretch>
                  <a:fillRect/>
                </a:stretch>
              </p:blipFill>
              <p:spPr>
                <a:xfrm>
                  <a:off x="1041146" y="8334371"/>
                  <a:ext cx="550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098" name="Ink 2097">
                  <a:extLst>
                    <a:ext uri="{FF2B5EF4-FFF2-40B4-BE49-F238E27FC236}">
                      <a16:creationId xmlns:a16="http://schemas.microsoft.com/office/drawing/2014/main" id="{8D05B6D5-6900-401A-99DE-13768324B83D}"/>
                    </a:ext>
                  </a:extLst>
                </p14:cNvPr>
                <p14:cNvContentPartPr/>
                <p14:nvPr/>
              </p14:nvContentPartPr>
              <p14:xfrm>
                <a:off x="1083986" y="8312771"/>
                <a:ext cx="93240" cy="30240"/>
              </p14:xfrm>
            </p:contentPart>
          </mc:Choice>
          <mc:Fallback>
            <p:pic>
              <p:nvPicPr>
                <p:cNvPr id="2098" name="Ink 2097">
                  <a:extLst>
                    <a:ext uri="{FF2B5EF4-FFF2-40B4-BE49-F238E27FC236}">
                      <a16:creationId xmlns:a16="http://schemas.microsoft.com/office/drawing/2014/main" id="{8D05B6D5-6900-401A-99DE-13768324B83D}"/>
                    </a:ext>
                  </a:extLst>
                </p:cNvPr>
                <p:cNvPicPr/>
                <p:nvPr/>
              </p:nvPicPr>
              <p:blipFill>
                <a:blip r:embed="rId392"/>
                <a:stretch>
                  <a:fillRect/>
                </a:stretch>
              </p:blipFill>
              <p:spPr>
                <a:xfrm>
                  <a:off x="1065986" y="8295131"/>
                  <a:ext cx="128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101" name="Ink 2100">
                  <a:extLst>
                    <a:ext uri="{FF2B5EF4-FFF2-40B4-BE49-F238E27FC236}">
                      <a16:creationId xmlns:a16="http://schemas.microsoft.com/office/drawing/2014/main" id="{CFEEC9D1-5942-CF37-E172-BBBAEF53B5AC}"/>
                    </a:ext>
                  </a:extLst>
                </p14:cNvPr>
                <p14:cNvContentPartPr/>
                <p14:nvPr/>
              </p14:nvContentPartPr>
              <p14:xfrm>
                <a:off x="1177226" y="8170211"/>
                <a:ext cx="74160" cy="138240"/>
              </p14:xfrm>
            </p:contentPart>
          </mc:Choice>
          <mc:Fallback>
            <p:pic>
              <p:nvPicPr>
                <p:cNvPr id="2101" name="Ink 2100">
                  <a:extLst>
                    <a:ext uri="{FF2B5EF4-FFF2-40B4-BE49-F238E27FC236}">
                      <a16:creationId xmlns:a16="http://schemas.microsoft.com/office/drawing/2014/main" id="{CFEEC9D1-5942-CF37-E172-BBBAEF53B5AC}"/>
                    </a:ext>
                  </a:extLst>
                </p:cNvPr>
                <p:cNvPicPr/>
                <p:nvPr/>
              </p:nvPicPr>
              <p:blipFill>
                <a:blip r:embed="rId394"/>
                <a:stretch>
                  <a:fillRect/>
                </a:stretch>
              </p:blipFill>
              <p:spPr>
                <a:xfrm>
                  <a:off x="1159226" y="8152211"/>
                  <a:ext cx="109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103" name="Ink 2102">
                  <a:extLst>
                    <a:ext uri="{FF2B5EF4-FFF2-40B4-BE49-F238E27FC236}">
                      <a16:creationId xmlns:a16="http://schemas.microsoft.com/office/drawing/2014/main" id="{10B4D660-EE41-FAEC-705B-F36EB919B271}"/>
                    </a:ext>
                  </a:extLst>
                </p14:cNvPr>
                <p14:cNvContentPartPr/>
                <p14:nvPr/>
              </p14:nvContentPartPr>
              <p14:xfrm>
                <a:off x="1273346" y="8175971"/>
                <a:ext cx="159480" cy="128880"/>
              </p14:xfrm>
            </p:contentPart>
          </mc:Choice>
          <mc:Fallback>
            <p:pic>
              <p:nvPicPr>
                <p:cNvPr id="2103" name="Ink 2102">
                  <a:extLst>
                    <a:ext uri="{FF2B5EF4-FFF2-40B4-BE49-F238E27FC236}">
                      <a16:creationId xmlns:a16="http://schemas.microsoft.com/office/drawing/2014/main" id="{10B4D660-EE41-FAEC-705B-F36EB919B271}"/>
                    </a:ext>
                  </a:extLst>
                </p:cNvPr>
                <p:cNvPicPr/>
                <p:nvPr/>
              </p:nvPicPr>
              <p:blipFill>
                <a:blip r:embed="rId396"/>
                <a:stretch>
                  <a:fillRect/>
                </a:stretch>
              </p:blipFill>
              <p:spPr>
                <a:xfrm>
                  <a:off x="1255706" y="8158331"/>
                  <a:ext cx="195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104" name="Ink 2103">
                  <a:extLst>
                    <a:ext uri="{FF2B5EF4-FFF2-40B4-BE49-F238E27FC236}">
                      <a16:creationId xmlns:a16="http://schemas.microsoft.com/office/drawing/2014/main" id="{8538A43C-9EA1-050A-66CA-E8B5D27C5D40}"/>
                    </a:ext>
                  </a:extLst>
                </p14:cNvPr>
                <p14:cNvContentPartPr/>
                <p14:nvPr/>
              </p14:nvContentPartPr>
              <p14:xfrm>
                <a:off x="1435706" y="8301971"/>
                <a:ext cx="183600" cy="91440"/>
              </p14:xfrm>
            </p:contentPart>
          </mc:Choice>
          <mc:Fallback>
            <p:pic>
              <p:nvPicPr>
                <p:cNvPr id="2104" name="Ink 2103">
                  <a:extLst>
                    <a:ext uri="{FF2B5EF4-FFF2-40B4-BE49-F238E27FC236}">
                      <a16:creationId xmlns:a16="http://schemas.microsoft.com/office/drawing/2014/main" id="{8538A43C-9EA1-050A-66CA-E8B5D27C5D40}"/>
                    </a:ext>
                  </a:extLst>
                </p:cNvPr>
                <p:cNvPicPr/>
                <p:nvPr/>
              </p:nvPicPr>
              <p:blipFill>
                <a:blip r:embed="rId398"/>
                <a:stretch>
                  <a:fillRect/>
                </a:stretch>
              </p:blipFill>
              <p:spPr>
                <a:xfrm>
                  <a:off x="1417706" y="8284331"/>
                  <a:ext cx="219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106" name="Ink 2105">
                  <a:extLst>
                    <a:ext uri="{FF2B5EF4-FFF2-40B4-BE49-F238E27FC236}">
                      <a16:creationId xmlns:a16="http://schemas.microsoft.com/office/drawing/2014/main" id="{351CC6C5-6073-6233-1411-370EC1F7F337}"/>
                    </a:ext>
                  </a:extLst>
                </p14:cNvPr>
                <p14:cNvContentPartPr/>
                <p14:nvPr/>
              </p14:nvContentPartPr>
              <p14:xfrm>
                <a:off x="1606706" y="8395931"/>
                <a:ext cx="92160" cy="184320"/>
              </p14:xfrm>
            </p:contentPart>
          </mc:Choice>
          <mc:Fallback>
            <p:pic>
              <p:nvPicPr>
                <p:cNvPr id="2106" name="Ink 2105">
                  <a:extLst>
                    <a:ext uri="{FF2B5EF4-FFF2-40B4-BE49-F238E27FC236}">
                      <a16:creationId xmlns:a16="http://schemas.microsoft.com/office/drawing/2014/main" id="{351CC6C5-6073-6233-1411-370EC1F7F337}"/>
                    </a:ext>
                  </a:extLst>
                </p:cNvPr>
                <p:cNvPicPr/>
                <p:nvPr/>
              </p:nvPicPr>
              <p:blipFill>
                <a:blip r:embed="rId400"/>
                <a:stretch>
                  <a:fillRect/>
                </a:stretch>
              </p:blipFill>
              <p:spPr>
                <a:xfrm>
                  <a:off x="1589066" y="8377931"/>
                  <a:ext cx="1278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112" name="Ink 2111">
                  <a:extLst>
                    <a:ext uri="{FF2B5EF4-FFF2-40B4-BE49-F238E27FC236}">
                      <a16:creationId xmlns:a16="http://schemas.microsoft.com/office/drawing/2014/main" id="{4E95673F-AD24-3423-145D-1801C4A0C14C}"/>
                    </a:ext>
                  </a:extLst>
                </p14:cNvPr>
                <p14:cNvContentPartPr/>
                <p14:nvPr/>
              </p14:nvContentPartPr>
              <p14:xfrm>
                <a:off x="1114586" y="8402411"/>
                <a:ext cx="51120" cy="22320"/>
              </p14:xfrm>
            </p:contentPart>
          </mc:Choice>
          <mc:Fallback>
            <p:pic>
              <p:nvPicPr>
                <p:cNvPr id="2112" name="Ink 2111">
                  <a:extLst>
                    <a:ext uri="{FF2B5EF4-FFF2-40B4-BE49-F238E27FC236}">
                      <a16:creationId xmlns:a16="http://schemas.microsoft.com/office/drawing/2014/main" id="{4E95673F-AD24-3423-145D-1801C4A0C14C}"/>
                    </a:ext>
                  </a:extLst>
                </p:cNvPr>
                <p:cNvPicPr/>
                <p:nvPr/>
              </p:nvPicPr>
              <p:blipFill>
                <a:blip r:embed="rId402"/>
                <a:stretch>
                  <a:fillRect/>
                </a:stretch>
              </p:blipFill>
              <p:spPr>
                <a:xfrm>
                  <a:off x="1096946" y="8384771"/>
                  <a:ext cx="867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113" name="Ink 2112">
                  <a:extLst>
                    <a:ext uri="{FF2B5EF4-FFF2-40B4-BE49-F238E27FC236}">
                      <a16:creationId xmlns:a16="http://schemas.microsoft.com/office/drawing/2014/main" id="{5374CD5F-C2CF-A951-3DFA-99E5365F2824}"/>
                    </a:ext>
                  </a:extLst>
                </p14:cNvPr>
                <p14:cNvContentPartPr/>
                <p14:nvPr/>
              </p14:nvContentPartPr>
              <p14:xfrm>
                <a:off x="1167866" y="8339051"/>
                <a:ext cx="7560" cy="59760"/>
              </p14:xfrm>
            </p:contentPart>
          </mc:Choice>
          <mc:Fallback>
            <p:pic>
              <p:nvPicPr>
                <p:cNvPr id="2113" name="Ink 2112">
                  <a:extLst>
                    <a:ext uri="{FF2B5EF4-FFF2-40B4-BE49-F238E27FC236}">
                      <a16:creationId xmlns:a16="http://schemas.microsoft.com/office/drawing/2014/main" id="{5374CD5F-C2CF-A951-3DFA-99E5365F2824}"/>
                    </a:ext>
                  </a:extLst>
                </p:cNvPr>
                <p:cNvPicPr/>
                <p:nvPr/>
              </p:nvPicPr>
              <p:blipFill>
                <a:blip r:embed="rId404"/>
                <a:stretch>
                  <a:fillRect/>
                </a:stretch>
              </p:blipFill>
              <p:spPr>
                <a:xfrm>
                  <a:off x="1149866" y="8321051"/>
                  <a:ext cx="432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114" name="Ink 2113">
                  <a:extLst>
                    <a:ext uri="{FF2B5EF4-FFF2-40B4-BE49-F238E27FC236}">
                      <a16:creationId xmlns:a16="http://schemas.microsoft.com/office/drawing/2014/main" id="{C3D75877-BC37-A4FF-AC66-254A08658B6A}"/>
                    </a:ext>
                  </a:extLst>
                </p14:cNvPr>
                <p14:cNvContentPartPr/>
                <p14:nvPr/>
              </p14:nvContentPartPr>
              <p14:xfrm>
                <a:off x="1175786" y="8331851"/>
                <a:ext cx="47160" cy="11520"/>
              </p14:xfrm>
            </p:contentPart>
          </mc:Choice>
          <mc:Fallback>
            <p:pic>
              <p:nvPicPr>
                <p:cNvPr id="2114" name="Ink 2113">
                  <a:extLst>
                    <a:ext uri="{FF2B5EF4-FFF2-40B4-BE49-F238E27FC236}">
                      <a16:creationId xmlns:a16="http://schemas.microsoft.com/office/drawing/2014/main" id="{C3D75877-BC37-A4FF-AC66-254A08658B6A}"/>
                    </a:ext>
                  </a:extLst>
                </p:cNvPr>
                <p:cNvPicPr/>
                <p:nvPr/>
              </p:nvPicPr>
              <p:blipFill>
                <a:blip r:embed="rId406"/>
                <a:stretch>
                  <a:fillRect/>
                </a:stretch>
              </p:blipFill>
              <p:spPr>
                <a:xfrm>
                  <a:off x="1157786" y="8314211"/>
                  <a:ext cx="82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115" name="Ink 2114">
                  <a:extLst>
                    <a:ext uri="{FF2B5EF4-FFF2-40B4-BE49-F238E27FC236}">
                      <a16:creationId xmlns:a16="http://schemas.microsoft.com/office/drawing/2014/main" id="{DBF93561-6492-14DE-D6DB-1C9E98B7394E}"/>
                    </a:ext>
                  </a:extLst>
                </p14:cNvPr>
                <p14:cNvContentPartPr/>
                <p14:nvPr/>
              </p14:nvContentPartPr>
              <p14:xfrm>
                <a:off x="1243826" y="8249771"/>
                <a:ext cx="9000" cy="51840"/>
              </p14:xfrm>
            </p:contentPart>
          </mc:Choice>
          <mc:Fallback>
            <p:pic>
              <p:nvPicPr>
                <p:cNvPr id="2115" name="Ink 2114">
                  <a:extLst>
                    <a:ext uri="{FF2B5EF4-FFF2-40B4-BE49-F238E27FC236}">
                      <a16:creationId xmlns:a16="http://schemas.microsoft.com/office/drawing/2014/main" id="{DBF93561-6492-14DE-D6DB-1C9E98B7394E}"/>
                    </a:ext>
                  </a:extLst>
                </p:cNvPr>
                <p:cNvPicPr/>
                <p:nvPr/>
              </p:nvPicPr>
              <p:blipFill>
                <a:blip r:embed="rId408"/>
                <a:stretch>
                  <a:fillRect/>
                </a:stretch>
              </p:blipFill>
              <p:spPr>
                <a:xfrm>
                  <a:off x="1225826" y="8231771"/>
                  <a:ext cx="44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118" name="Ink 2117">
                  <a:extLst>
                    <a:ext uri="{FF2B5EF4-FFF2-40B4-BE49-F238E27FC236}">
                      <a16:creationId xmlns:a16="http://schemas.microsoft.com/office/drawing/2014/main" id="{E896558B-57C9-956D-0705-211A9C804D28}"/>
                    </a:ext>
                  </a:extLst>
                </p14:cNvPr>
                <p14:cNvContentPartPr/>
                <p14:nvPr/>
              </p14:nvContentPartPr>
              <p14:xfrm>
                <a:off x="1262906" y="8241131"/>
                <a:ext cx="37080" cy="6120"/>
              </p14:xfrm>
            </p:contentPart>
          </mc:Choice>
          <mc:Fallback>
            <p:pic>
              <p:nvPicPr>
                <p:cNvPr id="2118" name="Ink 2117">
                  <a:extLst>
                    <a:ext uri="{FF2B5EF4-FFF2-40B4-BE49-F238E27FC236}">
                      <a16:creationId xmlns:a16="http://schemas.microsoft.com/office/drawing/2014/main" id="{E896558B-57C9-956D-0705-211A9C804D28}"/>
                    </a:ext>
                  </a:extLst>
                </p:cNvPr>
                <p:cNvPicPr/>
                <p:nvPr/>
              </p:nvPicPr>
              <p:blipFill>
                <a:blip r:embed="rId410"/>
                <a:stretch>
                  <a:fillRect/>
                </a:stretch>
              </p:blipFill>
              <p:spPr>
                <a:xfrm>
                  <a:off x="1245266" y="8223491"/>
                  <a:ext cx="727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119" name="Ink 2118">
                  <a:extLst>
                    <a:ext uri="{FF2B5EF4-FFF2-40B4-BE49-F238E27FC236}">
                      <a16:creationId xmlns:a16="http://schemas.microsoft.com/office/drawing/2014/main" id="{402C3F61-9FF8-A57A-E12A-2FD1C630D06F}"/>
                    </a:ext>
                  </a:extLst>
                </p14:cNvPr>
                <p14:cNvContentPartPr/>
                <p14:nvPr/>
              </p14:nvContentPartPr>
              <p14:xfrm>
                <a:off x="1329506" y="8254091"/>
                <a:ext cx="50400" cy="40680"/>
              </p14:xfrm>
            </p:contentPart>
          </mc:Choice>
          <mc:Fallback>
            <p:pic>
              <p:nvPicPr>
                <p:cNvPr id="2119" name="Ink 2118">
                  <a:extLst>
                    <a:ext uri="{FF2B5EF4-FFF2-40B4-BE49-F238E27FC236}">
                      <a16:creationId xmlns:a16="http://schemas.microsoft.com/office/drawing/2014/main" id="{402C3F61-9FF8-A57A-E12A-2FD1C630D06F}"/>
                    </a:ext>
                  </a:extLst>
                </p:cNvPr>
                <p:cNvPicPr/>
                <p:nvPr/>
              </p:nvPicPr>
              <p:blipFill>
                <a:blip r:embed="rId412"/>
                <a:stretch>
                  <a:fillRect/>
                </a:stretch>
              </p:blipFill>
              <p:spPr>
                <a:xfrm>
                  <a:off x="1311506" y="8236091"/>
                  <a:ext cx="86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121" name="Ink 2120">
                  <a:extLst>
                    <a:ext uri="{FF2B5EF4-FFF2-40B4-BE49-F238E27FC236}">
                      <a16:creationId xmlns:a16="http://schemas.microsoft.com/office/drawing/2014/main" id="{5B518D35-35B4-EE49-9669-5F26432BD986}"/>
                    </a:ext>
                  </a:extLst>
                </p14:cNvPr>
                <p14:cNvContentPartPr/>
                <p14:nvPr/>
              </p14:nvContentPartPr>
              <p14:xfrm>
                <a:off x="1098746" y="8448491"/>
                <a:ext cx="7560" cy="55440"/>
              </p14:xfrm>
            </p:contentPart>
          </mc:Choice>
          <mc:Fallback>
            <p:pic>
              <p:nvPicPr>
                <p:cNvPr id="2121" name="Ink 2120">
                  <a:extLst>
                    <a:ext uri="{FF2B5EF4-FFF2-40B4-BE49-F238E27FC236}">
                      <a16:creationId xmlns:a16="http://schemas.microsoft.com/office/drawing/2014/main" id="{5B518D35-35B4-EE49-9669-5F26432BD986}"/>
                    </a:ext>
                  </a:extLst>
                </p:cNvPr>
                <p:cNvPicPr/>
                <p:nvPr/>
              </p:nvPicPr>
              <p:blipFill>
                <a:blip r:embed="rId414"/>
                <a:stretch>
                  <a:fillRect/>
                </a:stretch>
              </p:blipFill>
              <p:spPr>
                <a:xfrm>
                  <a:off x="1080746" y="8430491"/>
                  <a:ext cx="43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122" name="Ink 2121">
                  <a:extLst>
                    <a:ext uri="{FF2B5EF4-FFF2-40B4-BE49-F238E27FC236}">
                      <a16:creationId xmlns:a16="http://schemas.microsoft.com/office/drawing/2014/main" id="{B0359B65-A0DC-6761-91EA-33164FEED183}"/>
                    </a:ext>
                  </a:extLst>
                </p14:cNvPr>
                <p14:cNvContentPartPr/>
                <p14:nvPr/>
              </p14:nvContentPartPr>
              <p14:xfrm>
                <a:off x="1116026" y="8520131"/>
                <a:ext cx="45000" cy="49320"/>
              </p14:xfrm>
            </p:contentPart>
          </mc:Choice>
          <mc:Fallback>
            <p:pic>
              <p:nvPicPr>
                <p:cNvPr id="2122" name="Ink 2121">
                  <a:extLst>
                    <a:ext uri="{FF2B5EF4-FFF2-40B4-BE49-F238E27FC236}">
                      <a16:creationId xmlns:a16="http://schemas.microsoft.com/office/drawing/2014/main" id="{B0359B65-A0DC-6761-91EA-33164FEED183}"/>
                    </a:ext>
                  </a:extLst>
                </p:cNvPr>
                <p:cNvPicPr/>
                <p:nvPr/>
              </p:nvPicPr>
              <p:blipFill>
                <a:blip r:embed="rId416"/>
                <a:stretch>
                  <a:fillRect/>
                </a:stretch>
              </p:blipFill>
              <p:spPr>
                <a:xfrm>
                  <a:off x="1098386" y="8502131"/>
                  <a:ext cx="80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123" name="Ink 2122">
                  <a:extLst>
                    <a:ext uri="{FF2B5EF4-FFF2-40B4-BE49-F238E27FC236}">
                      <a16:creationId xmlns:a16="http://schemas.microsoft.com/office/drawing/2014/main" id="{E4283600-C567-4B27-378F-43F912771038}"/>
                    </a:ext>
                  </a:extLst>
                </p14:cNvPr>
                <p14:cNvContentPartPr/>
                <p14:nvPr/>
              </p14:nvContentPartPr>
              <p14:xfrm>
                <a:off x="1163546" y="8578091"/>
                <a:ext cx="9720" cy="106920"/>
              </p14:xfrm>
            </p:contentPart>
          </mc:Choice>
          <mc:Fallback>
            <p:pic>
              <p:nvPicPr>
                <p:cNvPr id="2123" name="Ink 2122">
                  <a:extLst>
                    <a:ext uri="{FF2B5EF4-FFF2-40B4-BE49-F238E27FC236}">
                      <a16:creationId xmlns:a16="http://schemas.microsoft.com/office/drawing/2014/main" id="{E4283600-C567-4B27-378F-43F912771038}"/>
                    </a:ext>
                  </a:extLst>
                </p:cNvPr>
                <p:cNvPicPr/>
                <p:nvPr/>
              </p:nvPicPr>
              <p:blipFill>
                <a:blip r:embed="rId418"/>
                <a:stretch>
                  <a:fillRect/>
                </a:stretch>
              </p:blipFill>
              <p:spPr>
                <a:xfrm>
                  <a:off x="1145906" y="8560091"/>
                  <a:ext cx="453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125" name="Ink 2124">
                  <a:extLst>
                    <a:ext uri="{FF2B5EF4-FFF2-40B4-BE49-F238E27FC236}">
                      <a16:creationId xmlns:a16="http://schemas.microsoft.com/office/drawing/2014/main" id="{4FA8394E-B67B-4E47-87A1-D79898A3ABAC}"/>
                    </a:ext>
                  </a:extLst>
                </p14:cNvPr>
                <p14:cNvContentPartPr/>
                <p14:nvPr/>
              </p14:nvContentPartPr>
              <p14:xfrm>
                <a:off x="1182266" y="8687891"/>
                <a:ext cx="46440" cy="36000"/>
              </p14:xfrm>
            </p:contentPart>
          </mc:Choice>
          <mc:Fallback>
            <p:pic>
              <p:nvPicPr>
                <p:cNvPr id="2125" name="Ink 2124">
                  <a:extLst>
                    <a:ext uri="{FF2B5EF4-FFF2-40B4-BE49-F238E27FC236}">
                      <a16:creationId xmlns:a16="http://schemas.microsoft.com/office/drawing/2014/main" id="{4FA8394E-B67B-4E47-87A1-D79898A3ABAC}"/>
                    </a:ext>
                  </a:extLst>
                </p:cNvPr>
                <p:cNvPicPr/>
                <p:nvPr/>
              </p:nvPicPr>
              <p:blipFill>
                <a:blip r:embed="rId420"/>
                <a:stretch>
                  <a:fillRect/>
                </a:stretch>
              </p:blipFill>
              <p:spPr>
                <a:xfrm>
                  <a:off x="1164626" y="8669891"/>
                  <a:ext cx="82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126" name="Ink 2125">
                  <a:extLst>
                    <a:ext uri="{FF2B5EF4-FFF2-40B4-BE49-F238E27FC236}">
                      <a16:creationId xmlns:a16="http://schemas.microsoft.com/office/drawing/2014/main" id="{A489C3EC-5DC1-3384-CB2D-FE95F002DBF8}"/>
                    </a:ext>
                  </a:extLst>
                </p14:cNvPr>
                <p14:cNvContentPartPr/>
                <p14:nvPr/>
              </p14:nvContentPartPr>
              <p14:xfrm>
                <a:off x="1236626" y="8741171"/>
                <a:ext cx="6120" cy="76680"/>
              </p14:xfrm>
            </p:contentPart>
          </mc:Choice>
          <mc:Fallback>
            <p:pic>
              <p:nvPicPr>
                <p:cNvPr id="2126" name="Ink 2125">
                  <a:extLst>
                    <a:ext uri="{FF2B5EF4-FFF2-40B4-BE49-F238E27FC236}">
                      <a16:creationId xmlns:a16="http://schemas.microsoft.com/office/drawing/2014/main" id="{A489C3EC-5DC1-3384-CB2D-FE95F002DBF8}"/>
                    </a:ext>
                  </a:extLst>
                </p:cNvPr>
                <p:cNvPicPr/>
                <p:nvPr/>
              </p:nvPicPr>
              <p:blipFill>
                <a:blip r:embed="rId422"/>
                <a:stretch>
                  <a:fillRect/>
                </a:stretch>
              </p:blipFill>
              <p:spPr>
                <a:xfrm>
                  <a:off x="1218626" y="8723171"/>
                  <a:ext cx="41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127" name="Ink 2126">
                  <a:extLst>
                    <a:ext uri="{FF2B5EF4-FFF2-40B4-BE49-F238E27FC236}">
                      <a16:creationId xmlns:a16="http://schemas.microsoft.com/office/drawing/2014/main" id="{AD8A09DD-F93F-0FB7-ECFB-AA2BF8709ABC}"/>
                    </a:ext>
                  </a:extLst>
                </p14:cNvPr>
                <p14:cNvContentPartPr/>
                <p14:nvPr/>
              </p14:nvContentPartPr>
              <p14:xfrm>
                <a:off x="1248866" y="8838371"/>
                <a:ext cx="58320" cy="51480"/>
              </p14:xfrm>
            </p:contentPart>
          </mc:Choice>
          <mc:Fallback>
            <p:pic>
              <p:nvPicPr>
                <p:cNvPr id="2127" name="Ink 2126">
                  <a:extLst>
                    <a:ext uri="{FF2B5EF4-FFF2-40B4-BE49-F238E27FC236}">
                      <a16:creationId xmlns:a16="http://schemas.microsoft.com/office/drawing/2014/main" id="{AD8A09DD-F93F-0FB7-ECFB-AA2BF8709ABC}"/>
                    </a:ext>
                  </a:extLst>
                </p:cNvPr>
                <p:cNvPicPr/>
                <p:nvPr/>
              </p:nvPicPr>
              <p:blipFill>
                <a:blip r:embed="rId424"/>
                <a:stretch>
                  <a:fillRect/>
                </a:stretch>
              </p:blipFill>
              <p:spPr>
                <a:xfrm>
                  <a:off x="1231226" y="8820731"/>
                  <a:ext cx="939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129" name="Ink 2128">
                  <a:extLst>
                    <a:ext uri="{FF2B5EF4-FFF2-40B4-BE49-F238E27FC236}">
                      <a16:creationId xmlns:a16="http://schemas.microsoft.com/office/drawing/2014/main" id="{B1FAA8D8-7F4C-3B18-F26A-79A349026DCD}"/>
                    </a:ext>
                  </a:extLst>
                </p14:cNvPr>
                <p14:cNvContentPartPr/>
                <p14:nvPr/>
              </p14:nvContentPartPr>
              <p14:xfrm>
                <a:off x="1319066" y="8886251"/>
                <a:ext cx="57240" cy="10800"/>
              </p14:xfrm>
            </p:contentPart>
          </mc:Choice>
          <mc:Fallback>
            <p:pic>
              <p:nvPicPr>
                <p:cNvPr id="2129" name="Ink 2128">
                  <a:extLst>
                    <a:ext uri="{FF2B5EF4-FFF2-40B4-BE49-F238E27FC236}">
                      <a16:creationId xmlns:a16="http://schemas.microsoft.com/office/drawing/2014/main" id="{B1FAA8D8-7F4C-3B18-F26A-79A349026DCD}"/>
                    </a:ext>
                  </a:extLst>
                </p:cNvPr>
                <p:cNvPicPr/>
                <p:nvPr/>
              </p:nvPicPr>
              <p:blipFill>
                <a:blip r:embed="rId426"/>
                <a:stretch>
                  <a:fillRect/>
                </a:stretch>
              </p:blipFill>
              <p:spPr>
                <a:xfrm>
                  <a:off x="1301426" y="8868611"/>
                  <a:ext cx="928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130" name="Ink 2129">
                  <a:extLst>
                    <a:ext uri="{FF2B5EF4-FFF2-40B4-BE49-F238E27FC236}">
                      <a16:creationId xmlns:a16="http://schemas.microsoft.com/office/drawing/2014/main" id="{A16617D6-9616-6A84-2395-8E247B5327A8}"/>
                    </a:ext>
                  </a:extLst>
                </p14:cNvPr>
                <p14:cNvContentPartPr/>
                <p14:nvPr/>
              </p14:nvContentPartPr>
              <p14:xfrm>
                <a:off x="1383506" y="8884451"/>
                <a:ext cx="86040" cy="71640"/>
              </p14:xfrm>
            </p:contentPart>
          </mc:Choice>
          <mc:Fallback>
            <p:pic>
              <p:nvPicPr>
                <p:cNvPr id="2130" name="Ink 2129">
                  <a:extLst>
                    <a:ext uri="{FF2B5EF4-FFF2-40B4-BE49-F238E27FC236}">
                      <a16:creationId xmlns:a16="http://schemas.microsoft.com/office/drawing/2014/main" id="{A16617D6-9616-6A84-2395-8E247B5327A8}"/>
                    </a:ext>
                  </a:extLst>
                </p:cNvPr>
                <p:cNvPicPr/>
                <p:nvPr/>
              </p:nvPicPr>
              <p:blipFill>
                <a:blip r:embed="rId428"/>
                <a:stretch>
                  <a:fillRect/>
                </a:stretch>
              </p:blipFill>
              <p:spPr>
                <a:xfrm>
                  <a:off x="1365506" y="8866451"/>
                  <a:ext cx="1216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143" name="Ink 2142">
                  <a:extLst>
                    <a:ext uri="{FF2B5EF4-FFF2-40B4-BE49-F238E27FC236}">
                      <a16:creationId xmlns:a16="http://schemas.microsoft.com/office/drawing/2014/main" id="{2C7F14A2-3ACB-E214-FE03-CA3F9F4F1D15}"/>
                    </a:ext>
                  </a:extLst>
                </p14:cNvPr>
                <p14:cNvContentPartPr/>
                <p14:nvPr/>
              </p14:nvContentPartPr>
              <p14:xfrm>
                <a:off x="1505906" y="8510411"/>
                <a:ext cx="43920" cy="42120"/>
              </p14:xfrm>
            </p:contentPart>
          </mc:Choice>
          <mc:Fallback>
            <p:pic>
              <p:nvPicPr>
                <p:cNvPr id="2143" name="Ink 2142">
                  <a:extLst>
                    <a:ext uri="{FF2B5EF4-FFF2-40B4-BE49-F238E27FC236}">
                      <a16:creationId xmlns:a16="http://schemas.microsoft.com/office/drawing/2014/main" id="{2C7F14A2-3ACB-E214-FE03-CA3F9F4F1D15}"/>
                    </a:ext>
                  </a:extLst>
                </p:cNvPr>
                <p:cNvPicPr/>
                <p:nvPr/>
              </p:nvPicPr>
              <p:blipFill>
                <a:blip r:embed="rId430"/>
                <a:stretch>
                  <a:fillRect/>
                </a:stretch>
              </p:blipFill>
              <p:spPr>
                <a:xfrm>
                  <a:off x="1487906" y="8492771"/>
                  <a:ext cx="795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144" name="Ink 2143">
                  <a:extLst>
                    <a:ext uri="{FF2B5EF4-FFF2-40B4-BE49-F238E27FC236}">
                      <a16:creationId xmlns:a16="http://schemas.microsoft.com/office/drawing/2014/main" id="{C3DA0E9E-25AD-6689-3A27-D6E207A19AF0}"/>
                    </a:ext>
                  </a:extLst>
                </p14:cNvPr>
                <p14:cNvContentPartPr/>
                <p14:nvPr/>
              </p14:nvContentPartPr>
              <p14:xfrm>
                <a:off x="1481786" y="8554331"/>
                <a:ext cx="65880" cy="81720"/>
              </p14:xfrm>
            </p:contentPart>
          </mc:Choice>
          <mc:Fallback>
            <p:pic>
              <p:nvPicPr>
                <p:cNvPr id="2144" name="Ink 2143">
                  <a:extLst>
                    <a:ext uri="{FF2B5EF4-FFF2-40B4-BE49-F238E27FC236}">
                      <a16:creationId xmlns:a16="http://schemas.microsoft.com/office/drawing/2014/main" id="{C3DA0E9E-25AD-6689-3A27-D6E207A19AF0}"/>
                    </a:ext>
                  </a:extLst>
                </p:cNvPr>
                <p:cNvPicPr/>
                <p:nvPr/>
              </p:nvPicPr>
              <p:blipFill>
                <a:blip r:embed="rId432"/>
                <a:stretch>
                  <a:fillRect/>
                </a:stretch>
              </p:blipFill>
              <p:spPr>
                <a:xfrm>
                  <a:off x="1464146" y="8536691"/>
                  <a:ext cx="101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145" name="Ink 2144">
                  <a:extLst>
                    <a:ext uri="{FF2B5EF4-FFF2-40B4-BE49-F238E27FC236}">
                      <a16:creationId xmlns:a16="http://schemas.microsoft.com/office/drawing/2014/main" id="{2BCAF9BE-48C6-A5F9-559B-944533A93E6B}"/>
                    </a:ext>
                  </a:extLst>
                </p14:cNvPr>
                <p14:cNvContentPartPr/>
                <p14:nvPr/>
              </p14:nvContentPartPr>
              <p14:xfrm>
                <a:off x="1389266" y="8507171"/>
                <a:ext cx="123120" cy="96480"/>
              </p14:xfrm>
            </p:contentPart>
          </mc:Choice>
          <mc:Fallback>
            <p:pic>
              <p:nvPicPr>
                <p:cNvPr id="2145" name="Ink 2144">
                  <a:extLst>
                    <a:ext uri="{FF2B5EF4-FFF2-40B4-BE49-F238E27FC236}">
                      <a16:creationId xmlns:a16="http://schemas.microsoft.com/office/drawing/2014/main" id="{2BCAF9BE-48C6-A5F9-559B-944533A93E6B}"/>
                    </a:ext>
                  </a:extLst>
                </p:cNvPr>
                <p:cNvPicPr/>
                <p:nvPr/>
              </p:nvPicPr>
              <p:blipFill>
                <a:blip r:embed="rId434"/>
                <a:stretch>
                  <a:fillRect/>
                </a:stretch>
              </p:blipFill>
              <p:spPr>
                <a:xfrm>
                  <a:off x="1371266" y="8489171"/>
                  <a:ext cx="158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146" name="Ink 2145">
                  <a:extLst>
                    <a:ext uri="{FF2B5EF4-FFF2-40B4-BE49-F238E27FC236}">
                      <a16:creationId xmlns:a16="http://schemas.microsoft.com/office/drawing/2014/main" id="{C9CCE2F1-FD81-7BCB-640C-8F0325F569FF}"/>
                    </a:ext>
                  </a:extLst>
                </p14:cNvPr>
                <p14:cNvContentPartPr/>
                <p14:nvPr/>
              </p14:nvContentPartPr>
              <p14:xfrm>
                <a:off x="1381706" y="8532731"/>
                <a:ext cx="82080" cy="24840"/>
              </p14:xfrm>
            </p:contentPart>
          </mc:Choice>
          <mc:Fallback>
            <p:pic>
              <p:nvPicPr>
                <p:cNvPr id="2146" name="Ink 2145">
                  <a:extLst>
                    <a:ext uri="{FF2B5EF4-FFF2-40B4-BE49-F238E27FC236}">
                      <a16:creationId xmlns:a16="http://schemas.microsoft.com/office/drawing/2014/main" id="{C9CCE2F1-FD81-7BCB-640C-8F0325F569FF}"/>
                    </a:ext>
                  </a:extLst>
                </p:cNvPr>
                <p:cNvPicPr/>
                <p:nvPr/>
              </p:nvPicPr>
              <p:blipFill>
                <a:blip r:embed="rId436"/>
                <a:stretch>
                  <a:fillRect/>
                </a:stretch>
              </p:blipFill>
              <p:spPr>
                <a:xfrm>
                  <a:off x="1363706" y="8515091"/>
                  <a:ext cx="117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148" name="Ink 2147">
                  <a:extLst>
                    <a:ext uri="{FF2B5EF4-FFF2-40B4-BE49-F238E27FC236}">
                      <a16:creationId xmlns:a16="http://schemas.microsoft.com/office/drawing/2014/main" id="{E21A5EA9-1356-2DEF-FA44-19754B561850}"/>
                    </a:ext>
                  </a:extLst>
                </p14:cNvPr>
                <p14:cNvContentPartPr/>
                <p14:nvPr/>
              </p14:nvContentPartPr>
              <p14:xfrm>
                <a:off x="1367306" y="8565131"/>
                <a:ext cx="7200" cy="50760"/>
              </p14:xfrm>
            </p:contentPart>
          </mc:Choice>
          <mc:Fallback>
            <p:pic>
              <p:nvPicPr>
                <p:cNvPr id="2148" name="Ink 2147">
                  <a:extLst>
                    <a:ext uri="{FF2B5EF4-FFF2-40B4-BE49-F238E27FC236}">
                      <a16:creationId xmlns:a16="http://schemas.microsoft.com/office/drawing/2014/main" id="{E21A5EA9-1356-2DEF-FA44-19754B561850}"/>
                    </a:ext>
                  </a:extLst>
                </p:cNvPr>
                <p:cNvPicPr/>
                <p:nvPr/>
              </p:nvPicPr>
              <p:blipFill>
                <a:blip r:embed="rId438"/>
                <a:stretch>
                  <a:fillRect/>
                </a:stretch>
              </p:blipFill>
              <p:spPr>
                <a:xfrm>
                  <a:off x="1349666" y="8547491"/>
                  <a:ext cx="428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155" name="Ink 2154">
                  <a:extLst>
                    <a:ext uri="{FF2B5EF4-FFF2-40B4-BE49-F238E27FC236}">
                      <a16:creationId xmlns:a16="http://schemas.microsoft.com/office/drawing/2014/main" id="{B246990A-9625-B424-067A-C146373C2C9D}"/>
                    </a:ext>
                  </a:extLst>
                </p14:cNvPr>
                <p14:cNvContentPartPr/>
                <p14:nvPr/>
              </p14:nvContentPartPr>
              <p14:xfrm>
                <a:off x="1382066" y="8632811"/>
                <a:ext cx="66600" cy="58680"/>
              </p14:xfrm>
            </p:contentPart>
          </mc:Choice>
          <mc:Fallback>
            <p:pic>
              <p:nvPicPr>
                <p:cNvPr id="2155" name="Ink 2154">
                  <a:extLst>
                    <a:ext uri="{FF2B5EF4-FFF2-40B4-BE49-F238E27FC236}">
                      <a16:creationId xmlns:a16="http://schemas.microsoft.com/office/drawing/2014/main" id="{B246990A-9625-B424-067A-C146373C2C9D}"/>
                    </a:ext>
                  </a:extLst>
                </p:cNvPr>
                <p:cNvPicPr/>
                <p:nvPr/>
              </p:nvPicPr>
              <p:blipFill>
                <a:blip r:embed="rId440"/>
                <a:stretch>
                  <a:fillRect/>
                </a:stretch>
              </p:blipFill>
              <p:spPr>
                <a:xfrm>
                  <a:off x="1364426" y="8614811"/>
                  <a:ext cx="102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156" name="Ink 2155">
                  <a:extLst>
                    <a:ext uri="{FF2B5EF4-FFF2-40B4-BE49-F238E27FC236}">
                      <a16:creationId xmlns:a16="http://schemas.microsoft.com/office/drawing/2014/main" id="{DA911B53-EDD6-3A41-DCDD-DB239882ADD4}"/>
                    </a:ext>
                  </a:extLst>
                </p14:cNvPr>
                <p14:cNvContentPartPr/>
                <p14:nvPr/>
              </p14:nvContentPartPr>
              <p14:xfrm>
                <a:off x="1440026" y="8686451"/>
                <a:ext cx="53640" cy="10440"/>
              </p14:xfrm>
            </p:contentPart>
          </mc:Choice>
          <mc:Fallback>
            <p:pic>
              <p:nvPicPr>
                <p:cNvPr id="2156" name="Ink 2155">
                  <a:extLst>
                    <a:ext uri="{FF2B5EF4-FFF2-40B4-BE49-F238E27FC236}">
                      <a16:creationId xmlns:a16="http://schemas.microsoft.com/office/drawing/2014/main" id="{DA911B53-EDD6-3A41-DCDD-DB239882ADD4}"/>
                    </a:ext>
                  </a:extLst>
                </p:cNvPr>
                <p:cNvPicPr/>
                <p:nvPr/>
              </p:nvPicPr>
              <p:blipFill>
                <a:blip r:embed="rId442"/>
                <a:stretch>
                  <a:fillRect/>
                </a:stretch>
              </p:blipFill>
              <p:spPr>
                <a:xfrm>
                  <a:off x="1422386" y="8668811"/>
                  <a:ext cx="89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157" name="Ink 2156">
                  <a:extLst>
                    <a:ext uri="{FF2B5EF4-FFF2-40B4-BE49-F238E27FC236}">
                      <a16:creationId xmlns:a16="http://schemas.microsoft.com/office/drawing/2014/main" id="{A8A4A1A1-B22E-5702-D7C6-92502DBB9DFF}"/>
                    </a:ext>
                  </a:extLst>
                </p14:cNvPr>
                <p14:cNvContentPartPr/>
                <p14:nvPr/>
              </p14:nvContentPartPr>
              <p14:xfrm>
                <a:off x="1502306" y="8624891"/>
                <a:ext cx="4680" cy="66240"/>
              </p14:xfrm>
            </p:contentPart>
          </mc:Choice>
          <mc:Fallback>
            <p:pic>
              <p:nvPicPr>
                <p:cNvPr id="2157" name="Ink 2156">
                  <a:extLst>
                    <a:ext uri="{FF2B5EF4-FFF2-40B4-BE49-F238E27FC236}">
                      <a16:creationId xmlns:a16="http://schemas.microsoft.com/office/drawing/2014/main" id="{A8A4A1A1-B22E-5702-D7C6-92502DBB9DFF}"/>
                    </a:ext>
                  </a:extLst>
                </p:cNvPr>
                <p:cNvPicPr/>
                <p:nvPr/>
              </p:nvPicPr>
              <p:blipFill>
                <a:blip r:embed="rId444"/>
                <a:stretch>
                  <a:fillRect/>
                </a:stretch>
              </p:blipFill>
              <p:spPr>
                <a:xfrm>
                  <a:off x="1484306" y="8606891"/>
                  <a:ext cx="40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325" name="Ink 2324">
                  <a:extLst>
                    <a:ext uri="{FF2B5EF4-FFF2-40B4-BE49-F238E27FC236}">
                      <a16:creationId xmlns:a16="http://schemas.microsoft.com/office/drawing/2014/main" id="{6962F486-A9C6-4061-951F-E006C9AF542B}"/>
                    </a:ext>
                  </a:extLst>
                </p14:cNvPr>
                <p14:cNvContentPartPr/>
                <p14:nvPr/>
              </p14:nvContentPartPr>
              <p14:xfrm>
                <a:off x="2088998" y="8021604"/>
                <a:ext cx="14040" cy="41760"/>
              </p14:xfrm>
            </p:contentPart>
          </mc:Choice>
          <mc:Fallback>
            <p:pic>
              <p:nvPicPr>
                <p:cNvPr id="2325" name="Ink 2324">
                  <a:extLst>
                    <a:ext uri="{FF2B5EF4-FFF2-40B4-BE49-F238E27FC236}">
                      <a16:creationId xmlns:a16="http://schemas.microsoft.com/office/drawing/2014/main" id="{6962F486-A9C6-4061-951F-E006C9AF542B}"/>
                    </a:ext>
                  </a:extLst>
                </p:cNvPr>
                <p:cNvPicPr/>
                <p:nvPr/>
              </p:nvPicPr>
              <p:blipFill>
                <a:blip r:embed="rId446"/>
                <a:stretch>
                  <a:fillRect/>
                </a:stretch>
              </p:blipFill>
              <p:spPr>
                <a:xfrm>
                  <a:off x="2071358" y="8003604"/>
                  <a:ext cx="49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326" name="Ink 2325">
                  <a:extLst>
                    <a:ext uri="{FF2B5EF4-FFF2-40B4-BE49-F238E27FC236}">
                      <a16:creationId xmlns:a16="http://schemas.microsoft.com/office/drawing/2014/main" id="{20DF32F3-70D8-7163-0914-86922CB9D4FB}"/>
                    </a:ext>
                  </a:extLst>
                </p14:cNvPr>
                <p14:cNvContentPartPr/>
                <p14:nvPr/>
              </p14:nvContentPartPr>
              <p14:xfrm>
                <a:off x="2101958" y="8070204"/>
                <a:ext cx="15480" cy="57600"/>
              </p14:xfrm>
            </p:contentPart>
          </mc:Choice>
          <mc:Fallback>
            <p:pic>
              <p:nvPicPr>
                <p:cNvPr id="2326" name="Ink 2325">
                  <a:extLst>
                    <a:ext uri="{FF2B5EF4-FFF2-40B4-BE49-F238E27FC236}">
                      <a16:creationId xmlns:a16="http://schemas.microsoft.com/office/drawing/2014/main" id="{20DF32F3-70D8-7163-0914-86922CB9D4FB}"/>
                    </a:ext>
                  </a:extLst>
                </p:cNvPr>
                <p:cNvPicPr/>
                <p:nvPr/>
              </p:nvPicPr>
              <p:blipFill>
                <a:blip r:embed="rId448"/>
                <a:stretch>
                  <a:fillRect/>
                </a:stretch>
              </p:blipFill>
              <p:spPr>
                <a:xfrm>
                  <a:off x="2084318" y="8052564"/>
                  <a:ext cx="511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327" name="Ink 2326">
                  <a:extLst>
                    <a:ext uri="{FF2B5EF4-FFF2-40B4-BE49-F238E27FC236}">
                      <a16:creationId xmlns:a16="http://schemas.microsoft.com/office/drawing/2014/main" id="{5480F6DD-783D-9E0A-6381-445F05B59BE9}"/>
                    </a:ext>
                  </a:extLst>
                </p14:cNvPr>
                <p14:cNvContentPartPr/>
                <p14:nvPr/>
              </p14:nvContentPartPr>
              <p14:xfrm>
                <a:off x="2142638" y="8090364"/>
                <a:ext cx="10080" cy="33840"/>
              </p14:xfrm>
            </p:contentPart>
          </mc:Choice>
          <mc:Fallback>
            <p:pic>
              <p:nvPicPr>
                <p:cNvPr id="2327" name="Ink 2326">
                  <a:extLst>
                    <a:ext uri="{FF2B5EF4-FFF2-40B4-BE49-F238E27FC236}">
                      <a16:creationId xmlns:a16="http://schemas.microsoft.com/office/drawing/2014/main" id="{5480F6DD-783D-9E0A-6381-445F05B59BE9}"/>
                    </a:ext>
                  </a:extLst>
                </p:cNvPr>
                <p:cNvPicPr/>
                <p:nvPr/>
              </p:nvPicPr>
              <p:blipFill>
                <a:blip r:embed="rId450"/>
                <a:stretch>
                  <a:fillRect/>
                </a:stretch>
              </p:blipFill>
              <p:spPr>
                <a:xfrm>
                  <a:off x="2124998" y="8072724"/>
                  <a:ext cx="45720" cy="6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1">
            <p14:nvContentPartPr>
              <p14:cNvPr id="2329" name="Ink 2328">
                <a:extLst>
                  <a:ext uri="{FF2B5EF4-FFF2-40B4-BE49-F238E27FC236}">
                    <a16:creationId xmlns:a16="http://schemas.microsoft.com/office/drawing/2014/main" id="{F79A6BEA-8F41-4738-D30C-8CEEE22601DD}"/>
                  </a:ext>
                </a:extLst>
              </p14:cNvPr>
              <p14:cNvContentPartPr/>
              <p14:nvPr/>
            </p14:nvContentPartPr>
            <p14:xfrm>
              <a:off x="1581398" y="9256404"/>
              <a:ext cx="41400" cy="100800"/>
            </p14:xfrm>
          </p:contentPart>
        </mc:Choice>
        <mc:Fallback>
          <p:pic>
            <p:nvPicPr>
              <p:cNvPr id="2329" name="Ink 2328">
                <a:extLst>
                  <a:ext uri="{FF2B5EF4-FFF2-40B4-BE49-F238E27FC236}">
                    <a16:creationId xmlns:a16="http://schemas.microsoft.com/office/drawing/2014/main" id="{F79A6BEA-8F41-4738-D30C-8CEEE22601DD}"/>
                  </a:ext>
                </a:extLst>
              </p:cNvPr>
              <p:cNvPicPr/>
              <p:nvPr/>
            </p:nvPicPr>
            <p:blipFill>
              <a:blip r:embed="rId452"/>
              <a:stretch>
                <a:fillRect/>
              </a:stretch>
            </p:blipFill>
            <p:spPr>
              <a:xfrm>
                <a:off x="1563398" y="9238404"/>
                <a:ext cx="77040" cy="136440"/>
              </a:xfrm>
              <a:prstGeom prst="rect">
                <a:avLst/>
              </a:prstGeom>
            </p:spPr>
          </p:pic>
        </mc:Fallback>
      </mc:AlternateContent>
      <p:grpSp>
        <p:nvGrpSpPr>
          <p:cNvPr id="2346" name="Group 2345">
            <a:extLst>
              <a:ext uri="{FF2B5EF4-FFF2-40B4-BE49-F238E27FC236}">
                <a16:creationId xmlns:a16="http://schemas.microsoft.com/office/drawing/2014/main" id="{FDA53725-3B2F-DB6F-9A51-A2DF3E9969DA}"/>
              </a:ext>
            </a:extLst>
          </p:cNvPr>
          <p:cNvGrpSpPr/>
          <p:nvPr/>
        </p:nvGrpSpPr>
        <p:grpSpPr>
          <a:xfrm>
            <a:off x="1422278" y="9272244"/>
            <a:ext cx="214920" cy="217440"/>
            <a:chOff x="1422278" y="9272244"/>
            <a:chExt cx="214920" cy="217440"/>
          </a:xfrm>
        </p:grpSpPr>
        <mc:AlternateContent xmlns:mc="http://schemas.openxmlformats.org/markup-compatibility/2006">
          <mc:Choice xmlns:p14="http://schemas.microsoft.com/office/powerpoint/2010/main" xmlns:aink="http://schemas.microsoft.com/office/drawing/2016/ink" Requires="p14 aink">
            <p:contentPart p14:bwMode="auto" r:id="rId453">
              <p14:nvContentPartPr>
                <p14:cNvPr id="2342" name="Ink 2341">
                  <a:extLst>
                    <a:ext uri="{FF2B5EF4-FFF2-40B4-BE49-F238E27FC236}">
                      <a16:creationId xmlns:a16="http://schemas.microsoft.com/office/drawing/2014/main" id="{3A58A37E-038D-5762-906F-0B5CBEA8A7A9}"/>
                    </a:ext>
                  </a:extLst>
                </p14:cNvPr>
                <p14:cNvContentPartPr/>
                <p14:nvPr/>
              </p14:nvContentPartPr>
              <p14:xfrm>
                <a:off x="1422278" y="9272244"/>
                <a:ext cx="114840" cy="101520"/>
              </p14:xfrm>
            </p:contentPart>
          </mc:Choice>
          <mc:Fallback>
            <p:pic>
              <p:nvPicPr>
                <p:cNvPr id="2342" name="Ink 2341">
                  <a:extLst>
                    <a:ext uri="{FF2B5EF4-FFF2-40B4-BE49-F238E27FC236}">
                      <a16:creationId xmlns:a16="http://schemas.microsoft.com/office/drawing/2014/main" id="{3A58A37E-038D-5762-906F-0B5CBEA8A7A9}"/>
                    </a:ext>
                  </a:extLst>
                </p:cNvPr>
                <p:cNvPicPr/>
                <p:nvPr/>
              </p:nvPicPr>
              <p:blipFill>
                <a:blip r:embed="rId454"/>
                <a:stretch>
                  <a:fillRect/>
                </a:stretch>
              </p:blipFill>
              <p:spPr>
                <a:xfrm>
                  <a:off x="1359278" y="8894604"/>
                  <a:ext cx="240480" cy="85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5">
              <p14:nvContentPartPr>
                <p14:cNvPr id="2343" name="Ink 2342">
                  <a:extLst>
                    <a:ext uri="{FF2B5EF4-FFF2-40B4-BE49-F238E27FC236}">
                      <a16:creationId xmlns:a16="http://schemas.microsoft.com/office/drawing/2014/main" id="{0E70DFDC-683B-CB16-6202-E16A5C1BAF93}"/>
                    </a:ext>
                  </a:extLst>
                </p14:cNvPr>
                <p14:cNvContentPartPr/>
                <p14:nvPr/>
              </p14:nvContentPartPr>
              <p14:xfrm>
                <a:off x="1439918" y="9293124"/>
                <a:ext cx="144360" cy="132480"/>
              </p14:xfrm>
            </p:contentPart>
          </mc:Choice>
          <mc:Fallback>
            <p:pic>
              <p:nvPicPr>
                <p:cNvPr id="2343" name="Ink 2342">
                  <a:extLst>
                    <a:ext uri="{FF2B5EF4-FFF2-40B4-BE49-F238E27FC236}">
                      <a16:creationId xmlns:a16="http://schemas.microsoft.com/office/drawing/2014/main" id="{0E70DFDC-683B-CB16-6202-E16A5C1BAF93}"/>
                    </a:ext>
                  </a:extLst>
                </p:cNvPr>
                <p:cNvPicPr/>
                <p:nvPr/>
              </p:nvPicPr>
              <p:blipFill>
                <a:blip r:embed="rId456"/>
                <a:stretch>
                  <a:fillRect/>
                </a:stretch>
              </p:blipFill>
              <p:spPr>
                <a:xfrm>
                  <a:off x="1376918" y="8915484"/>
                  <a:ext cx="270000" cy="88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7">
              <p14:nvContentPartPr>
                <p14:cNvPr id="2344" name="Ink 2343">
                  <a:extLst>
                    <a:ext uri="{FF2B5EF4-FFF2-40B4-BE49-F238E27FC236}">
                      <a16:creationId xmlns:a16="http://schemas.microsoft.com/office/drawing/2014/main" id="{92EF0E80-81A3-B46A-D125-2C9AF3B04883}"/>
                    </a:ext>
                  </a:extLst>
                </p14:cNvPr>
                <p14:cNvContentPartPr/>
                <p14:nvPr/>
              </p14:nvContentPartPr>
              <p14:xfrm>
                <a:off x="1480238" y="9368004"/>
                <a:ext cx="95760" cy="77760"/>
              </p14:xfrm>
            </p:contentPart>
          </mc:Choice>
          <mc:Fallback>
            <p:pic>
              <p:nvPicPr>
                <p:cNvPr id="2344" name="Ink 2343">
                  <a:extLst>
                    <a:ext uri="{FF2B5EF4-FFF2-40B4-BE49-F238E27FC236}">
                      <a16:creationId xmlns:a16="http://schemas.microsoft.com/office/drawing/2014/main" id="{92EF0E80-81A3-B46A-D125-2C9AF3B04883}"/>
                    </a:ext>
                  </a:extLst>
                </p:cNvPr>
                <p:cNvPicPr/>
                <p:nvPr/>
              </p:nvPicPr>
              <p:blipFill>
                <a:blip r:embed="rId458"/>
                <a:stretch>
                  <a:fillRect/>
                </a:stretch>
              </p:blipFill>
              <p:spPr>
                <a:xfrm>
                  <a:off x="1417238" y="8990364"/>
                  <a:ext cx="221400" cy="83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9">
              <p14:nvContentPartPr>
                <p14:cNvPr id="2345" name="Ink 2344">
                  <a:extLst>
                    <a:ext uri="{FF2B5EF4-FFF2-40B4-BE49-F238E27FC236}">
                      <a16:creationId xmlns:a16="http://schemas.microsoft.com/office/drawing/2014/main" id="{5D4D72E9-8959-823C-B047-B42EF32F3639}"/>
                    </a:ext>
                  </a:extLst>
                </p14:cNvPr>
                <p14:cNvContentPartPr/>
                <p14:nvPr/>
              </p14:nvContentPartPr>
              <p14:xfrm>
                <a:off x="1491758" y="9378804"/>
                <a:ext cx="145440" cy="110880"/>
              </p14:xfrm>
            </p:contentPart>
          </mc:Choice>
          <mc:Fallback>
            <p:pic>
              <p:nvPicPr>
                <p:cNvPr id="2345" name="Ink 2344">
                  <a:extLst>
                    <a:ext uri="{FF2B5EF4-FFF2-40B4-BE49-F238E27FC236}">
                      <a16:creationId xmlns:a16="http://schemas.microsoft.com/office/drawing/2014/main" id="{5D4D72E9-8959-823C-B047-B42EF32F3639}"/>
                    </a:ext>
                  </a:extLst>
                </p:cNvPr>
                <p:cNvPicPr/>
                <p:nvPr/>
              </p:nvPicPr>
              <p:blipFill>
                <a:blip r:embed="rId460"/>
                <a:stretch>
                  <a:fillRect/>
                </a:stretch>
              </p:blipFill>
              <p:spPr>
                <a:xfrm>
                  <a:off x="1428758" y="9001164"/>
                  <a:ext cx="271080" cy="866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1">
            <p14:nvContentPartPr>
              <p14:cNvPr id="2354" name="Ink 2353">
                <a:extLst>
                  <a:ext uri="{FF2B5EF4-FFF2-40B4-BE49-F238E27FC236}">
                    <a16:creationId xmlns:a16="http://schemas.microsoft.com/office/drawing/2014/main" id="{69A1EF5F-8331-B16E-443A-2F7F69FE34E6}"/>
                  </a:ext>
                </a:extLst>
              </p14:cNvPr>
              <p14:cNvContentPartPr/>
              <p14:nvPr/>
            </p14:nvContentPartPr>
            <p14:xfrm>
              <a:off x="3715719" y="7711686"/>
              <a:ext cx="678240" cy="1049760"/>
            </p14:xfrm>
          </p:contentPart>
        </mc:Choice>
        <mc:Fallback>
          <p:pic>
            <p:nvPicPr>
              <p:cNvPr id="2354" name="Ink 2353">
                <a:extLst>
                  <a:ext uri="{FF2B5EF4-FFF2-40B4-BE49-F238E27FC236}">
                    <a16:creationId xmlns:a16="http://schemas.microsoft.com/office/drawing/2014/main" id="{69A1EF5F-8331-B16E-443A-2F7F69FE34E6}"/>
                  </a:ext>
                </a:extLst>
              </p:cNvPr>
              <p:cNvPicPr/>
              <p:nvPr/>
            </p:nvPicPr>
            <p:blipFill>
              <a:blip r:embed="rId462"/>
              <a:stretch>
                <a:fillRect/>
              </a:stretch>
            </p:blipFill>
            <p:spPr>
              <a:xfrm>
                <a:off x="3697719" y="7694046"/>
                <a:ext cx="713880" cy="10854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356" name="Ink 2355">
                <a:extLst>
                  <a:ext uri="{FF2B5EF4-FFF2-40B4-BE49-F238E27FC236}">
                    <a16:creationId xmlns:a16="http://schemas.microsoft.com/office/drawing/2014/main" id="{5CDC58DC-A273-47F4-0B99-6E92E0560425}"/>
                  </a:ext>
                </a:extLst>
              </p14:cNvPr>
              <p14:cNvContentPartPr/>
              <p14:nvPr/>
            </p14:nvContentPartPr>
            <p14:xfrm>
              <a:off x="3689799" y="7681806"/>
              <a:ext cx="145800" cy="152640"/>
            </p14:xfrm>
          </p:contentPart>
        </mc:Choice>
        <mc:Fallback>
          <p:pic>
            <p:nvPicPr>
              <p:cNvPr id="2356" name="Ink 2355">
                <a:extLst>
                  <a:ext uri="{FF2B5EF4-FFF2-40B4-BE49-F238E27FC236}">
                    <a16:creationId xmlns:a16="http://schemas.microsoft.com/office/drawing/2014/main" id="{5CDC58DC-A273-47F4-0B99-6E92E0560425}"/>
                  </a:ext>
                </a:extLst>
              </p:cNvPr>
              <p:cNvPicPr/>
              <p:nvPr/>
            </p:nvPicPr>
            <p:blipFill>
              <a:blip r:embed="rId464"/>
              <a:stretch>
                <a:fillRect/>
              </a:stretch>
            </p:blipFill>
            <p:spPr>
              <a:xfrm>
                <a:off x="3671799" y="7663806"/>
                <a:ext cx="1814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357" name="Ink 2356">
                <a:extLst>
                  <a:ext uri="{FF2B5EF4-FFF2-40B4-BE49-F238E27FC236}">
                    <a16:creationId xmlns:a16="http://schemas.microsoft.com/office/drawing/2014/main" id="{D91D97C0-6841-B6C7-8B09-30C293267D89}"/>
                  </a:ext>
                </a:extLst>
              </p14:cNvPr>
              <p14:cNvContentPartPr/>
              <p14:nvPr/>
            </p14:nvContentPartPr>
            <p14:xfrm>
              <a:off x="4335099" y="4994979"/>
              <a:ext cx="1508400" cy="31320"/>
            </p14:xfrm>
          </p:contentPart>
        </mc:Choice>
        <mc:Fallback>
          <p:pic>
            <p:nvPicPr>
              <p:cNvPr id="2357" name="Ink 2356">
                <a:extLst>
                  <a:ext uri="{FF2B5EF4-FFF2-40B4-BE49-F238E27FC236}">
                    <a16:creationId xmlns:a16="http://schemas.microsoft.com/office/drawing/2014/main" id="{D91D97C0-6841-B6C7-8B09-30C293267D89}"/>
                  </a:ext>
                </a:extLst>
              </p:cNvPr>
              <p:cNvPicPr/>
              <p:nvPr/>
            </p:nvPicPr>
            <p:blipFill>
              <a:blip r:embed="rId466"/>
              <a:stretch>
                <a:fillRect/>
              </a:stretch>
            </p:blipFill>
            <p:spPr>
              <a:xfrm>
                <a:off x="4317459" y="4976979"/>
                <a:ext cx="1544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358" name="Ink 2357">
                <a:extLst>
                  <a:ext uri="{FF2B5EF4-FFF2-40B4-BE49-F238E27FC236}">
                    <a16:creationId xmlns:a16="http://schemas.microsoft.com/office/drawing/2014/main" id="{E653266D-3C07-E1FA-0E89-647E2AA14636}"/>
                  </a:ext>
                </a:extLst>
              </p14:cNvPr>
              <p14:cNvContentPartPr/>
              <p14:nvPr/>
            </p14:nvContentPartPr>
            <p14:xfrm>
              <a:off x="4326459" y="4980579"/>
              <a:ext cx="18720" cy="85680"/>
            </p14:xfrm>
          </p:contentPart>
        </mc:Choice>
        <mc:Fallback>
          <p:pic>
            <p:nvPicPr>
              <p:cNvPr id="2358" name="Ink 2357">
                <a:extLst>
                  <a:ext uri="{FF2B5EF4-FFF2-40B4-BE49-F238E27FC236}">
                    <a16:creationId xmlns:a16="http://schemas.microsoft.com/office/drawing/2014/main" id="{E653266D-3C07-E1FA-0E89-647E2AA14636}"/>
                  </a:ext>
                </a:extLst>
              </p:cNvPr>
              <p:cNvPicPr/>
              <p:nvPr/>
            </p:nvPicPr>
            <p:blipFill>
              <a:blip r:embed="rId468"/>
              <a:stretch>
                <a:fillRect/>
              </a:stretch>
            </p:blipFill>
            <p:spPr>
              <a:xfrm>
                <a:off x="4308819" y="4962939"/>
                <a:ext cx="543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359" name="Ink 2358">
                <a:extLst>
                  <a:ext uri="{FF2B5EF4-FFF2-40B4-BE49-F238E27FC236}">
                    <a16:creationId xmlns:a16="http://schemas.microsoft.com/office/drawing/2014/main" id="{D6F3D39A-AADA-1B90-4945-2587F58D50D8}"/>
                  </a:ext>
                </a:extLst>
              </p14:cNvPr>
              <p14:cNvContentPartPr/>
              <p14:nvPr/>
            </p14:nvContentPartPr>
            <p14:xfrm>
              <a:off x="5844219" y="4936659"/>
              <a:ext cx="13320" cy="88200"/>
            </p14:xfrm>
          </p:contentPart>
        </mc:Choice>
        <mc:Fallback>
          <p:pic>
            <p:nvPicPr>
              <p:cNvPr id="2359" name="Ink 2358">
                <a:extLst>
                  <a:ext uri="{FF2B5EF4-FFF2-40B4-BE49-F238E27FC236}">
                    <a16:creationId xmlns:a16="http://schemas.microsoft.com/office/drawing/2014/main" id="{D6F3D39A-AADA-1B90-4945-2587F58D50D8}"/>
                  </a:ext>
                </a:extLst>
              </p:cNvPr>
              <p:cNvPicPr/>
              <p:nvPr/>
            </p:nvPicPr>
            <p:blipFill>
              <a:blip r:embed="rId470"/>
              <a:stretch>
                <a:fillRect/>
              </a:stretch>
            </p:blipFill>
            <p:spPr>
              <a:xfrm>
                <a:off x="5826579" y="4918659"/>
                <a:ext cx="48960" cy="123840"/>
              </a:xfrm>
              <a:prstGeom prst="rect">
                <a:avLst/>
              </a:prstGeom>
            </p:spPr>
          </p:pic>
        </mc:Fallback>
      </mc:AlternateContent>
      <p:sp>
        <p:nvSpPr>
          <p:cNvPr id="2360" name="TextBox 2359">
            <a:extLst>
              <a:ext uri="{FF2B5EF4-FFF2-40B4-BE49-F238E27FC236}">
                <a16:creationId xmlns:a16="http://schemas.microsoft.com/office/drawing/2014/main" id="{7A28DC84-C6E3-4A36-BD5A-99B79036790E}"/>
              </a:ext>
            </a:extLst>
          </p:cNvPr>
          <p:cNvSpPr txBox="1"/>
          <p:nvPr/>
        </p:nvSpPr>
        <p:spPr>
          <a:xfrm>
            <a:off x="4829555" y="4994978"/>
            <a:ext cx="1013944" cy="276999"/>
          </a:xfrm>
          <a:prstGeom prst="rect">
            <a:avLst/>
          </a:prstGeom>
          <a:noFill/>
        </p:spPr>
        <p:txBody>
          <a:bodyPr wrap="square" rtlCol="0">
            <a:spAutoFit/>
          </a:bodyPr>
          <a:lstStyle/>
          <a:p>
            <a:pPr algn="ctr"/>
            <a:r>
              <a:rPr lang="en-AU" sz="1200" dirty="0">
                <a:solidFill>
                  <a:srgbClr val="00B0F0"/>
                </a:solidFill>
                <a:latin typeface="xkcd Script" panose="03000503000000000000" pitchFamily="66" charset="0"/>
                <a:ea typeface="xkcd Script" panose="03000503000000000000" pitchFamily="66" charset="0"/>
              </a:rPr>
              <a:t>~1 light year</a:t>
            </a:r>
          </a:p>
        </p:txBody>
      </p:sp>
    </p:spTree>
    <p:extLst>
      <p:ext uri="{BB962C8B-B14F-4D97-AF65-F5344CB8AC3E}">
        <p14:creationId xmlns:p14="http://schemas.microsoft.com/office/powerpoint/2010/main" val="14595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A2BB-9005-2ADB-88D4-8CABF9B895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BF061B-1B60-CF90-04C6-CC6621C0CE6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CCEBA1D3-5E0C-5FD5-B972-F7452AE46729}"/>
              </a:ext>
            </a:extLst>
          </p:cNvPr>
          <p:cNvPicPr>
            <a:picLocks noChangeAspect="1"/>
          </p:cNvPicPr>
          <p:nvPr/>
        </p:nvPicPr>
        <p:blipFill>
          <a:blip r:embed="rId2">
            <a:extLst>
              <a:ext uri="{28A0092B-C50C-407E-A947-70E740481C1C}">
                <a14:useLocalDpi xmlns:a14="http://schemas.microsoft.com/office/drawing/2010/main" val="0"/>
              </a:ext>
            </a:extLst>
          </a:blip>
          <a:srcRect t="42505" b="19310"/>
          <a:stretch>
            <a:fillRect/>
          </a:stretch>
        </p:blipFill>
        <p:spPr>
          <a:xfrm>
            <a:off x="0" y="4159405"/>
            <a:ext cx="7559675" cy="3735658"/>
          </a:xfrm>
          <a:prstGeom prst="rect">
            <a:avLst/>
          </a:prstGeom>
        </p:spPr>
      </p:pic>
      <p:sp>
        <p:nvSpPr>
          <p:cNvPr id="2" name="TextBox 1">
            <a:extLst>
              <a:ext uri="{FF2B5EF4-FFF2-40B4-BE49-F238E27FC236}">
                <a16:creationId xmlns:a16="http://schemas.microsoft.com/office/drawing/2014/main" id="{355BF519-1C9D-20EA-5BC5-A402FACCB509}"/>
              </a:ext>
            </a:extLst>
          </p:cNvPr>
          <p:cNvSpPr txBox="1"/>
          <p:nvPr/>
        </p:nvSpPr>
        <p:spPr>
          <a:xfrm>
            <a:off x="889005" y="736125"/>
            <a:ext cx="5781663" cy="3539430"/>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By modelling the 3D geometry of the nebula, we learn some pretty precise estimates of the orbits of the stars and what their winds are like. This helps us figure out what the lives of the stars have been like so far, and where they’ll end up.</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One of the main results we find is that the two Wolf-Rayet stars have an orbital period of almost 200 years - almost 10 times as long as the next longest-period system that makes these nebulae. Apep is truly special!</a:t>
            </a:r>
          </a:p>
          <a:p>
            <a:pPr algn="ctr"/>
            <a:endParaRPr lang="en-AU" sz="1600" dirty="0">
              <a:solidFill>
                <a:srgbClr val="7030A0"/>
              </a:solidFill>
              <a:latin typeface="xkcd Script" panose="03000503000000000000" pitchFamily="66" charset="0"/>
              <a:ea typeface="xkcd Script" panose="03000503000000000000" pitchFamily="66" charset="0"/>
            </a:endParaRPr>
          </a:p>
          <a:p>
            <a:pPr algn="ctr"/>
            <a:r>
              <a:rPr lang="en-AU" sz="1600" dirty="0">
                <a:solidFill>
                  <a:srgbClr val="7030A0"/>
                </a:solidFill>
                <a:latin typeface="xkcd Script" panose="03000503000000000000" pitchFamily="66" charset="0"/>
                <a:ea typeface="xkcd Script" panose="03000503000000000000" pitchFamily="66" charset="0"/>
              </a:rPr>
              <a:t>To really make sure we have the right model, we compared our simulations with 5 different epochs of imagery, 4 images of the innermost shell taken by a ground-based telescope, and our beautiful JWST image. </a:t>
            </a:r>
          </a:p>
        </p:txBody>
      </p:sp>
      <p:sp>
        <p:nvSpPr>
          <p:cNvPr id="4" name="TextBox 3">
            <a:extLst>
              <a:ext uri="{FF2B5EF4-FFF2-40B4-BE49-F238E27FC236}">
                <a16:creationId xmlns:a16="http://schemas.microsoft.com/office/drawing/2014/main" id="{56254EF2-DDD4-0EC9-48C5-B10AAB879981}"/>
              </a:ext>
            </a:extLst>
          </p:cNvPr>
          <p:cNvSpPr txBox="1"/>
          <p:nvPr/>
        </p:nvSpPr>
        <p:spPr>
          <a:xfrm>
            <a:off x="167000" y="7895063"/>
            <a:ext cx="7225672" cy="1323439"/>
          </a:xfrm>
          <a:prstGeom prst="rect">
            <a:avLst/>
          </a:prstGeom>
          <a:noFill/>
        </p:spPr>
        <p:txBody>
          <a:bodyPr wrap="square" rtlCol="0">
            <a:spAutoFit/>
          </a:bodyPr>
          <a:lstStyle/>
          <a:p>
            <a:pPr algn="ctr"/>
            <a:r>
              <a:rPr lang="en-AU" sz="1600" dirty="0">
                <a:solidFill>
                  <a:srgbClr val="7030A0"/>
                </a:solidFill>
                <a:latin typeface="xkcd Script" panose="03000503000000000000" pitchFamily="66" charset="0"/>
                <a:ea typeface="xkcd Script" panose="03000503000000000000" pitchFamily="66" charset="0"/>
              </a:rPr>
              <a:t>In this plot we compare our simulations and our 8 years of data. Where the colour is blue, the data is ‘brighter’, and where the colour is red, the simulation is ‘brighter’. You can see that it doesn’t match up in colour perfectly, but the </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outline</a:t>
            </a:r>
            <a:r>
              <a:rPr lang="en-AU" sz="1600" baseline="30000" dirty="0">
                <a:solidFill>
                  <a:srgbClr val="7030A0"/>
                </a:solidFill>
                <a:latin typeface="xkcd Script" panose="03000503000000000000" pitchFamily="66" charset="0"/>
                <a:ea typeface="xkcd Script" panose="03000503000000000000" pitchFamily="66" charset="0"/>
              </a:rPr>
              <a:t>*</a:t>
            </a:r>
            <a:r>
              <a:rPr lang="en-AU" sz="1600" dirty="0">
                <a:solidFill>
                  <a:srgbClr val="7030A0"/>
                </a:solidFill>
                <a:latin typeface="xkcd Script" panose="03000503000000000000" pitchFamily="66" charset="0"/>
                <a:ea typeface="xkcd Script" panose="03000503000000000000" pitchFamily="66" charset="0"/>
              </a:rPr>
              <a:t> of our simulations matches the data exactly; this is good, because we learn our parameters from the outline of the match, not the intensity.</a:t>
            </a:r>
          </a:p>
        </p:txBody>
      </p:sp>
    </p:spTree>
    <p:extLst>
      <p:ext uri="{BB962C8B-B14F-4D97-AF65-F5344CB8AC3E}">
        <p14:creationId xmlns:p14="http://schemas.microsoft.com/office/powerpoint/2010/main" val="167692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3F70-5BEF-3A8E-EBF0-155AF5064033}"/>
            </a:ext>
          </a:extLst>
        </p:cNvPr>
        <p:cNvGrpSpPr/>
        <p:nvPr/>
      </p:nvGrpSpPr>
      <p:grpSpPr>
        <a:xfrm>
          <a:off x="0" y="0"/>
          <a:ext cx="0" cy="0"/>
          <a:chOff x="0" y="0"/>
          <a:chExt cx="0" cy="0"/>
        </a:xfrm>
      </p:grpSpPr>
      <p:pic>
        <p:nvPicPr>
          <p:cNvPr id="3" name="Picture 2" descr="A page of a book&#10;&#10;AI-generated content may be incorrect.">
            <a:extLst>
              <a:ext uri="{FF2B5EF4-FFF2-40B4-BE49-F238E27FC236}">
                <a16:creationId xmlns:a16="http://schemas.microsoft.com/office/drawing/2014/main" id="{9B7C31AD-E7F0-30FA-7BA9-8EDF3A12D1E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pic>
        <p:nvPicPr>
          <p:cNvPr id="5" name="Picture 4" descr="A page of a book&#10;&#10;AI-generated content may be incorrect.">
            <a:extLst>
              <a:ext uri="{FF2B5EF4-FFF2-40B4-BE49-F238E27FC236}">
                <a16:creationId xmlns:a16="http://schemas.microsoft.com/office/drawing/2014/main" id="{5FA76262-0D3C-A3F3-E492-7816976497C0}"/>
              </a:ext>
            </a:extLst>
          </p:cNvPr>
          <p:cNvPicPr>
            <a:picLocks noChangeAspect="1"/>
          </p:cNvPicPr>
          <p:nvPr/>
        </p:nvPicPr>
        <p:blipFill>
          <a:blip r:embed="rId2">
            <a:extLst>
              <a:ext uri="{28A0092B-C50C-407E-A947-70E740481C1C}">
                <a14:useLocalDpi xmlns:a14="http://schemas.microsoft.com/office/drawing/2010/main" val="0"/>
              </a:ext>
            </a:extLst>
          </a:blip>
          <a:srcRect l="51186" t="7739" r="7659" b="61257"/>
          <a:stretch>
            <a:fillRect/>
          </a:stretch>
        </p:blipFill>
        <p:spPr>
          <a:xfrm>
            <a:off x="3869473" y="758283"/>
            <a:ext cx="3111190" cy="3033132"/>
          </a:xfrm>
          <a:prstGeom prst="rect">
            <a:avLst/>
          </a:prstGeom>
        </p:spPr>
      </p:pic>
    </p:spTree>
    <p:extLst>
      <p:ext uri="{BB962C8B-B14F-4D97-AF65-F5344CB8AC3E}">
        <p14:creationId xmlns:p14="http://schemas.microsoft.com/office/powerpoint/2010/main" val="43504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E967-8EFA-5DE1-7EFA-D295EDFF31BA}"/>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29634982-2A6F-7D46-583F-649A3B40480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1478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C02B-2698-2D3F-AD6F-A052E6F1375E}"/>
            </a:ext>
          </a:extLst>
        </p:cNvPr>
        <p:cNvGrpSpPr/>
        <p:nvPr/>
      </p:nvGrpSpPr>
      <p:grpSpPr>
        <a:xfrm>
          <a:off x="0" y="0"/>
          <a:ext cx="0" cy="0"/>
          <a:chOff x="0" y="0"/>
          <a:chExt cx="0" cy="0"/>
        </a:xfrm>
      </p:grpSpPr>
      <p:pic>
        <p:nvPicPr>
          <p:cNvPr id="3" name="Picture 2" descr="A page of a document&#10;&#10;AI-generated content may be incorrect.">
            <a:extLst>
              <a:ext uri="{FF2B5EF4-FFF2-40B4-BE49-F238E27FC236}">
                <a16:creationId xmlns:a16="http://schemas.microsoft.com/office/drawing/2014/main" id="{69EFADBA-A27B-8D6F-90E7-C2389CB218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120"/>
            <a:ext cx="7559675" cy="9783109"/>
          </a:xfrm>
          <a:prstGeom prst="rect">
            <a:avLst/>
          </a:prstGeom>
        </p:spPr>
      </p:pic>
    </p:spTree>
    <p:extLst>
      <p:ext uri="{BB962C8B-B14F-4D97-AF65-F5344CB8AC3E}">
        <p14:creationId xmlns:p14="http://schemas.microsoft.com/office/powerpoint/2010/main" val="582505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12999</TotalTime>
  <Words>984</Words>
  <Application>Microsoft Office PowerPoint</Application>
  <PresentationFormat>Custom</PresentationFormat>
  <Paragraphs>30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xkcd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White</dc:creator>
  <cp:lastModifiedBy>Ryan White</cp:lastModifiedBy>
  <cp:revision>14</cp:revision>
  <dcterms:created xsi:type="dcterms:W3CDTF">2025-08-20T00:47:42Z</dcterms:created>
  <dcterms:modified xsi:type="dcterms:W3CDTF">2025-08-29T07:29:17Z</dcterms:modified>
</cp:coreProperties>
</file>